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793" r:id="rId10"/>
  </p:sldMasterIdLst>
  <p:notesMasterIdLst>
    <p:notesMasterId r:id="rId52"/>
  </p:notesMasterIdLst>
  <p:sldIdLst>
    <p:sldId id="274" r:id="rId11"/>
    <p:sldId id="275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68" r:id="rId20"/>
    <p:sldId id="269" r:id="rId21"/>
    <p:sldId id="256" r:id="rId22"/>
    <p:sldId id="257" r:id="rId23"/>
    <p:sldId id="270" r:id="rId24"/>
    <p:sldId id="258" r:id="rId25"/>
    <p:sldId id="259" r:id="rId26"/>
    <p:sldId id="260" r:id="rId27"/>
    <p:sldId id="261" r:id="rId28"/>
    <p:sldId id="271" r:id="rId29"/>
    <p:sldId id="262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F1F0D3B-8C0E-4AB3-B567-9F2E450DEAB5}" type="datetimeFigureOut">
              <a:rPr lang="en-US"/>
              <a:pPr>
                <a:defRPr/>
              </a:pPr>
              <a:t>1/15/2010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420A2EB-74EC-4D6E-876E-BFF7118EB6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6187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58FCE8-8516-4169-B944-AAC012DBD7E7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CFB4B3-B626-47BD-8F81-0D294E24AC4A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E5D0CC-2A31-4FB4-98D3-4235399D091B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9E5D0CC-2A31-4FB4-98D3-4235399D091B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ACC79B-10C4-4D5E-82F4-4E59FC4B4A66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31FF74-F5F9-4D7C-AF44-89D7FB16679B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0301F0-A868-4673-9EA2-EA37E1BB07F2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F0301F0-A868-4673-9EA2-EA37E1BB07F2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949404-443B-4568-A339-0981CE1A7369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E61168-1761-4402-82C9-53D34C793AC4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91ED84-D919-495B-BF29-C45F8BFBDB82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93BA3D-8665-402E-B198-C6285F0DDE54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8A0C55-CAD8-4B0E-9BB2-C88309A5A6F5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4352EF-9280-4C4F-93F1-A816B930ED45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82F51D-0067-469F-B29B-CE9216133D72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E0C9F4-814B-4A84-89BA-E62B45B8199D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A2051-EB7D-4E9D-AAF7-AF74866681D7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A2051-EB7D-4E9D-AAF7-AF74866681D7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A2051-EB7D-4E9D-AAF7-AF74866681D7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9F734-72FD-47D7-88AB-F4255A1E87E6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C392B-7717-4D20-8732-AC383609F9F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20A2EB-74EC-4D6E-876E-BFF7118EB63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9C13C-5D08-40CA-BAD4-DCB7DAD755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1DCAE-571D-474E-A82C-7F0B006AF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9C13C-5D08-40CA-BAD4-DCB7DAD755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D28681-F3EA-4D69-9021-BF722A8E26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ADF10-49FB-4A63-9C7E-958D19B4FA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9D7CA-C837-43B2-B16F-8B21858A725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195A2-2124-4E20-BDD0-493C8B855C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70E29-204A-4FC3-A00F-7B89B68D69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F5464-9B90-4C80-AB0E-2A7A5C5EF8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223AB9-F5CC-4B40-BFD5-D27405A516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B01C3A5-D379-4977-AD1F-EB24827389A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01DCAE-571D-474E-A82C-7F0B006AF3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BABC5-AAA2-4416-AB88-B7BE698A7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BABC5-AAA2-4416-AB88-B7BE698A70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16336-D7BD-49C4-908D-0204843032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858B8-4B31-429B-BB3C-5222B361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094A1-9DD0-4C99-8F30-32EE2EBF7E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1B4E9-933E-4E2F-9759-B5D303BBF1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D7A1C-CCA2-4062-997A-A602D6D051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10211-31D8-4DA4-9D26-5CF885B81E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A3779-4ABE-4543-842D-B1C9D8352F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7CEB7-735A-4B59-A731-14D684C7A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28681-F3EA-4D69-9021-BF722A8E2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95885-406A-4B2E-8D72-75E2972B2E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84CB2-ED95-4414-ABCB-4BDF2AD1B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9A6C0-9F27-43A2-A094-FE34F40F3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36269-FCF4-4BB7-BCD5-7A1CFAC580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40447-2EBE-484F-A3F1-174CABB174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8C0CC-A71A-4E60-B53E-3A957CD4F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C25474-EC4B-4652-A18F-4366CBE0E7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E922F-17D5-4D15-B938-86E0D67EC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8ADBE-BBB2-4CF1-BA07-8E95A12E8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2BF754-DD61-4C5C-B99C-C845C24A5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ADF10-49FB-4A63-9C7E-958D19B4FA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5D438-BCEC-46E5-8728-2FAEE3068E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E57C3C-29C8-4CCC-A168-F9DDD5345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385DDD-3DC6-4C52-9058-FB2AD55026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535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535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5D961-C5EA-4119-BE16-D8D1DC399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C7FD1-EA1B-45B6-A9F4-F29C819B4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D4AF1-0B18-4653-B2B0-30E8B2B7F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9C592-340B-49ED-831B-424866C76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E0BE1-B263-4F49-B6F6-8F6E643B0A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F663A-561E-4BBC-8F9B-2255A373E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ACF63-99CB-4A27-A754-057C6E5787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9D7CA-C837-43B2-B16F-8B21858A7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6AF7B-B923-45BE-B752-C069C8C70C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8F28B-9C87-4BB5-B2BB-C396EC3CBD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0008-6F98-4E10-842E-5911B5E5F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61AD0-936E-4EFC-AD9A-08EE707C78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EAB2F-7EC0-4B13-9CE6-431313DD6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D8EC9-F9C4-47FD-BDB2-E4DFE9F750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67268-4CA4-4F53-B744-60EFABD4A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B42B2-8292-491A-9C54-9ACB3E897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94048-BAF8-43F8-9826-9A99EEB16E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EC89C-46E0-4699-97B6-A899ECC2A0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195A2-2124-4E20-BDD0-493C8B855C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A68D5-D631-44B1-B60E-A40ACF7D3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191584-7488-4784-89D7-489416EC70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5400D-074A-453A-9FFB-FD35630355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74795-F502-41C7-87AC-9622B5D75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B5119-F2B2-41A1-9727-62DFC117CF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4F994-39C8-4E7B-9C2F-26D2B637F8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70027-DB0A-42C0-9625-7E9FB5B6D4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69F5C-BCF5-47B0-8692-C71EA9B337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D9FAD-0058-493D-8DED-D8821AA1B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812B-393E-47F9-B5E3-DB3BCC4B5F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70E29-204A-4FC3-A00F-7B89B68D6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018A4-62A8-429B-B473-B1FEA89F3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FC10-4CDC-4016-8FB9-84B00B0E39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DC971-AD70-4EEC-92B3-49E7298B5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FD244-3CD7-4C9C-9474-3BCAFDAA19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D8014-7286-4869-BB65-550ABFD0EA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F6693-43F7-44CA-BCA4-A196B49B1D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535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535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034F-4734-4597-B37D-C991538DB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1B7362-1DA0-4756-AB4F-0F3C0C435D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3A783-F52F-41F8-A3BB-36FFA8E27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1FBA1-DDE9-44CC-A3EE-D0BA1DAE2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F5464-9B90-4C80-AB0E-2A7A5C5EF8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C91FF-97BA-418D-9766-867330D87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262A0-CDC0-4EBE-88C9-C7215291F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D7212-177E-4D33-822A-656565CD6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3B1D4-ECE7-4703-A35E-BA3A4523F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EE9DE-857A-4901-8E04-3603BF33B8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1B7E4-8013-4E62-8D22-8E6DDCCE0C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CFD1E-2F5C-462E-A4B7-EA518FFFAB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CEC46-F83C-4351-8DFE-90808EEE3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47C0-E0F0-4006-A9F0-099469EB6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AAD70-CDEF-41A0-B1F9-8DDD4E0759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23AB9-F5CC-4B40-BFD5-D27405A51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B0822-736D-41D6-80BD-74E86BB4F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62B78-73FF-4B0E-B156-C82B0BFF9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8E231-136E-4880-B5E9-ECF1B7DD9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9A451-9E70-47E1-A58D-65B3D76624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B44B8-68B9-484B-9798-AF940075D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0D003F-C427-4EB7-8063-C51C8517AB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A3965-D218-408B-B5C7-5A352AD28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D1EC6-8B1D-4BDB-9F2F-34E7F11C8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93814-D4F3-4F24-919B-333C70C7D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5CABD-28AC-4D8F-96CC-6F1D14EA7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C3A5-D379-4977-AD1F-EB2482738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wipe dir="d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824DC-9BC7-4928-BC0A-A3BB820EC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163F3-2C5D-4903-BBCF-2F99E4D35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2514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178AB-76FA-4E25-860D-0F2F84DB1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9D95-8B25-496C-8772-21B22ABD3E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09F12-EDA9-4998-A9BD-2A16F4350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E249E-CFB6-437E-8E00-8C709848C9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A234E-796E-4EFB-8498-00E49DF65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20586-A960-4BBD-B466-44D6B4220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5F12C-B69C-4EF5-B0D7-7C6E89E88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3535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3535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CFC72-F901-48AE-BDDC-7488679DA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5D4FA29-90B6-4755-BC26-C1672438D9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xmlns:p14="http://schemas.microsoft.com/office/powerpoint/2010/main"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409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409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409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Angelina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xmlns:mc="http://schemas.openxmlformats.org/markup-compatibility/2006" xmlns:a14="http://schemas.microsoft.com/office/drawing/2010/main" val="FFFFFF" mc:Ignorable="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>
              <a:defRPr/>
            </a:pPr>
            <a:fld id="{55D4FA29-90B6-4755-BC26-C1672438D9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33068C8-0127-419D-8DB4-D86450D51C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795DBEE-8284-47C7-A307-EF8144D84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6D08EA8-BAD5-4B41-9397-515FAAA09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D2DFF44-7246-4640-8AE9-C4B76ECA8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26BF02C-3277-4CC6-BD34-C9F4AF457B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716D0B53-61F1-4128-861D-D33D4C87D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52DEF73-38EE-4B02-87BA-11FD3024A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F315B38-8004-43DC-A0B8-DCB0DF3B8C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1.xml"/><Relationship Id="rId4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P</a:t>
            </a:r>
            <a:r>
              <a:rPr lang="en-US" dirty="0" smtClean="0"/>
              <a:t>. 82-87, #1-10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Exact</a:t>
            </a:r>
          </a:p>
          <a:p>
            <a:pPr marL="514350" indent="-514350">
              <a:buAutoNum type="arabicParenR"/>
            </a:pPr>
            <a:r>
              <a:rPr lang="en-US" dirty="0" smtClean="0"/>
              <a:t>Approximate</a:t>
            </a:r>
          </a:p>
          <a:p>
            <a:pPr marL="514350" indent="-514350">
              <a:buAutoNum type="arabicParenR"/>
            </a:pPr>
            <a:r>
              <a:rPr lang="en-US" dirty="0" smtClean="0"/>
              <a:t>Approximate</a:t>
            </a:r>
          </a:p>
          <a:p>
            <a:pPr marL="514350" indent="-514350">
              <a:buAutoNum type="arabicParenR"/>
            </a:pPr>
            <a:r>
              <a:rPr lang="en-US" dirty="0" smtClean="0"/>
              <a:t>Exact</a:t>
            </a:r>
          </a:p>
          <a:p>
            <a:pPr marL="514350" indent="-514350">
              <a:buAutoNum type="arabicParenR"/>
            </a:pPr>
            <a:r>
              <a:rPr lang="en-US" dirty="0" smtClean="0"/>
              <a:t>a) m=2, b=-1, </a:t>
            </a:r>
            <a:r>
              <a:rPr lang="en-US" dirty="0" err="1" smtClean="0"/>
              <a:t>xint</a:t>
            </a:r>
            <a:r>
              <a:rPr lang="en-US" dirty="0" smtClean="0"/>
              <a:t>=0.5</a:t>
            </a:r>
          </a:p>
          <a:p>
            <a:pPr marL="514350" indent="-514350">
              <a:buNone/>
            </a:pPr>
            <a:r>
              <a:rPr lang="en-US" dirty="0" smtClean="0"/>
              <a:t>b) f(x)=2x-1</a:t>
            </a:r>
          </a:p>
          <a:p>
            <a:pPr marL="514350" indent="-514350">
              <a:buNone/>
            </a:pPr>
            <a:r>
              <a:rPr lang="en-US" dirty="0" smtClean="0"/>
              <a:t>c) 0.5</a:t>
            </a:r>
          </a:p>
          <a:p>
            <a:pPr marL="514350" indent="-514350">
              <a:buNone/>
            </a:pPr>
            <a:r>
              <a:rPr lang="en-US" dirty="0" smtClean="0"/>
              <a:t>6) a) m= -2, b= 1, </a:t>
            </a:r>
            <a:r>
              <a:rPr lang="en-US" dirty="0" err="1" smtClean="0"/>
              <a:t>xint</a:t>
            </a:r>
            <a:r>
              <a:rPr lang="en-US" dirty="0" smtClean="0"/>
              <a:t>=0.5</a:t>
            </a:r>
          </a:p>
          <a:p>
            <a:pPr marL="514350" indent="-514350">
              <a:buNone/>
            </a:pPr>
            <a:r>
              <a:rPr lang="en-US" dirty="0" smtClean="0"/>
              <a:t>b) f(x)=-2x+1	c) 0.5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7) a) m=3/4, b= -3, </a:t>
            </a:r>
            <a:r>
              <a:rPr lang="en-US" dirty="0" err="1" smtClean="0"/>
              <a:t>xint</a:t>
            </a:r>
            <a:r>
              <a:rPr lang="en-US" dirty="0" smtClean="0"/>
              <a:t>=4</a:t>
            </a:r>
          </a:p>
          <a:p>
            <a:pPr>
              <a:buNone/>
            </a:pPr>
            <a:r>
              <a:rPr lang="en-US" dirty="0" smtClean="0"/>
              <a:t>b) f(x)= 3/4x -3	c) 4</a:t>
            </a:r>
          </a:p>
          <a:p>
            <a:pPr>
              <a:buNone/>
            </a:pPr>
            <a:r>
              <a:rPr lang="en-US" dirty="0" smtClean="0"/>
              <a:t>8) a) m=-1/3, b= 2, </a:t>
            </a:r>
            <a:r>
              <a:rPr lang="en-US" dirty="0" err="1" smtClean="0"/>
              <a:t>xint</a:t>
            </a:r>
            <a:r>
              <a:rPr lang="en-US" dirty="0" smtClean="0"/>
              <a:t>=6</a:t>
            </a:r>
          </a:p>
          <a:p>
            <a:pPr>
              <a:buNone/>
            </a:pPr>
            <a:r>
              <a:rPr lang="en-US" dirty="0" smtClean="0"/>
              <a:t>b) f(x)=-1/3x+2	c) 6</a:t>
            </a:r>
          </a:p>
          <a:p>
            <a:pPr>
              <a:buNone/>
            </a:pPr>
            <a:r>
              <a:rPr lang="en-US" dirty="0" smtClean="0"/>
              <a:t>9) a) m=20, b= -50, </a:t>
            </a:r>
            <a:r>
              <a:rPr lang="en-US" dirty="0" err="1" smtClean="0"/>
              <a:t>xint</a:t>
            </a:r>
            <a:r>
              <a:rPr lang="en-US" dirty="0" smtClean="0"/>
              <a:t>=2.5</a:t>
            </a:r>
          </a:p>
          <a:p>
            <a:pPr>
              <a:buNone/>
            </a:pPr>
            <a:r>
              <a:rPr lang="en-US" dirty="0" smtClean="0"/>
              <a:t>b) f(x)=20x-50	c) 2.5</a:t>
            </a:r>
          </a:p>
          <a:p>
            <a:pPr>
              <a:buNone/>
            </a:pPr>
            <a:r>
              <a:rPr lang="en-US" dirty="0" smtClean="0"/>
              <a:t>10) a) m=-200, b= 300, </a:t>
            </a:r>
            <a:r>
              <a:rPr lang="en-US" dirty="0" err="1" smtClean="0"/>
              <a:t>xint</a:t>
            </a:r>
            <a:r>
              <a:rPr lang="en-US" dirty="0" smtClean="0"/>
              <a:t>= 1.5</a:t>
            </a:r>
          </a:p>
          <a:p>
            <a:pPr>
              <a:buNone/>
            </a:pPr>
            <a:r>
              <a:rPr lang="en-US" dirty="0" smtClean="0"/>
              <a:t>b) f(x)= -200x+300	c) 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8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P</a:t>
            </a:r>
            <a:r>
              <a:rPr lang="en-US" dirty="0" smtClean="0"/>
              <a:t>. 99-105 #70, 72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70) 4x-3y=6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3/2, </a:t>
            </a:r>
            <a:r>
              <a:rPr lang="en-US" dirty="0" err="1" smtClean="0"/>
              <a:t>yint</a:t>
            </a:r>
            <a:r>
              <a:rPr lang="en-US" dirty="0" smtClean="0"/>
              <a:t>= -2</a:t>
            </a:r>
            <a:endParaRPr lang="en-US" dirty="0"/>
          </a:p>
        </p:txBody>
      </p:sp>
      <p:pic>
        <p:nvPicPr>
          <p:cNvPr id="130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608322"/>
            <a:ext cx="3657600" cy="308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72) 2/3y-x=1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-1, </a:t>
            </a:r>
            <a:r>
              <a:rPr lang="en-US" dirty="0" err="1" smtClean="0"/>
              <a:t>yint</a:t>
            </a:r>
            <a:r>
              <a:rPr lang="en-US" dirty="0" smtClean="0"/>
              <a:t>= 3/2</a:t>
            </a:r>
            <a:endParaRPr lang="en-US" dirty="0"/>
          </a:p>
        </p:txBody>
      </p:sp>
      <p:pic>
        <p:nvPicPr>
          <p:cNvPr id="130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419600" y="2418160"/>
            <a:ext cx="3657600" cy="3464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P</a:t>
            </a:r>
            <a:r>
              <a:rPr lang="en-US" dirty="0" smtClean="0"/>
              <a:t>. 99-105 #74-78 even, 86, 88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74) </a:t>
            </a:r>
            <a:r>
              <a:rPr lang="en-US" dirty="0" err="1" smtClean="0"/>
              <a:t>Xint</a:t>
            </a:r>
            <a:r>
              <a:rPr lang="en-US" dirty="0" smtClean="0"/>
              <a:t> = 2</a:t>
            </a:r>
          </a:p>
          <a:p>
            <a:pPr>
              <a:buNone/>
            </a:pPr>
            <a:r>
              <a:rPr lang="en-US" dirty="0" err="1" smtClean="0"/>
              <a:t>Yint</a:t>
            </a:r>
            <a:r>
              <a:rPr lang="en-US" dirty="0" smtClean="0"/>
              <a:t>= 3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76) </a:t>
            </a:r>
            <a:r>
              <a:rPr lang="en-US" dirty="0" err="1" smtClean="0"/>
              <a:t>xint</a:t>
            </a:r>
            <a:r>
              <a:rPr lang="en-US" dirty="0" smtClean="0"/>
              <a:t>= -4</a:t>
            </a:r>
          </a:p>
          <a:p>
            <a:pPr>
              <a:buNone/>
            </a:pPr>
            <a:r>
              <a:rPr lang="en-US" dirty="0" err="1" smtClean="0"/>
              <a:t>Yint</a:t>
            </a:r>
            <a:r>
              <a:rPr lang="en-US" dirty="0" smtClean="0"/>
              <a:t>= 2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78) </a:t>
            </a:r>
            <a:r>
              <a:rPr lang="en-US" dirty="0" err="1" smtClean="0"/>
              <a:t>xint</a:t>
            </a:r>
            <a:r>
              <a:rPr lang="en-US" dirty="0" smtClean="0"/>
              <a:t>= 6/5</a:t>
            </a:r>
          </a:p>
          <a:p>
            <a:pPr>
              <a:buNone/>
            </a:pPr>
            <a:r>
              <a:rPr lang="en-US" dirty="0" err="1" smtClean="0"/>
              <a:t>Yint</a:t>
            </a:r>
            <a:r>
              <a:rPr lang="en-US" dirty="0" smtClean="0"/>
              <a:t>= -2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86) a) </a:t>
            </a:r>
          </a:p>
          <a:p>
            <a:pPr>
              <a:buNone/>
            </a:pPr>
            <a:r>
              <a:rPr lang="en-US" dirty="0" smtClean="0"/>
              <a:t>y= 280(x-1988)+4000</a:t>
            </a:r>
          </a:p>
          <a:p>
            <a:pPr>
              <a:buNone/>
            </a:pPr>
            <a:r>
              <a:rPr lang="en-US" dirty="0" smtClean="0"/>
              <a:t>b) 360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88) a) </a:t>
            </a:r>
          </a:p>
          <a:p>
            <a:pPr>
              <a:buNone/>
            </a:pPr>
            <a:r>
              <a:rPr lang="en-US" dirty="0" smtClean="0"/>
              <a:t>y= -0.01(x-1970)+ 8.03</a:t>
            </a:r>
          </a:p>
          <a:p>
            <a:pPr>
              <a:buNone/>
            </a:pPr>
            <a:r>
              <a:rPr lang="en-US" dirty="0" smtClean="0"/>
              <a:t>b) The hourly wages have been decreasing 0.01 per hour.</a:t>
            </a:r>
          </a:p>
          <a:p>
            <a:pPr>
              <a:buNone/>
            </a:pPr>
            <a:r>
              <a:rPr lang="en-US" dirty="0" smtClean="0"/>
              <a:t>c) $7.83, more than the actual wage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2.3: Linear Equations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Understand basic terminology related to equations</a:t>
            </a:r>
          </a:p>
          <a:p>
            <a:pPr eaLnBrk="1" hangingPunct="1"/>
            <a:r>
              <a:rPr lang="en-US" sz="2800" smtClean="0"/>
              <a:t>Recognize a linear equation</a:t>
            </a:r>
          </a:p>
          <a:p>
            <a:pPr eaLnBrk="1" hangingPunct="1"/>
            <a:r>
              <a:rPr lang="en-US" sz="2800" smtClean="0"/>
              <a:t>Solve linear equations symbolically</a:t>
            </a:r>
          </a:p>
          <a:p>
            <a:pPr eaLnBrk="1" hangingPunct="1"/>
            <a:r>
              <a:rPr lang="en-US" sz="2800" smtClean="0"/>
              <a:t>Solve linear equations graphically and numerically</a:t>
            </a:r>
          </a:p>
          <a:p>
            <a:pPr eaLnBrk="1" hangingPunct="1"/>
            <a:r>
              <a:rPr lang="en-US" sz="2800" smtClean="0"/>
              <a:t>Understand the intermediate value property</a:t>
            </a:r>
          </a:p>
          <a:p>
            <a:pPr eaLnBrk="1" hangingPunct="1"/>
            <a:r>
              <a:rPr lang="en-US" sz="2800" smtClean="0"/>
              <a:t>Solve problems involving percentages</a:t>
            </a:r>
          </a:p>
          <a:p>
            <a:pPr eaLnBrk="1" hangingPunct="1"/>
            <a:r>
              <a:rPr lang="en-US" sz="2800" smtClean="0"/>
              <a:t>Apply problem-solving strategies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Equation: a statement that two mathematical expressions are equal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Solve: find all values that would make the equation true (these are solutions, they satisfy the equation)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Equivalent equations: equations with the same solution set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Contradiction: an equation with no possible solutions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Conditional equation: a equation that is only solved by some values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Identity: every variable can be a solution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Linear equation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This is an equation in one variable that can be written in the form:</a:t>
            </a:r>
          </a:p>
          <a:p>
            <a:pPr eaLnBrk="1" hangingPunct="1">
              <a:buFontTx/>
              <a:buNone/>
            </a:pPr>
            <a:r>
              <a:rPr lang="en-US" smtClean="0"/>
              <a:t>		ax+b=0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Properties of equality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Addition property of equality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if a, b, and c are real numbers, and…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a=b then..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a+c=b+c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Multiplication property of equality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if a, b, and c are real numbers, and…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a=b then..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	ac=bc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mtClean="0"/>
          </a:p>
        </p:txBody>
      </p:sp>
      <p:grpSp>
        <p:nvGrpSpPr>
          <p:cNvPr id="14342" name="Group 14341"/>
          <p:cNvGrpSpPr/>
          <p:nvPr/>
        </p:nvGrpSpPr>
        <p:grpSpPr>
          <a:xfrm>
            <a:off x="4949190" y="4054792"/>
            <a:ext cx="3274695" cy="1817005"/>
            <a:chOff x="4949190" y="4054792"/>
            <a:chExt cx="3274695" cy="1817005"/>
          </a:xfrm>
        </p:grpSpPr>
        <p:sp>
          <p:nvSpPr>
            <p:cNvPr id="2" name="SMARTPenAnnotation559"/>
            <p:cNvSpPr/>
            <p:nvPr/>
          </p:nvSpPr>
          <p:spPr>
            <a:xfrm>
              <a:off x="4949190" y="4054792"/>
              <a:ext cx="437198" cy="471478"/>
            </a:xfrm>
            <a:custGeom>
              <a:avLst/>
              <a:gdLst/>
              <a:ahLst/>
              <a:cxnLst/>
              <a:rect l="0" t="0" r="0" b="0"/>
              <a:pathLst>
                <a:path w="437198" h="471478">
                  <a:moveTo>
                    <a:pt x="437197" y="0"/>
                  </a:moveTo>
                  <a:lnTo>
                    <a:pt x="424427" y="0"/>
                  </a:lnTo>
                  <a:lnTo>
                    <a:pt x="422016" y="953"/>
                  </a:lnTo>
                  <a:lnTo>
                    <a:pt x="414072" y="5891"/>
                  </a:lnTo>
                  <a:lnTo>
                    <a:pt x="408505" y="7381"/>
                  </a:lnTo>
                  <a:lnTo>
                    <a:pt x="397169" y="8337"/>
                  </a:lnTo>
                  <a:lnTo>
                    <a:pt x="391467" y="8468"/>
                  </a:lnTo>
                  <a:lnTo>
                    <a:pt x="373201" y="14443"/>
                  </a:lnTo>
                  <a:lnTo>
                    <a:pt x="362400" y="15944"/>
                  </a:lnTo>
                  <a:lnTo>
                    <a:pt x="351249" y="16611"/>
                  </a:lnTo>
                  <a:lnTo>
                    <a:pt x="339943" y="16908"/>
                  </a:lnTo>
                  <a:lnTo>
                    <a:pt x="311454" y="17114"/>
                  </a:lnTo>
                  <a:lnTo>
                    <a:pt x="300031" y="19671"/>
                  </a:lnTo>
                  <a:lnTo>
                    <a:pt x="288605" y="23030"/>
                  </a:lnTo>
                  <a:lnTo>
                    <a:pt x="277176" y="24523"/>
                  </a:lnTo>
                  <a:lnTo>
                    <a:pt x="270509" y="24922"/>
                  </a:lnTo>
                  <a:lnTo>
                    <a:pt x="255481" y="25364"/>
                  </a:lnTo>
                  <a:lnTo>
                    <a:pt x="217522" y="25687"/>
                  </a:lnTo>
                  <a:lnTo>
                    <a:pt x="165744" y="25717"/>
                  </a:lnTo>
                  <a:lnTo>
                    <a:pt x="154309" y="23177"/>
                  </a:lnTo>
                  <a:lnTo>
                    <a:pt x="143829" y="19826"/>
                  </a:lnTo>
                  <a:lnTo>
                    <a:pt x="132574" y="17940"/>
                  </a:lnTo>
                  <a:lnTo>
                    <a:pt x="122254" y="17381"/>
                  </a:lnTo>
                  <a:lnTo>
                    <a:pt x="96357" y="17154"/>
                  </a:lnTo>
                  <a:lnTo>
                    <a:pt x="73075" y="17145"/>
                  </a:lnTo>
                  <a:lnTo>
                    <a:pt x="70624" y="18098"/>
                  </a:lnTo>
                  <a:lnTo>
                    <a:pt x="65361" y="21696"/>
                  </a:lnTo>
                  <a:lnTo>
                    <a:pt x="63576" y="23989"/>
                  </a:lnTo>
                  <a:lnTo>
                    <a:pt x="62387" y="26470"/>
                  </a:lnTo>
                  <a:lnTo>
                    <a:pt x="61065" y="31767"/>
                  </a:lnTo>
                  <a:lnTo>
                    <a:pt x="60477" y="37296"/>
                  </a:lnTo>
                  <a:lnTo>
                    <a:pt x="55595" y="50315"/>
                  </a:lnTo>
                  <a:lnTo>
                    <a:pt x="53284" y="60780"/>
                  </a:lnTo>
                  <a:lnTo>
                    <a:pt x="52257" y="71781"/>
                  </a:lnTo>
                  <a:lnTo>
                    <a:pt x="51800" y="83020"/>
                  </a:lnTo>
                  <a:lnTo>
                    <a:pt x="46517" y="96905"/>
                  </a:lnTo>
                  <a:lnTo>
                    <a:pt x="42441" y="104609"/>
                  </a:lnTo>
                  <a:lnTo>
                    <a:pt x="37912" y="118248"/>
                  </a:lnTo>
                  <a:lnTo>
                    <a:pt x="34947" y="130659"/>
                  </a:lnTo>
                  <a:lnTo>
                    <a:pt x="30454" y="142526"/>
                  </a:lnTo>
                  <a:lnTo>
                    <a:pt x="27822" y="156690"/>
                  </a:lnTo>
                  <a:lnTo>
                    <a:pt x="27121" y="164468"/>
                  </a:lnTo>
                  <a:lnTo>
                    <a:pt x="26341" y="178189"/>
                  </a:lnTo>
                  <a:lnTo>
                    <a:pt x="25042" y="190638"/>
                  </a:lnTo>
                  <a:lnTo>
                    <a:pt x="21289" y="202521"/>
                  </a:lnTo>
                  <a:lnTo>
                    <a:pt x="18987" y="214152"/>
                  </a:lnTo>
                  <a:lnTo>
                    <a:pt x="18373" y="219920"/>
                  </a:lnTo>
                  <a:lnTo>
                    <a:pt x="15150" y="228870"/>
                  </a:lnTo>
                  <a:lnTo>
                    <a:pt x="11496" y="236022"/>
                  </a:lnTo>
                  <a:lnTo>
                    <a:pt x="9872" y="242376"/>
                  </a:lnTo>
                  <a:lnTo>
                    <a:pt x="8743" y="257108"/>
                  </a:lnTo>
                  <a:lnTo>
                    <a:pt x="8572" y="265734"/>
                  </a:lnTo>
                  <a:lnTo>
                    <a:pt x="13123" y="265744"/>
                  </a:lnTo>
                  <a:lnTo>
                    <a:pt x="15416" y="264793"/>
                  </a:lnTo>
                  <a:lnTo>
                    <a:pt x="24173" y="258366"/>
                  </a:lnTo>
                  <a:lnTo>
                    <a:pt x="33208" y="250566"/>
                  </a:lnTo>
                  <a:lnTo>
                    <a:pt x="42064" y="245348"/>
                  </a:lnTo>
                  <a:lnTo>
                    <a:pt x="49810" y="237313"/>
                  </a:lnTo>
                  <a:lnTo>
                    <a:pt x="53209" y="232504"/>
                  </a:lnTo>
                  <a:lnTo>
                    <a:pt x="62066" y="224620"/>
                  </a:lnTo>
                  <a:lnTo>
                    <a:pt x="72352" y="217941"/>
                  </a:lnTo>
                  <a:lnTo>
                    <a:pt x="83274" y="211798"/>
                  </a:lnTo>
                  <a:lnTo>
                    <a:pt x="94478" y="205893"/>
                  </a:lnTo>
                  <a:lnTo>
                    <a:pt x="100132" y="202984"/>
                  </a:lnTo>
                  <a:lnTo>
                    <a:pt x="106760" y="201045"/>
                  </a:lnTo>
                  <a:lnTo>
                    <a:pt x="114036" y="199753"/>
                  </a:lnTo>
                  <a:lnTo>
                    <a:pt x="121744" y="198891"/>
                  </a:lnTo>
                  <a:lnTo>
                    <a:pt x="132848" y="197934"/>
                  </a:lnTo>
                  <a:lnTo>
                    <a:pt x="142863" y="197508"/>
                  </a:lnTo>
                  <a:lnTo>
                    <a:pt x="176222" y="197213"/>
                  </a:lnTo>
                  <a:lnTo>
                    <a:pt x="218753" y="197172"/>
                  </a:lnTo>
                  <a:lnTo>
                    <a:pt x="230891" y="199709"/>
                  </a:lnTo>
                  <a:lnTo>
                    <a:pt x="242635" y="204012"/>
                  </a:lnTo>
                  <a:lnTo>
                    <a:pt x="254205" y="209100"/>
                  </a:lnTo>
                  <a:lnTo>
                    <a:pt x="259005" y="212742"/>
                  </a:lnTo>
                  <a:lnTo>
                    <a:pt x="271263" y="226018"/>
                  </a:lnTo>
                  <a:lnTo>
                    <a:pt x="281217" y="233167"/>
                  </a:lnTo>
                  <a:lnTo>
                    <a:pt x="291990" y="239520"/>
                  </a:lnTo>
                  <a:lnTo>
                    <a:pt x="297530" y="242548"/>
                  </a:lnTo>
                  <a:lnTo>
                    <a:pt x="306225" y="250991"/>
                  </a:lnTo>
                  <a:lnTo>
                    <a:pt x="316476" y="263916"/>
                  </a:lnTo>
                  <a:lnTo>
                    <a:pt x="322583" y="271601"/>
                  </a:lnTo>
                  <a:lnTo>
                    <a:pt x="328473" y="281366"/>
                  </a:lnTo>
                  <a:lnTo>
                    <a:pt x="331725" y="292057"/>
                  </a:lnTo>
                  <a:lnTo>
                    <a:pt x="334123" y="303158"/>
                  </a:lnTo>
                  <a:lnTo>
                    <a:pt x="338364" y="314442"/>
                  </a:lnTo>
                  <a:lnTo>
                    <a:pt x="338924" y="320118"/>
                  </a:lnTo>
                  <a:lnTo>
                    <a:pt x="337005" y="331505"/>
                  </a:lnTo>
                  <a:lnTo>
                    <a:pt x="335517" y="342916"/>
                  </a:lnTo>
                  <a:lnTo>
                    <a:pt x="334680" y="357509"/>
                  </a:lnTo>
                  <a:lnTo>
                    <a:pt x="334562" y="361212"/>
                  </a:lnTo>
                  <a:lnTo>
                    <a:pt x="332579" y="365586"/>
                  </a:lnTo>
                  <a:lnTo>
                    <a:pt x="321638" y="380843"/>
                  </a:lnTo>
                  <a:lnTo>
                    <a:pt x="315035" y="391831"/>
                  </a:lnTo>
                  <a:lnTo>
                    <a:pt x="306385" y="403064"/>
                  </a:lnTo>
                  <a:lnTo>
                    <a:pt x="301412" y="408727"/>
                  </a:lnTo>
                  <a:lnTo>
                    <a:pt x="288265" y="417559"/>
                  </a:lnTo>
                  <a:lnTo>
                    <a:pt x="261093" y="430990"/>
                  </a:lnTo>
                  <a:lnTo>
                    <a:pt x="254072" y="434012"/>
                  </a:lnTo>
                  <a:lnTo>
                    <a:pt x="246534" y="436979"/>
                  </a:lnTo>
                  <a:lnTo>
                    <a:pt x="238651" y="439910"/>
                  </a:lnTo>
                  <a:lnTo>
                    <a:pt x="230538" y="443768"/>
                  </a:lnTo>
                  <a:lnTo>
                    <a:pt x="222272" y="448245"/>
                  </a:lnTo>
                  <a:lnTo>
                    <a:pt x="213903" y="453135"/>
                  </a:lnTo>
                  <a:lnTo>
                    <a:pt x="206420" y="456395"/>
                  </a:lnTo>
                  <a:lnTo>
                    <a:pt x="193024" y="460018"/>
                  </a:lnTo>
                  <a:lnTo>
                    <a:pt x="185833" y="461936"/>
                  </a:lnTo>
                  <a:lnTo>
                    <a:pt x="170222" y="466607"/>
                  </a:lnTo>
                  <a:lnTo>
                    <a:pt x="163011" y="468234"/>
                  </a:lnTo>
                  <a:lnTo>
                    <a:pt x="149919" y="470041"/>
                  </a:lnTo>
                  <a:lnTo>
                    <a:pt x="137751" y="470845"/>
                  </a:lnTo>
                  <a:lnTo>
                    <a:pt x="125040" y="471202"/>
                  </a:lnTo>
                  <a:lnTo>
                    <a:pt x="74630" y="471477"/>
                  </a:lnTo>
                  <a:lnTo>
                    <a:pt x="68804" y="470527"/>
                  </a:lnTo>
                  <a:lnTo>
                    <a:pt x="59789" y="466933"/>
                  </a:lnTo>
                  <a:lnTo>
                    <a:pt x="49359" y="459555"/>
                  </a:lnTo>
                  <a:lnTo>
                    <a:pt x="45288" y="457817"/>
                  </a:lnTo>
                  <a:lnTo>
                    <a:pt x="35685" y="455887"/>
                  </a:lnTo>
                  <a:lnTo>
                    <a:pt x="27607" y="452489"/>
                  </a:lnTo>
                  <a:lnTo>
                    <a:pt x="20842" y="448757"/>
                  </a:lnTo>
                  <a:lnTo>
                    <a:pt x="14661" y="447097"/>
                  </a:lnTo>
                  <a:lnTo>
                    <a:pt x="12631" y="445703"/>
                  </a:lnTo>
                  <a:lnTo>
                    <a:pt x="11278" y="443820"/>
                  </a:lnTo>
                  <a:lnTo>
                    <a:pt x="9775" y="439189"/>
                  </a:lnTo>
                  <a:lnTo>
                    <a:pt x="9107" y="433955"/>
                  </a:lnTo>
                  <a:lnTo>
                    <a:pt x="7976" y="432178"/>
                  </a:lnTo>
                  <a:lnTo>
                    <a:pt x="6270" y="430994"/>
                  </a:lnTo>
                  <a:lnTo>
                    <a:pt x="0" y="4286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560"/>
            <p:cNvSpPr/>
            <p:nvPr/>
          </p:nvSpPr>
          <p:spPr>
            <a:xfrm>
              <a:off x="5480715" y="4234815"/>
              <a:ext cx="291436" cy="274321"/>
            </a:xfrm>
            <a:custGeom>
              <a:avLst/>
              <a:gdLst/>
              <a:ahLst/>
              <a:cxnLst/>
              <a:rect l="0" t="0" r="0" b="0"/>
              <a:pathLst>
                <a:path w="291436" h="274321">
                  <a:moveTo>
                    <a:pt x="8542" y="0"/>
                  </a:moveTo>
                  <a:lnTo>
                    <a:pt x="0" y="0"/>
                  </a:lnTo>
                  <a:lnTo>
                    <a:pt x="4530" y="0"/>
                  </a:lnTo>
                  <a:lnTo>
                    <a:pt x="5867" y="952"/>
                  </a:lnTo>
                  <a:lnTo>
                    <a:pt x="6759" y="2539"/>
                  </a:lnTo>
                  <a:lnTo>
                    <a:pt x="7353" y="4550"/>
                  </a:lnTo>
                  <a:lnTo>
                    <a:pt x="10554" y="9325"/>
                  </a:lnTo>
                  <a:lnTo>
                    <a:pt x="17711" y="17368"/>
                  </a:lnTo>
                  <a:lnTo>
                    <a:pt x="25864" y="25783"/>
                  </a:lnTo>
                  <a:lnTo>
                    <a:pt x="32433" y="31462"/>
                  </a:lnTo>
                  <a:lnTo>
                    <a:pt x="36852" y="34309"/>
                  </a:lnTo>
                  <a:lnTo>
                    <a:pt x="45889" y="40013"/>
                  </a:lnTo>
                  <a:lnTo>
                    <a:pt x="53081" y="45724"/>
                  </a:lnTo>
                  <a:lnTo>
                    <a:pt x="61992" y="51436"/>
                  </a:lnTo>
                  <a:lnTo>
                    <a:pt x="67035" y="54294"/>
                  </a:lnTo>
                  <a:lnTo>
                    <a:pt x="72303" y="58103"/>
                  </a:lnTo>
                  <a:lnTo>
                    <a:pt x="77719" y="62548"/>
                  </a:lnTo>
                  <a:lnTo>
                    <a:pt x="83235" y="67416"/>
                  </a:lnTo>
                  <a:lnTo>
                    <a:pt x="88818" y="71614"/>
                  </a:lnTo>
                  <a:lnTo>
                    <a:pt x="94444" y="75365"/>
                  </a:lnTo>
                  <a:lnTo>
                    <a:pt x="100100" y="78818"/>
                  </a:lnTo>
                  <a:lnTo>
                    <a:pt x="105776" y="83025"/>
                  </a:lnTo>
                  <a:lnTo>
                    <a:pt x="111465" y="87735"/>
                  </a:lnTo>
                  <a:lnTo>
                    <a:pt x="117162" y="92780"/>
                  </a:lnTo>
                  <a:lnTo>
                    <a:pt x="128573" y="103465"/>
                  </a:lnTo>
                  <a:lnTo>
                    <a:pt x="134282" y="108982"/>
                  </a:lnTo>
                  <a:lnTo>
                    <a:pt x="139994" y="113612"/>
                  </a:lnTo>
                  <a:lnTo>
                    <a:pt x="145707" y="117651"/>
                  </a:lnTo>
                  <a:lnTo>
                    <a:pt x="151420" y="121297"/>
                  </a:lnTo>
                  <a:lnTo>
                    <a:pt x="157134" y="125632"/>
                  </a:lnTo>
                  <a:lnTo>
                    <a:pt x="162849" y="130427"/>
                  </a:lnTo>
                  <a:lnTo>
                    <a:pt x="168563" y="135529"/>
                  </a:lnTo>
                  <a:lnTo>
                    <a:pt x="179992" y="146277"/>
                  </a:lnTo>
                  <a:lnTo>
                    <a:pt x="185707" y="151811"/>
                  </a:lnTo>
                  <a:lnTo>
                    <a:pt x="190470" y="157404"/>
                  </a:lnTo>
                  <a:lnTo>
                    <a:pt x="194597" y="163039"/>
                  </a:lnTo>
                  <a:lnTo>
                    <a:pt x="198301" y="168699"/>
                  </a:lnTo>
                  <a:lnTo>
                    <a:pt x="202676" y="174379"/>
                  </a:lnTo>
                  <a:lnTo>
                    <a:pt x="207497" y="180070"/>
                  </a:lnTo>
                  <a:lnTo>
                    <a:pt x="212616" y="185769"/>
                  </a:lnTo>
                  <a:lnTo>
                    <a:pt x="216981" y="191473"/>
                  </a:lnTo>
                  <a:lnTo>
                    <a:pt x="220844" y="197181"/>
                  </a:lnTo>
                  <a:lnTo>
                    <a:pt x="224372" y="202892"/>
                  </a:lnTo>
                  <a:lnTo>
                    <a:pt x="228628" y="207651"/>
                  </a:lnTo>
                  <a:lnTo>
                    <a:pt x="233371" y="211777"/>
                  </a:lnTo>
                  <a:lnTo>
                    <a:pt x="238438" y="215480"/>
                  </a:lnTo>
                  <a:lnTo>
                    <a:pt x="242769" y="219853"/>
                  </a:lnTo>
                  <a:lnTo>
                    <a:pt x="246608" y="224674"/>
                  </a:lnTo>
                  <a:lnTo>
                    <a:pt x="250121" y="229792"/>
                  </a:lnTo>
                  <a:lnTo>
                    <a:pt x="256563" y="238020"/>
                  </a:lnTo>
                  <a:lnTo>
                    <a:pt x="262601" y="244851"/>
                  </a:lnTo>
                  <a:lnTo>
                    <a:pt x="268460" y="251062"/>
                  </a:lnTo>
                  <a:lnTo>
                    <a:pt x="291435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561"/>
            <p:cNvSpPr/>
            <p:nvPr/>
          </p:nvSpPr>
          <p:spPr>
            <a:xfrm>
              <a:off x="5437822" y="4217670"/>
              <a:ext cx="291466" cy="282893"/>
            </a:xfrm>
            <a:custGeom>
              <a:avLst/>
              <a:gdLst/>
              <a:ahLst/>
              <a:cxnLst/>
              <a:rect l="0" t="0" r="0" b="0"/>
              <a:pathLst>
                <a:path w="291466" h="282893">
                  <a:moveTo>
                    <a:pt x="291465" y="0"/>
                  </a:moveTo>
                  <a:lnTo>
                    <a:pt x="275616" y="0"/>
                  </a:lnTo>
                  <a:lnTo>
                    <a:pt x="270154" y="4550"/>
                  </a:lnTo>
                  <a:lnTo>
                    <a:pt x="265166" y="11865"/>
                  </a:lnTo>
                  <a:lnTo>
                    <a:pt x="259774" y="20513"/>
                  </a:lnTo>
                  <a:lnTo>
                    <a:pt x="254203" y="27532"/>
                  </a:lnTo>
                  <a:lnTo>
                    <a:pt x="251383" y="32642"/>
                  </a:lnTo>
                  <a:lnTo>
                    <a:pt x="248551" y="38906"/>
                  </a:lnTo>
                  <a:lnTo>
                    <a:pt x="245711" y="45940"/>
                  </a:lnTo>
                  <a:lnTo>
                    <a:pt x="241913" y="52534"/>
                  </a:lnTo>
                  <a:lnTo>
                    <a:pt x="237475" y="58835"/>
                  </a:lnTo>
                  <a:lnTo>
                    <a:pt x="232612" y="64941"/>
                  </a:lnTo>
                  <a:lnTo>
                    <a:pt x="227464" y="71869"/>
                  </a:lnTo>
                  <a:lnTo>
                    <a:pt x="216665" y="87187"/>
                  </a:lnTo>
                  <a:lnTo>
                    <a:pt x="210166" y="95272"/>
                  </a:lnTo>
                  <a:lnTo>
                    <a:pt x="202976" y="103519"/>
                  </a:lnTo>
                  <a:lnTo>
                    <a:pt x="188319" y="119351"/>
                  </a:lnTo>
                  <a:lnTo>
                    <a:pt x="168405" y="139926"/>
                  </a:lnTo>
                  <a:lnTo>
                    <a:pt x="152951" y="155534"/>
                  </a:lnTo>
                  <a:lnTo>
                    <a:pt x="145783" y="163697"/>
                  </a:lnTo>
                  <a:lnTo>
                    <a:pt x="139099" y="171996"/>
                  </a:lnTo>
                  <a:lnTo>
                    <a:pt x="132737" y="180386"/>
                  </a:lnTo>
                  <a:lnTo>
                    <a:pt x="125639" y="187885"/>
                  </a:lnTo>
                  <a:lnTo>
                    <a:pt x="118049" y="194789"/>
                  </a:lnTo>
                  <a:lnTo>
                    <a:pt x="110132" y="201297"/>
                  </a:lnTo>
                  <a:lnTo>
                    <a:pt x="102949" y="207540"/>
                  </a:lnTo>
                  <a:lnTo>
                    <a:pt x="96255" y="213607"/>
                  </a:lnTo>
                  <a:lnTo>
                    <a:pt x="83738" y="225429"/>
                  </a:lnTo>
                  <a:lnTo>
                    <a:pt x="71824" y="237033"/>
                  </a:lnTo>
                  <a:lnTo>
                    <a:pt x="65980" y="241842"/>
                  </a:lnTo>
                  <a:lnTo>
                    <a:pt x="60180" y="246000"/>
                  </a:lnTo>
                  <a:lnTo>
                    <a:pt x="54407" y="249725"/>
                  </a:lnTo>
                  <a:lnTo>
                    <a:pt x="45454" y="256404"/>
                  </a:lnTo>
                  <a:lnTo>
                    <a:pt x="37347" y="262547"/>
                  </a:lnTo>
                  <a:lnTo>
                    <a:pt x="32518" y="265519"/>
                  </a:lnTo>
                  <a:lnTo>
                    <a:pt x="27394" y="268452"/>
                  </a:lnTo>
                  <a:lnTo>
                    <a:pt x="19160" y="274252"/>
                  </a:lnTo>
                  <a:lnTo>
                    <a:pt x="15631" y="277132"/>
                  </a:lnTo>
                  <a:lnTo>
                    <a:pt x="9169" y="280332"/>
                  </a:lnTo>
                  <a:lnTo>
                    <a:pt x="0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562"/>
            <p:cNvSpPr/>
            <p:nvPr/>
          </p:nvSpPr>
          <p:spPr>
            <a:xfrm>
              <a:off x="5878653" y="4346257"/>
              <a:ext cx="279260" cy="17146"/>
            </a:xfrm>
            <a:custGeom>
              <a:avLst/>
              <a:gdLst/>
              <a:ahLst/>
              <a:cxnLst/>
              <a:rect l="0" t="0" r="0" b="0"/>
              <a:pathLst>
                <a:path w="279260" h="17146">
                  <a:moveTo>
                    <a:pt x="4939" y="17145"/>
                  </a:moveTo>
                  <a:lnTo>
                    <a:pt x="0" y="17145"/>
                  </a:lnTo>
                  <a:lnTo>
                    <a:pt x="4101" y="17145"/>
                  </a:lnTo>
                  <a:lnTo>
                    <a:pt x="5332" y="16193"/>
                  </a:lnTo>
                  <a:lnTo>
                    <a:pt x="7107" y="14605"/>
                  </a:lnTo>
                  <a:lnTo>
                    <a:pt x="9241" y="12594"/>
                  </a:lnTo>
                  <a:lnTo>
                    <a:pt x="11618" y="11254"/>
                  </a:lnTo>
                  <a:lnTo>
                    <a:pt x="14154" y="10360"/>
                  </a:lnTo>
                  <a:lnTo>
                    <a:pt x="16798" y="9764"/>
                  </a:lnTo>
                  <a:lnTo>
                    <a:pt x="19512" y="9367"/>
                  </a:lnTo>
                  <a:lnTo>
                    <a:pt x="25068" y="8926"/>
                  </a:lnTo>
                  <a:lnTo>
                    <a:pt x="33552" y="8677"/>
                  </a:lnTo>
                  <a:lnTo>
                    <a:pt x="62594" y="8582"/>
                  </a:lnTo>
                  <a:lnTo>
                    <a:pt x="68141" y="7626"/>
                  </a:lnTo>
                  <a:lnTo>
                    <a:pt x="73744" y="6037"/>
                  </a:lnTo>
                  <a:lnTo>
                    <a:pt x="79384" y="4025"/>
                  </a:lnTo>
                  <a:lnTo>
                    <a:pt x="85049" y="2683"/>
                  </a:lnTo>
                  <a:lnTo>
                    <a:pt x="90731" y="1789"/>
                  </a:lnTo>
                  <a:lnTo>
                    <a:pt x="96424" y="1193"/>
                  </a:lnTo>
                  <a:lnTo>
                    <a:pt x="103076" y="795"/>
                  </a:lnTo>
                  <a:lnTo>
                    <a:pt x="118088" y="354"/>
                  </a:lnTo>
                  <a:lnTo>
                    <a:pt x="152684" y="47"/>
                  </a:lnTo>
                  <a:lnTo>
                    <a:pt x="27925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563"/>
            <p:cNvSpPr/>
            <p:nvPr/>
          </p:nvSpPr>
          <p:spPr>
            <a:xfrm>
              <a:off x="6252209" y="4158886"/>
              <a:ext cx="246876" cy="358703"/>
            </a:xfrm>
            <a:custGeom>
              <a:avLst/>
              <a:gdLst/>
              <a:ahLst/>
              <a:cxnLst/>
              <a:rect l="0" t="0" r="0" b="0"/>
              <a:pathLst>
                <a:path w="246876" h="358703">
                  <a:moveTo>
                    <a:pt x="34291" y="24493"/>
                  </a:moveTo>
                  <a:lnTo>
                    <a:pt x="41671" y="17113"/>
                  </a:lnTo>
                  <a:lnTo>
                    <a:pt x="44874" y="16451"/>
                  </a:lnTo>
                  <a:lnTo>
                    <a:pt x="47061" y="16274"/>
                  </a:lnTo>
                  <a:lnTo>
                    <a:pt x="54571" y="13538"/>
                  </a:lnTo>
                  <a:lnTo>
                    <a:pt x="59241" y="11475"/>
                  </a:lnTo>
                  <a:lnTo>
                    <a:pt x="63307" y="10099"/>
                  </a:lnTo>
                  <a:lnTo>
                    <a:pt x="70364" y="8571"/>
                  </a:lnTo>
                  <a:lnTo>
                    <a:pt x="74532" y="8164"/>
                  </a:lnTo>
                  <a:lnTo>
                    <a:pt x="79216" y="7892"/>
                  </a:lnTo>
                  <a:lnTo>
                    <a:pt x="84243" y="7711"/>
                  </a:lnTo>
                  <a:lnTo>
                    <a:pt x="90452" y="6638"/>
                  </a:lnTo>
                  <a:lnTo>
                    <a:pt x="97449" y="4969"/>
                  </a:lnTo>
                  <a:lnTo>
                    <a:pt x="104972" y="2905"/>
                  </a:lnTo>
                  <a:lnTo>
                    <a:pt x="111892" y="1529"/>
                  </a:lnTo>
                  <a:lnTo>
                    <a:pt x="118409" y="611"/>
                  </a:lnTo>
                  <a:lnTo>
                    <a:pt x="124660" y="0"/>
                  </a:lnTo>
                  <a:lnTo>
                    <a:pt x="130732" y="544"/>
                  </a:lnTo>
                  <a:lnTo>
                    <a:pt x="136685" y="1860"/>
                  </a:lnTo>
                  <a:lnTo>
                    <a:pt x="142559" y="3690"/>
                  </a:lnTo>
                  <a:lnTo>
                    <a:pt x="148379" y="4909"/>
                  </a:lnTo>
                  <a:lnTo>
                    <a:pt x="154165" y="5722"/>
                  </a:lnTo>
                  <a:lnTo>
                    <a:pt x="159927" y="6264"/>
                  </a:lnTo>
                  <a:lnTo>
                    <a:pt x="165673" y="6626"/>
                  </a:lnTo>
                  <a:lnTo>
                    <a:pt x="177138" y="7027"/>
                  </a:lnTo>
                  <a:lnTo>
                    <a:pt x="181909" y="8087"/>
                  </a:lnTo>
                  <a:lnTo>
                    <a:pt x="186043" y="9746"/>
                  </a:lnTo>
                  <a:lnTo>
                    <a:pt x="193176" y="14129"/>
                  </a:lnTo>
                  <a:lnTo>
                    <a:pt x="199521" y="19252"/>
                  </a:lnTo>
                  <a:lnTo>
                    <a:pt x="201595" y="22904"/>
                  </a:lnTo>
                  <a:lnTo>
                    <a:pt x="203898" y="32043"/>
                  </a:lnTo>
                  <a:lnTo>
                    <a:pt x="204922" y="39913"/>
                  </a:lnTo>
                  <a:lnTo>
                    <a:pt x="205195" y="43346"/>
                  </a:lnTo>
                  <a:lnTo>
                    <a:pt x="202958" y="52240"/>
                  </a:lnTo>
                  <a:lnTo>
                    <a:pt x="201028" y="57279"/>
                  </a:lnTo>
                  <a:lnTo>
                    <a:pt x="193804" y="67957"/>
                  </a:lnTo>
                  <a:lnTo>
                    <a:pt x="189210" y="73472"/>
                  </a:lnTo>
                  <a:lnTo>
                    <a:pt x="184243" y="79053"/>
                  </a:lnTo>
                  <a:lnTo>
                    <a:pt x="173644" y="90335"/>
                  </a:lnTo>
                  <a:lnTo>
                    <a:pt x="156966" y="107397"/>
                  </a:lnTo>
                  <a:lnTo>
                    <a:pt x="151317" y="112147"/>
                  </a:lnTo>
                  <a:lnTo>
                    <a:pt x="145646" y="116267"/>
                  </a:lnTo>
                  <a:lnTo>
                    <a:pt x="139960" y="119966"/>
                  </a:lnTo>
                  <a:lnTo>
                    <a:pt x="134264" y="124337"/>
                  </a:lnTo>
                  <a:lnTo>
                    <a:pt x="128562" y="129156"/>
                  </a:lnTo>
                  <a:lnTo>
                    <a:pt x="122856" y="134273"/>
                  </a:lnTo>
                  <a:lnTo>
                    <a:pt x="117147" y="138638"/>
                  </a:lnTo>
                  <a:lnTo>
                    <a:pt x="111435" y="142500"/>
                  </a:lnTo>
                  <a:lnTo>
                    <a:pt x="105723" y="146027"/>
                  </a:lnTo>
                  <a:lnTo>
                    <a:pt x="100009" y="149331"/>
                  </a:lnTo>
                  <a:lnTo>
                    <a:pt x="88581" y="155542"/>
                  </a:lnTo>
                  <a:lnTo>
                    <a:pt x="83819" y="157579"/>
                  </a:lnTo>
                  <a:lnTo>
                    <a:pt x="79692" y="158937"/>
                  </a:lnTo>
                  <a:lnTo>
                    <a:pt x="75988" y="159843"/>
                  </a:lnTo>
                  <a:lnTo>
                    <a:pt x="71614" y="161399"/>
                  </a:lnTo>
                  <a:lnTo>
                    <a:pt x="66793" y="163389"/>
                  </a:lnTo>
                  <a:lnTo>
                    <a:pt x="61674" y="165668"/>
                  </a:lnTo>
                  <a:lnTo>
                    <a:pt x="57309" y="167187"/>
                  </a:lnTo>
                  <a:lnTo>
                    <a:pt x="49919" y="168875"/>
                  </a:lnTo>
                  <a:lnTo>
                    <a:pt x="43304" y="169959"/>
                  </a:lnTo>
                  <a:lnTo>
                    <a:pt x="35666" y="170191"/>
                  </a:lnTo>
                  <a:lnTo>
                    <a:pt x="39249" y="170216"/>
                  </a:lnTo>
                  <a:lnTo>
                    <a:pt x="40454" y="169267"/>
                  </a:lnTo>
                  <a:lnTo>
                    <a:pt x="41257" y="167682"/>
                  </a:lnTo>
                  <a:lnTo>
                    <a:pt x="41792" y="165672"/>
                  </a:lnTo>
                  <a:lnTo>
                    <a:pt x="43102" y="164333"/>
                  </a:lnTo>
                  <a:lnTo>
                    <a:pt x="44927" y="163440"/>
                  </a:lnTo>
                  <a:lnTo>
                    <a:pt x="47096" y="162844"/>
                  </a:lnTo>
                  <a:lnTo>
                    <a:pt x="54587" y="162183"/>
                  </a:lnTo>
                  <a:lnTo>
                    <a:pt x="63314" y="161889"/>
                  </a:lnTo>
                  <a:lnTo>
                    <a:pt x="70367" y="161758"/>
                  </a:lnTo>
                  <a:lnTo>
                    <a:pt x="167381" y="161654"/>
                  </a:lnTo>
                  <a:lnTo>
                    <a:pt x="173500" y="162606"/>
                  </a:lnTo>
                  <a:lnTo>
                    <a:pt x="179485" y="164194"/>
                  </a:lnTo>
                  <a:lnTo>
                    <a:pt x="185379" y="166205"/>
                  </a:lnTo>
                  <a:lnTo>
                    <a:pt x="190262" y="168497"/>
                  </a:lnTo>
                  <a:lnTo>
                    <a:pt x="194469" y="170979"/>
                  </a:lnTo>
                  <a:lnTo>
                    <a:pt x="198226" y="173585"/>
                  </a:lnTo>
                  <a:lnTo>
                    <a:pt x="202636" y="176276"/>
                  </a:lnTo>
                  <a:lnTo>
                    <a:pt x="207481" y="179022"/>
                  </a:lnTo>
                  <a:lnTo>
                    <a:pt x="212616" y="181804"/>
                  </a:lnTo>
                  <a:lnTo>
                    <a:pt x="216991" y="184613"/>
                  </a:lnTo>
                  <a:lnTo>
                    <a:pt x="224394" y="190272"/>
                  </a:lnTo>
                  <a:lnTo>
                    <a:pt x="230858" y="198503"/>
                  </a:lnTo>
                  <a:lnTo>
                    <a:pt x="236907" y="208511"/>
                  </a:lnTo>
                  <a:lnTo>
                    <a:pt x="242770" y="219309"/>
                  </a:lnTo>
                  <a:lnTo>
                    <a:pt x="246011" y="227918"/>
                  </a:lnTo>
                  <a:lnTo>
                    <a:pt x="246875" y="231547"/>
                  </a:lnTo>
                  <a:lnTo>
                    <a:pt x="246498" y="235872"/>
                  </a:lnTo>
                  <a:lnTo>
                    <a:pt x="243540" y="245757"/>
                  </a:lnTo>
                  <a:lnTo>
                    <a:pt x="239050" y="256501"/>
                  </a:lnTo>
                  <a:lnTo>
                    <a:pt x="233880" y="267625"/>
                  </a:lnTo>
                  <a:lnTo>
                    <a:pt x="228407" y="278920"/>
                  </a:lnTo>
                  <a:lnTo>
                    <a:pt x="224661" y="283646"/>
                  </a:lnTo>
                  <a:lnTo>
                    <a:pt x="220259" y="287749"/>
                  </a:lnTo>
                  <a:lnTo>
                    <a:pt x="215420" y="291437"/>
                  </a:lnTo>
                  <a:lnTo>
                    <a:pt x="210288" y="295801"/>
                  </a:lnTo>
                  <a:lnTo>
                    <a:pt x="204963" y="300615"/>
                  </a:lnTo>
                  <a:lnTo>
                    <a:pt x="193965" y="311045"/>
                  </a:lnTo>
                  <a:lnTo>
                    <a:pt x="182727" y="322030"/>
                  </a:lnTo>
                  <a:lnTo>
                    <a:pt x="177063" y="326673"/>
                  </a:lnTo>
                  <a:lnTo>
                    <a:pt x="171383" y="330722"/>
                  </a:lnTo>
                  <a:lnTo>
                    <a:pt x="165690" y="334373"/>
                  </a:lnTo>
                  <a:lnTo>
                    <a:pt x="159038" y="337760"/>
                  </a:lnTo>
                  <a:lnTo>
                    <a:pt x="151745" y="340970"/>
                  </a:lnTo>
                  <a:lnTo>
                    <a:pt x="144026" y="344063"/>
                  </a:lnTo>
                  <a:lnTo>
                    <a:pt x="136975" y="346125"/>
                  </a:lnTo>
                  <a:lnTo>
                    <a:pt x="130370" y="347500"/>
                  </a:lnTo>
                  <a:lnTo>
                    <a:pt x="124061" y="348416"/>
                  </a:lnTo>
                  <a:lnTo>
                    <a:pt x="117950" y="349979"/>
                  </a:lnTo>
                  <a:lnTo>
                    <a:pt x="111971" y="351974"/>
                  </a:lnTo>
                  <a:lnTo>
                    <a:pt x="106080" y="354257"/>
                  </a:lnTo>
                  <a:lnTo>
                    <a:pt x="100248" y="355778"/>
                  </a:lnTo>
                  <a:lnTo>
                    <a:pt x="94454" y="356793"/>
                  </a:lnTo>
                  <a:lnTo>
                    <a:pt x="88688" y="357468"/>
                  </a:lnTo>
                  <a:lnTo>
                    <a:pt x="82938" y="357920"/>
                  </a:lnTo>
                  <a:lnTo>
                    <a:pt x="77200" y="358220"/>
                  </a:lnTo>
                  <a:lnTo>
                    <a:pt x="65744" y="358554"/>
                  </a:lnTo>
                  <a:lnTo>
                    <a:pt x="54302" y="358702"/>
                  </a:lnTo>
                  <a:lnTo>
                    <a:pt x="49537" y="357789"/>
                  </a:lnTo>
                  <a:lnTo>
                    <a:pt x="45407" y="356229"/>
                  </a:lnTo>
                  <a:lnTo>
                    <a:pt x="38279" y="352906"/>
                  </a:lnTo>
                  <a:lnTo>
                    <a:pt x="31936" y="351430"/>
                  </a:lnTo>
                  <a:lnTo>
                    <a:pt x="25941" y="350774"/>
                  </a:lnTo>
                  <a:lnTo>
                    <a:pt x="23009" y="350599"/>
                  </a:lnTo>
                  <a:lnTo>
                    <a:pt x="20102" y="349530"/>
                  </a:lnTo>
                  <a:lnTo>
                    <a:pt x="14332" y="345802"/>
                  </a:lnTo>
                  <a:lnTo>
                    <a:pt x="8593" y="343510"/>
                  </a:lnTo>
                  <a:lnTo>
                    <a:pt x="0" y="3416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564"/>
            <p:cNvSpPr/>
            <p:nvPr/>
          </p:nvSpPr>
          <p:spPr>
            <a:xfrm>
              <a:off x="6792630" y="4243387"/>
              <a:ext cx="308258" cy="25718"/>
            </a:xfrm>
            <a:custGeom>
              <a:avLst/>
              <a:gdLst/>
              <a:ahLst/>
              <a:cxnLst/>
              <a:rect l="0" t="0" r="0" b="0"/>
              <a:pathLst>
                <a:path w="308258" h="25718">
                  <a:moveTo>
                    <a:pt x="8220" y="25717"/>
                  </a:moveTo>
                  <a:lnTo>
                    <a:pt x="0" y="25717"/>
                  </a:lnTo>
                  <a:lnTo>
                    <a:pt x="32820" y="25717"/>
                  </a:lnTo>
                  <a:lnTo>
                    <a:pt x="37955" y="24765"/>
                  </a:lnTo>
                  <a:lnTo>
                    <a:pt x="43282" y="23178"/>
                  </a:lnTo>
                  <a:lnTo>
                    <a:pt x="48740" y="21167"/>
                  </a:lnTo>
                  <a:lnTo>
                    <a:pt x="54283" y="19826"/>
                  </a:lnTo>
                  <a:lnTo>
                    <a:pt x="59884" y="18933"/>
                  </a:lnTo>
                  <a:lnTo>
                    <a:pt x="65522" y="18337"/>
                  </a:lnTo>
                  <a:lnTo>
                    <a:pt x="72139" y="17940"/>
                  </a:lnTo>
                  <a:lnTo>
                    <a:pt x="87111" y="17498"/>
                  </a:lnTo>
                  <a:lnTo>
                    <a:pt x="95104" y="16428"/>
                  </a:lnTo>
                  <a:lnTo>
                    <a:pt x="103290" y="14762"/>
                  </a:lnTo>
                  <a:lnTo>
                    <a:pt x="111605" y="12699"/>
                  </a:lnTo>
                  <a:lnTo>
                    <a:pt x="120006" y="11323"/>
                  </a:lnTo>
                  <a:lnTo>
                    <a:pt x="128463" y="10406"/>
                  </a:lnTo>
                  <a:lnTo>
                    <a:pt x="136960" y="9795"/>
                  </a:lnTo>
                  <a:lnTo>
                    <a:pt x="146434" y="9388"/>
                  </a:lnTo>
                  <a:lnTo>
                    <a:pt x="167121" y="8935"/>
                  </a:lnTo>
                  <a:lnTo>
                    <a:pt x="177018" y="7862"/>
                  </a:lnTo>
                  <a:lnTo>
                    <a:pt x="186475" y="6193"/>
                  </a:lnTo>
                  <a:lnTo>
                    <a:pt x="195636" y="4129"/>
                  </a:lnTo>
                  <a:lnTo>
                    <a:pt x="204601" y="2753"/>
                  </a:lnTo>
                  <a:lnTo>
                    <a:pt x="213436" y="1835"/>
                  </a:lnTo>
                  <a:lnTo>
                    <a:pt x="222183" y="1224"/>
                  </a:lnTo>
                  <a:lnTo>
                    <a:pt x="230872" y="816"/>
                  </a:lnTo>
                  <a:lnTo>
                    <a:pt x="248146" y="363"/>
                  </a:lnTo>
                  <a:lnTo>
                    <a:pt x="296917" y="14"/>
                  </a:lnTo>
                  <a:lnTo>
                    <a:pt x="3082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565"/>
            <p:cNvSpPr/>
            <p:nvPr/>
          </p:nvSpPr>
          <p:spPr>
            <a:xfrm>
              <a:off x="6843712" y="4354861"/>
              <a:ext cx="240031" cy="25687"/>
            </a:xfrm>
            <a:custGeom>
              <a:avLst/>
              <a:gdLst/>
              <a:ahLst/>
              <a:cxnLst/>
              <a:rect l="0" t="0" r="0" b="0"/>
              <a:pathLst>
                <a:path w="240031" h="25687">
                  <a:moveTo>
                    <a:pt x="0" y="25686"/>
                  </a:moveTo>
                  <a:lnTo>
                    <a:pt x="0" y="18305"/>
                  </a:lnTo>
                  <a:lnTo>
                    <a:pt x="953" y="17908"/>
                  </a:lnTo>
                  <a:lnTo>
                    <a:pt x="7381" y="17219"/>
                  </a:lnTo>
                  <a:lnTo>
                    <a:pt x="12771" y="17145"/>
                  </a:lnTo>
                  <a:lnTo>
                    <a:pt x="16134" y="16182"/>
                  </a:lnTo>
                  <a:lnTo>
                    <a:pt x="20281" y="14587"/>
                  </a:lnTo>
                  <a:lnTo>
                    <a:pt x="24950" y="12572"/>
                  </a:lnTo>
                  <a:lnTo>
                    <a:pt x="29969" y="11228"/>
                  </a:lnTo>
                  <a:lnTo>
                    <a:pt x="35220" y="10333"/>
                  </a:lnTo>
                  <a:lnTo>
                    <a:pt x="40625" y="9735"/>
                  </a:lnTo>
                  <a:lnTo>
                    <a:pt x="46133" y="9337"/>
                  </a:lnTo>
                  <a:lnTo>
                    <a:pt x="51710" y="9072"/>
                  </a:lnTo>
                  <a:lnTo>
                    <a:pt x="62988" y="8777"/>
                  </a:lnTo>
                  <a:lnTo>
                    <a:pt x="113140" y="8550"/>
                  </a:lnTo>
                  <a:lnTo>
                    <a:pt x="120194" y="7595"/>
                  </a:lnTo>
                  <a:lnTo>
                    <a:pt x="126802" y="6005"/>
                  </a:lnTo>
                  <a:lnTo>
                    <a:pt x="133112" y="3993"/>
                  </a:lnTo>
                  <a:lnTo>
                    <a:pt x="140177" y="2652"/>
                  </a:lnTo>
                  <a:lnTo>
                    <a:pt x="147744" y="1757"/>
                  </a:lnTo>
                  <a:lnTo>
                    <a:pt x="161866" y="764"/>
                  </a:lnTo>
                  <a:lnTo>
                    <a:pt x="171318" y="322"/>
                  </a:lnTo>
                  <a:lnTo>
                    <a:pt x="191096" y="73"/>
                  </a:lnTo>
                  <a:lnTo>
                    <a:pt x="210503" y="0"/>
                  </a:lnTo>
                  <a:lnTo>
                    <a:pt x="216535" y="942"/>
                  </a:lnTo>
                  <a:lnTo>
                    <a:pt x="222462" y="2523"/>
                  </a:lnTo>
                  <a:lnTo>
                    <a:pt x="240030" y="85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566"/>
            <p:cNvSpPr/>
            <p:nvPr/>
          </p:nvSpPr>
          <p:spPr>
            <a:xfrm>
              <a:off x="7306627" y="4191952"/>
              <a:ext cx="51436" cy="308611"/>
            </a:xfrm>
            <a:custGeom>
              <a:avLst/>
              <a:gdLst/>
              <a:ahLst/>
              <a:cxnLst/>
              <a:rect l="0" t="0" r="0" b="0"/>
              <a:pathLst>
                <a:path w="51436" h="308611">
                  <a:moveTo>
                    <a:pt x="51435" y="0"/>
                  </a:moveTo>
                  <a:lnTo>
                    <a:pt x="43216" y="0"/>
                  </a:lnTo>
                  <a:lnTo>
                    <a:pt x="42146" y="952"/>
                  </a:lnTo>
                  <a:lnTo>
                    <a:pt x="35513" y="7381"/>
                  </a:lnTo>
                  <a:lnTo>
                    <a:pt x="35105" y="8731"/>
                  </a:lnTo>
                  <a:lnTo>
                    <a:pt x="34452" y="17741"/>
                  </a:lnTo>
                  <a:lnTo>
                    <a:pt x="34362" y="24077"/>
                  </a:lnTo>
                  <a:lnTo>
                    <a:pt x="34291" y="98515"/>
                  </a:lnTo>
                  <a:lnTo>
                    <a:pt x="33338" y="105682"/>
                  </a:lnTo>
                  <a:lnTo>
                    <a:pt x="31751" y="113317"/>
                  </a:lnTo>
                  <a:lnTo>
                    <a:pt x="29739" y="121264"/>
                  </a:lnTo>
                  <a:lnTo>
                    <a:pt x="28399" y="129421"/>
                  </a:lnTo>
                  <a:lnTo>
                    <a:pt x="27505" y="137715"/>
                  </a:lnTo>
                  <a:lnTo>
                    <a:pt x="26909" y="146103"/>
                  </a:lnTo>
                  <a:lnTo>
                    <a:pt x="25560" y="154552"/>
                  </a:lnTo>
                  <a:lnTo>
                    <a:pt x="23707" y="163042"/>
                  </a:lnTo>
                  <a:lnTo>
                    <a:pt x="21521" y="171560"/>
                  </a:lnTo>
                  <a:lnTo>
                    <a:pt x="20062" y="180096"/>
                  </a:lnTo>
                  <a:lnTo>
                    <a:pt x="19090" y="188644"/>
                  </a:lnTo>
                  <a:lnTo>
                    <a:pt x="18441" y="197200"/>
                  </a:lnTo>
                  <a:lnTo>
                    <a:pt x="18009" y="205762"/>
                  </a:lnTo>
                  <a:lnTo>
                    <a:pt x="17529" y="222895"/>
                  </a:lnTo>
                  <a:lnTo>
                    <a:pt x="16449" y="230512"/>
                  </a:lnTo>
                  <a:lnTo>
                    <a:pt x="14776" y="237495"/>
                  </a:lnTo>
                  <a:lnTo>
                    <a:pt x="12708" y="244055"/>
                  </a:lnTo>
                  <a:lnTo>
                    <a:pt x="11330" y="250333"/>
                  </a:lnTo>
                  <a:lnTo>
                    <a:pt x="10410" y="256424"/>
                  </a:lnTo>
                  <a:lnTo>
                    <a:pt x="9798" y="262390"/>
                  </a:lnTo>
                  <a:lnTo>
                    <a:pt x="8437" y="267319"/>
                  </a:lnTo>
                  <a:lnTo>
                    <a:pt x="6577" y="271558"/>
                  </a:lnTo>
                  <a:lnTo>
                    <a:pt x="4385" y="275336"/>
                  </a:lnTo>
                  <a:lnTo>
                    <a:pt x="2923" y="278807"/>
                  </a:lnTo>
                  <a:lnTo>
                    <a:pt x="1949" y="282074"/>
                  </a:lnTo>
                  <a:lnTo>
                    <a:pt x="578" y="291223"/>
                  </a:lnTo>
                  <a:lnTo>
                    <a:pt x="171" y="299966"/>
                  </a:lnTo>
                  <a:lnTo>
                    <a:pt x="0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567"/>
            <p:cNvSpPr/>
            <p:nvPr/>
          </p:nvSpPr>
          <p:spPr>
            <a:xfrm>
              <a:off x="7443927" y="4192092"/>
              <a:ext cx="307232" cy="299854"/>
            </a:xfrm>
            <a:custGeom>
              <a:avLst/>
              <a:gdLst/>
              <a:ahLst/>
              <a:cxnLst/>
              <a:rect l="0" t="0" r="0" b="0"/>
              <a:pathLst>
                <a:path w="307232" h="299854">
                  <a:moveTo>
                    <a:pt x="77013" y="17005"/>
                  </a:moveTo>
                  <a:lnTo>
                    <a:pt x="68794" y="17005"/>
                  </a:lnTo>
                  <a:lnTo>
                    <a:pt x="68545" y="21556"/>
                  </a:lnTo>
                  <a:lnTo>
                    <a:pt x="67557" y="22896"/>
                  </a:lnTo>
                  <a:lnTo>
                    <a:pt x="65947" y="23790"/>
                  </a:lnTo>
                  <a:lnTo>
                    <a:pt x="63920" y="24386"/>
                  </a:lnTo>
                  <a:lnTo>
                    <a:pt x="62569" y="25736"/>
                  </a:lnTo>
                  <a:lnTo>
                    <a:pt x="61669" y="27588"/>
                  </a:lnTo>
                  <a:lnTo>
                    <a:pt x="59715" y="33139"/>
                  </a:lnTo>
                  <a:lnTo>
                    <a:pt x="55672" y="41956"/>
                  </a:lnTo>
                  <a:lnTo>
                    <a:pt x="39748" y="74339"/>
                  </a:lnTo>
                  <a:lnTo>
                    <a:pt x="22710" y="108461"/>
                  </a:lnTo>
                  <a:lnTo>
                    <a:pt x="20808" y="115123"/>
                  </a:lnTo>
                  <a:lnTo>
                    <a:pt x="19540" y="122422"/>
                  </a:lnTo>
                  <a:lnTo>
                    <a:pt x="18695" y="130146"/>
                  </a:lnTo>
                  <a:lnTo>
                    <a:pt x="17180" y="137200"/>
                  </a:lnTo>
                  <a:lnTo>
                    <a:pt x="15216" y="143807"/>
                  </a:lnTo>
                  <a:lnTo>
                    <a:pt x="12955" y="150118"/>
                  </a:lnTo>
                  <a:lnTo>
                    <a:pt x="10495" y="156229"/>
                  </a:lnTo>
                  <a:lnTo>
                    <a:pt x="7902" y="162209"/>
                  </a:lnTo>
                  <a:lnTo>
                    <a:pt x="5222" y="168100"/>
                  </a:lnTo>
                  <a:lnTo>
                    <a:pt x="3435" y="173932"/>
                  </a:lnTo>
                  <a:lnTo>
                    <a:pt x="2244" y="179726"/>
                  </a:lnTo>
                  <a:lnTo>
                    <a:pt x="1449" y="185493"/>
                  </a:lnTo>
                  <a:lnTo>
                    <a:pt x="919" y="191243"/>
                  </a:lnTo>
                  <a:lnTo>
                    <a:pt x="566" y="196981"/>
                  </a:lnTo>
                  <a:lnTo>
                    <a:pt x="174" y="208437"/>
                  </a:lnTo>
                  <a:lnTo>
                    <a:pt x="0" y="219879"/>
                  </a:lnTo>
                  <a:lnTo>
                    <a:pt x="906" y="225597"/>
                  </a:lnTo>
                  <a:lnTo>
                    <a:pt x="2462" y="231313"/>
                  </a:lnTo>
                  <a:lnTo>
                    <a:pt x="4452" y="237030"/>
                  </a:lnTo>
                  <a:lnTo>
                    <a:pt x="6663" y="245921"/>
                  </a:lnTo>
                  <a:lnTo>
                    <a:pt x="8599" y="254001"/>
                  </a:lnTo>
                  <a:lnTo>
                    <a:pt x="10449" y="258822"/>
                  </a:lnTo>
                  <a:lnTo>
                    <a:pt x="12634" y="263941"/>
                  </a:lnTo>
                  <a:lnTo>
                    <a:pt x="17602" y="272170"/>
                  </a:lnTo>
                  <a:lnTo>
                    <a:pt x="20260" y="275698"/>
                  </a:lnTo>
                  <a:lnTo>
                    <a:pt x="28295" y="282157"/>
                  </a:lnTo>
                  <a:lnTo>
                    <a:pt x="37262" y="288203"/>
                  </a:lnTo>
                  <a:lnTo>
                    <a:pt x="44423" y="294065"/>
                  </a:lnTo>
                  <a:lnTo>
                    <a:pt x="48619" y="296010"/>
                  </a:lnTo>
                  <a:lnTo>
                    <a:pt x="53321" y="297306"/>
                  </a:lnTo>
                  <a:lnTo>
                    <a:pt x="58360" y="298169"/>
                  </a:lnTo>
                  <a:lnTo>
                    <a:pt x="63625" y="298745"/>
                  </a:lnTo>
                  <a:lnTo>
                    <a:pt x="69040" y="299129"/>
                  </a:lnTo>
                  <a:lnTo>
                    <a:pt x="79185" y="299557"/>
                  </a:lnTo>
                  <a:lnTo>
                    <a:pt x="86868" y="299746"/>
                  </a:lnTo>
                  <a:lnTo>
                    <a:pt x="105650" y="299853"/>
                  </a:lnTo>
                  <a:lnTo>
                    <a:pt x="112297" y="298915"/>
                  </a:lnTo>
                  <a:lnTo>
                    <a:pt x="118633" y="297337"/>
                  </a:lnTo>
                  <a:lnTo>
                    <a:pt x="124762" y="295334"/>
                  </a:lnTo>
                  <a:lnTo>
                    <a:pt x="130754" y="293997"/>
                  </a:lnTo>
                  <a:lnTo>
                    <a:pt x="136652" y="293107"/>
                  </a:lnTo>
                  <a:lnTo>
                    <a:pt x="142490" y="292513"/>
                  </a:lnTo>
                  <a:lnTo>
                    <a:pt x="148287" y="291164"/>
                  </a:lnTo>
                  <a:lnTo>
                    <a:pt x="154056" y="289313"/>
                  </a:lnTo>
                  <a:lnTo>
                    <a:pt x="159808" y="287126"/>
                  </a:lnTo>
                  <a:lnTo>
                    <a:pt x="165547" y="284716"/>
                  </a:lnTo>
                  <a:lnTo>
                    <a:pt x="171278" y="282156"/>
                  </a:lnTo>
                  <a:lnTo>
                    <a:pt x="177003" y="279498"/>
                  </a:lnTo>
                  <a:lnTo>
                    <a:pt x="183678" y="276773"/>
                  </a:lnTo>
                  <a:lnTo>
                    <a:pt x="190986" y="274003"/>
                  </a:lnTo>
                  <a:lnTo>
                    <a:pt x="198715" y="271205"/>
                  </a:lnTo>
                  <a:lnTo>
                    <a:pt x="204820" y="268386"/>
                  </a:lnTo>
                  <a:lnTo>
                    <a:pt x="214143" y="262715"/>
                  </a:lnTo>
                  <a:lnTo>
                    <a:pt x="218916" y="258916"/>
                  </a:lnTo>
                  <a:lnTo>
                    <a:pt x="224002" y="254479"/>
                  </a:lnTo>
                  <a:lnTo>
                    <a:pt x="229298" y="249616"/>
                  </a:lnTo>
                  <a:lnTo>
                    <a:pt x="234734" y="245422"/>
                  </a:lnTo>
                  <a:lnTo>
                    <a:pt x="240262" y="241673"/>
                  </a:lnTo>
                  <a:lnTo>
                    <a:pt x="245854" y="238221"/>
                  </a:lnTo>
                  <a:lnTo>
                    <a:pt x="254605" y="229306"/>
                  </a:lnTo>
                  <a:lnTo>
                    <a:pt x="258273" y="224262"/>
                  </a:lnTo>
                  <a:lnTo>
                    <a:pt x="267428" y="216116"/>
                  </a:lnTo>
                  <a:lnTo>
                    <a:pt x="276894" y="209322"/>
                  </a:lnTo>
                  <a:lnTo>
                    <a:pt x="284276" y="203127"/>
                  </a:lnTo>
                  <a:lnTo>
                    <a:pt x="290732" y="194658"/>
                  </a:lnTo>
                  <a:lnTo>
                    <a:pt x="293787" y="189733"/>
                  </a:lnTo>
                  <a:lnTo>
                    <a:pt x="295824" y="184545"/>
                  </a:lnTo>
                  <a:lnTo>
                    <a:pt x="297182" y="179181"/>
                  </a:lnTo>
                  <a:lnTo>
                    <a:pt x="298088" y="173700"/>
                  </a:lnTo>
                  <a:lnTo>
                    <a:pt x="299094" y="165069"/>
                  </a:lnTo>
                  <a:lnTo>
                    <a:pt x="299361" y="161435"/>
                  </a:lnTo>
                  <a:lnTo>
                    <a:pt x="302199" y="152316"/>
                  </a:lnTo>
                  <a:lnTo>
                    <a:pt x="304289" y="147217"/>
                  </a:lnTo>
                  <a:lnTo>
                    <a:pt x="305683" y="141913"/>
                  </a:lnTo>
                  <a:lnTo>
                    <a:pt x="306612" y="136472"/>
                  </a:lnTo>
                  <a:lnTo>
                    <a:pt x="307231" y="130940"/>
                  </a:lnTo>
                  <a:lnTo>
                    <a:pt x="306692" y="126299"/>
                  </a:lnTo>
                  <a:lnTo>
                    <a:pt x="305379" y="122253"/>
                  </a:lnTo>
                  <a:lnTo>
                    <a:pt x="303552" y="118603"/>
                  </a:lnTo>
                  <a:lnTo>
                    <a:pt x="301521" y="109467"/>
                  </a:lnTo>
                  <a:lnTo>
                    <a:pt x="300980" y="104364"/>
                  </a:lnTo>
                  <a:lnTo>
                    <a:pt x="299667" y="100009"/>
                  </a:lnTo>
                  <a:lnTo>
                    <a:pt x="295668" y="92631"/>
                  </a:lnTo>
                  <a:lnTo>
                    <a:pt x="290715" y="83636"/>
                  </a:lnTo>
                  <a:lnTo>
                    <a:pt x="288061" y="78571"/>
                  </a:lnTo>
                  <a:lnTo>
                    <a:pt x="280032" y="70403"/>
                  </a:lnTo>
                  <a:lnTo>
                    <a:pt x="275224" y="66891"/>
                  </a:lnTo>
                  <a:lnTo>
                    <a:pt x="267341" y="57909"/>
                  </a:lnTo>
                  <a:lnTo>
                    <a:pt x="263906" y="52847"/>
                  </a:lnTo>
                  <a:lnTo>
                    <a:pt x="255009" y="44682"/>
                  </a:lnTo>
                  <a:lnTo>
                    <a:pt x="249970" y="41172"/>
                  </a:lnTo>
                  <a:lnTo>
                    <a:pt x="244705" y="37878"/>
                  </a:lnTo>
                  <a:lnTo>
                    <a:pt x="239290" y="34731"/>
                  </a:lnTo>
                  <a:lnTo>
                    <a:pt x="233775" y="31680"/>
                  </a:lnTo>
                  <a:lnTo>
                    <a:pt x="225107" y="25750"/>
                  </a:lnTo>
                  <a:lnTo>
                    <a:pt x="221463" y="22835"/>
                  </a:lnTo>
                  <a:lnTo>
                    <a:pt x="217127" y="20891"/>
                  </a:lnTo>
                  <a:lnTo>
                    <a:pt x="212333" y="19596"/>
                  </a:lnTo>
                  <a:lnTo>
                    <a:pt x="207231" y="18733"/>
                  </a:lnTo>
                  <a:lnTo>
                    <a:pt x="201925" y="17204"/>
                  </a:lnTo>
                  <a:lnTo>
                    <a:pt x="196482" y="15233"/>
                  </a:lnTo>
                  <a:lnTo>
                    <a:pt x="190949" y="12966"/>
                  </a:lnTo>
                  <a:lnTo>
                    <a:pt x="185356" y="10503"/>
                  </a:lnTo>
                  <a:lnTo>
                    <a:pt x="174059" y="5225"/>
                  </a:lnTo>
                  <a:lnTo>
                    <a:pt x="168381" y="3437"/>
                  </a:lnTo>
                  <a:lnTo>
                    <a:pt x="162690" y="2245"/>
                  </a:lnTo>
                  <a:lnTo>
                    <a:pt x="156991" y="1450"/>
                  </a:lnTo>
                  <a:lnTo>
                    <a:pt x="150334" y="920"/>
                  </a:lnTo>
                  <a:lnTo>
                    <a:pt x="143039" y="567"/>
                  </a:lnTo>
                  <a:lnTo>
                    <a:pt x="128265" y="174"/>
                  </a:lnTo>
                  <a:lnTo>
                    <a:pt x="115348" y="0"/>
                  </a:lnTo>
                  <a:lnTo>
                    <a:pt x="109237" y="906"/>
                  </a:lnTo>
                  <a:lnTo>
                    <a:pt x="103258" y="2462"/>
                  </a:lnTo>
                  <a:lnTo>
                    <a:pt x="97367" y="4453"/>
                  </a:lnTo>
                  <a:lnTo>
                    <a:pt x="91535" y="5779"/>
                  </a:lnTo>
                  <a:lnTo>
                    <a:pt x="85742" y="6664"/>
                  </a:lnTo>
                  <a:lnTo>
                    <a:pt x="79974" y="7254"/>
                  </a:lnTo>
                  <a:lnTo>
                    <a:pt x="73272" y="8599"/>
                  </a:lnTo>
                  <a:lnTo>
                    <a:pt x="65947" y="10449"/>
                  </a:lnTo>
                  <a:lnTo>
                    <a:pt x="42723" y="170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568"/>
            <p:cNvSpPr/>
            <p:nvPr/>
          </p:nvSpPr>
          <p:spPr>
            <a:xfrm>
              <a:off x="5935027" y="4629150"/>
              <a:ext cx="51436" cy="188596"/>
            </a:xfrm>
            <a:custGeom>
              <a:avLst/>
              <a:gdLst/>
              <a:ahLst/>
              <a:cxnLst/>
              <a:rect l="0" t="0" r="0" b="0"/>
              <a:pathLst>
                <a:path w="51436" h="18859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9290" y="8730"/>
                  </a:lnTo>
                  <a:lnTo>
                    <a:pt x="10956" y="10583"/>
                  </a:lnTo>
                  <a:lnTo>
                    <a:pt x="13019" y="12770"/>
                  </a:lnTo>
                  <a:lnTo>
                    <a:pt x="14394" y="16133"/>
                  </a:lnTo>
                  <a:lnTo>
                    <a:pt x="15311" y="20280"/>
                  </a:lnTo>
                  <a:lnTo>
                    <a:pt x="15923" y="24950"/>
                  </a:lnTo>
                  <a:lnTo>
                    <a:pt x="17282" y="29968"/>
                  </a:lnTo>
                  <a:lnTo>
                    <a:pt x="19142" y="35219"/>
                  </a:lnTo>
                  <a:lnTo>
                    <a:pt x="21333" y="40624"/>
                  </a:lnTo>
                  <a:lnTo>
                    <a:pt x="22795" y="46133"/>
                  </a:lnTo>
                  <a:lnTo>
                    <a:pt x="23769" y="51710"/>
                  </a:lnTo>
                  <a:lnTo>
                    <a:pt x="24419" y="57334"/>
                  </a:lnTo>
                  <a:lnTo>
                    <a:pt x="24852" y="62987"/>
                  </a:lnTo>
                  <a:lnTo>
                    <a:pt x="25140" y="68661"/>
                  </a:lnTo>
                  <a:lnTo>
                    <a:pt x="25461" y="80046"/>
                  </a:lnTo>
                  <a:lnTo>
                    <a:pt x="25708" y="125731"/>
                  </a:lnTo>
                  <a:lnTo>
                    <a:pt x="25715" y="142875"/>
                  </a:lnTo>
                  <a:lnTo>
                    <a:pt x="26668" y="147638"/>
                  </a:lnTo>
                  <a:lnTo>
                    <a:pt x="28256" y="151765"/>
                  </a:lnTo>
                  <a:lnTo>
                    <a:pt x="30267" y="155469"/>
                  </a:lnTo>
                  <a:lnTo>
                    <a:pt x="31608" y="158891"/>
                  </a:lnTo>
                  <a:lnTo>
                    <a:pt x="32502" y="162125"/>
                  </a:lnTo>
                  <a:lnTo>
                    <a:pt x="33098" y="165233"/>
                  </a:lnTo>
                  <a:lnTo>
                    <a:pt x="33495" y="168258"/>
                  </a:lnTo>
                  <a:lnTo>
                    <a:pt x="33760" y="171227"/>
                  </a:lnTo>
                  <a:lnTo>
                    <a:pt x="33937" y="174159"/>
                  </a:lnTo>
                  <a:lnTo>
                    <a:pt x="35007" y="176113"/>
                  </a:lnTo>
                  <a:lnTo>
                    <a:pt x="36673" y="177416"/>
                  </a:lnTo>
                  <a:lnTo>
                    <a:pt x="38736" y="178285"/>
                  </a:lnTo>
                  <a:lnTo>
                    <a:pt x="40112" y="179816"/>
                  </a:lnTo>
                  <a:lnTo>
                    <a:pt x="41029" y="181790"/>
                  </a:lnTo>
                  <a:lnTo>
                    <a:pt x="41640" y="184058"/>
                  </a:lnTo>
                  <a:lnTo>
                    <a:pt x="43000" y="185570"/>
                  </a:lnTo>
                  <a:lnTo>
                    <a:pt x="44859" y="186578"/>
                  </a:lnTo>
                  <a:lnTo>
                    <a:pt x="51435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569"/>
            <p:cNvSpPr/>
            <p:nvPr/>
          </p:nvSpPr>
          <p:spPr>
            <a:xfrm>
              <a:off x="5840729" y="4723447"/>
              <a:ext cx="188597" cy="25719"/>
            </a:xfrm>
            <a:custGeom>
              <a:avLst/>
              <a:gdLst/>
              <a:ahLst/>
              <a:cxnLst/>
              <a:rect l="0" t="0" r="0" b="0"/>
              <a:pathLst>
                <a:path w="188597" h="25719">
                  <a:moveTo>
                    <a:pt x="0" y="25718"/>
                  </a:moveTo>
                  <a:lnTo>
                    <a:pt x="20152" y="25718"/>
                  </a:lnTo>
                  <a:lnTo>
                    <a:pt x="23913" y="24765"/>
                  </a:lnTo>
                  <a:lnTo>
                    <a:pt x="28324" y="23178"/>
                  </a:lnTo>
                  <a:lnTo>
                    <a:pt x="33171" y="21167"/>
                  </a:lnTo>
                  <a:lnTo>
                    <a:pt x="37354" y="19826"/>
                  </a:lnTo>
                  <a:lnTo>
                    <a:pt x="41096" y="18932"/>
                  </a:lnTo>
                  <a:lnTo>
                    <a:pt x="44542" y="18336"/>
                  </a:lnTo>
                  <a:lnTo>
                    <a:pt x="48745" y="17939"/>
                  </a:lnTo>
                  <a:lnTo>
                    <a:pt x="53452" y="17675"/>
                  </a:lnTo>
                  <a:lnTo>
                    <a:pt x="58495" y="17498"/>
                  </a:lnTo>
                  <a:lnTo>
                    <a:pt x="64714" y="16428"/>
                  </a:lnTo>
                  <a:lnTo>
                    <a:pt x="71718" y="14763"/>
                  </a:lnTo>
                  <a:lnTo>
                    <a:pt x="79245" y="12699"/>
                  </a:lnTo>
                  <a:lnTo>
                    <a:pt x="85215" y="11324"/>
                  </a:lnTo>
                  <a:lnTo>
                    <a:pt x="90148" y="10407"/>
                  </a:lnTo>
                  <a:lnTo>
                    <a:pt x="94388" y="9795"/>
                  </a:lnTo>
                  <a:lnTo>
                    <a:pt x="100073" y="9388"/>
                  </a:lnTo>
                  <a:lnTo>
                    <a:pt x="106721" y="9116"/>
                  </a:lnTo>
                  <a:lnTo>
                    <a:pt x="114010" y="8935"/>
                  </a:lnTo>
                  <a:lnTo>
                    <a:pt x="120774" y="7861"/>
                  </a:lnTo>
                  <a:lnTo>
                    <a:pt x="127189" y="6194"/>
                  </a:lnTo>
                  <a:lnTo>
                    <a:pt x="133370" y="4129"/>
                  </a:lnTo>
                  <a:lnTo>
                    <a:pt x="139396" y="2753"/>
                  </a:lnTo>
                  <a:lnTo>
                    <a:pt x="145319" y="1835"/>
                  </a:lnTo>
                  <a:lnTo>
                    <a:pt x="151172" y="1223"/>
                  </a:lnTo>
                  <a:lnTo>
                    <a:pt x="157931" y="816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70"/>
            <p:cNvSpPr/>
            <p:nvPr/>
          </p:nvSpPr>
          <p:spPr>
            <a:xfrm>
              <a:off x="6072187" y="4629152"/>
              <a:ext cx="252874" cy="240019"/>
            </a:xfrm>
            <a:custGeom>
              <a:avLst/>
              <a:gdLst/>
              <a:ahLst/>
              <a:cxnLst/>
              <a:rect l="0" t="0" r="0" b="0"/>
              <a:pathLst>
                <a:path w="252874" h="240019">
                  <a:moveTo>
                    <a:pt x="42863" y="25715"/>
                  </a:moveTo>
                  <a:lnTo>
                    <a:pt x="42863" y="17496"/>
                  </a:lnTo>
                  <a:lnTo>
                    <a:pt x="49706" y="17213"/>
                  </a:lnTo>
                  <a:lnTo>
                    <a:pt x="54794" y="17174"/>
                  </a:lnTo>
                  <a:lnTo>
                    <a:pt x="57484" y="16211"/>
                  </a:lnTo>
                  <a:lnTo>
                    <a:pt x="63014" y="12601"/>
                  </a:lnTo>
                  <a:lnTo>
                    <a:pt x="68647" y="10362"/>
                  </a:lnTo>
                  <a:lnTo>
                    <a:pt x="75277" y="9366"/>
                  </a:lnTo>
                  <a:lnTo>
                    <a:pt x="79712" y="9101"/>
                  </a:lnTo>
                  <a:lnTo>
                    <a:pt x="84574" y="8924"/>
                  </a:lnTo>
                  <a:lnTo>
                    <a:pt x="89720" y="7853"/>
                  </a:lnTo>
                  <a:lnTo>
                    <a:pt x="95056" y="6187"/>
                  </a:lnTo>
                  <a:lnTo>
                    <a:pt x="100518" y="4124"/>
                  </a:lnTo>
                  <a:lnTo>
                    <a:pt x="106065" y="2749"/>
                  </a:lnTo>
                  <a:lnTo>
                    <a:pt x="111668" y="1831"/>
                  </a:lnTo>
                  <a:lnTo>
                    <a:pt x="117307" y="1220"/>
                  </a:lnTo>
                  <a:lnTo>
                    <a:pt x="122020" y="813"/>
                  </a:lnTo>
                  <a:lnTo>
                    <a:pt x="129796" y="359"/>
                  </a:lnTo>
                  <a:lnTo>
                    <a:pt x="138967" y="159"/>
                  </a:lnTo>
                  <a:lnTo>
                    <a:pt x="182409" y="0"/>
                  </a:lnTo>
                  <a:lnTo>
                    <a:pt x="185424" y="952"/>
                  </a:lnTo>
                  <a:lnTo>
                    <a:pt x="191313" y="4549"/>
                  </a:lnTo>
                  <a:lnTo>
                    <a:pt x="197106" y="9323"/>
                  </a:lnTo>
                  <a:lnTo>
                    <a:pt x="199984" y="11930"/>
                  </a:lnTo>
                  <a:lnTo>
                    <a:pt x="201903" y="14619"/>
                  </a:lnTo>
                  <a:lnTo>
                    <a:pt x="204034" y="20149"/>
                  </a:lnTo>
                  <a:lnTo>
                    <a:pt x="204982" y="25782"/>
                  </a:lnTo>
                  <a:lnTo>
                    <a:pt x="205235" y="28617"/>
                  </a:lnTo>
                  <a:lnTo>
                    <a:pt x="204451" y="31460"/>
                  </a:lnTo>
                  <a:lnTo>
                    <a:pt x="201039" y="37158"/>
                  </a:lnTo>
                  <a:lnTo>
                    <a:pt x="198796" y="40964"/>
                  </a:lnTo>
                  <a:lnTo>
                    <a:pt x="196348" y="45406"/>
                  </a:lnTo>
                  <a:lnTo>
                    <a:pt x="193764" y="50273"/>
                  </a:lnTo>
                  <a:lnTo>
                    <a:pt x="190136" y="55422"/>
                  </a:lnTo>
                  <a:lnTo>
                    <a:pt x="185813" y="60760"/>
                  </a:lnTo>
                  <a:lnTo>
                    <a:pt x="181025" y="66223"/>
                  </a:lnTo>
                  <a:lnTo>
                    <a:pt x="173166" y="74834"/>
                  </a:lnTo>
                  <a:lnTo>
                    <a:pt x="165545" y="81836"/>
                  </a:lnTo>
                  <a:lnTo>
                    <a:pt x="160846" y="85036"/>
                  </a:lnTo>
                  <a:lnTo>
                    <a:pt x="155808" y="88123"/>
                  </a:lnTo>
                  <a:lnTo>
                    <a:pt x="150545" y="91133"/>
                  </a:lnTo>
                  <a:lnTo>
                    <a:pt x="139617" y="97017"/>
                  </a:lnTo>
                  <a:lnTo>
                    <a:pt x="134987" y="99920"/>
                  </a:lnTo>
                  <a:lnTo>
                    <a:pt x="127305" y="105685"/>
                  </a:lnTo>
                  <a:lnTo>
                    <a:pt x="120715" y="108883"/>
                  </a:lnTo>
                  <a:lnTo>
                    <a:pt x="114611" y="110304"/>
                  </a:lnTo>
                  <a:lnTo>
                    <a:pt x="108723" y="110935"/>
                  </a:lnTo>
                  <a:lnTo>
                    <a:pt x="102932" y="111216"/>
                  </a:lnTo>
                  <a:lnTo>
                    <a:pt x="94447" y="111436"/>
                  </a:lnTo>
                  <a:lnTo>
                    <a:pt x="101692" y="111440"/>
                  </a:lnTo>
                  <a:lnTo>
                    <a:pt x="107072" y="106889"/>
                  </a:lnTo>
                  <a:lnTo>
                    <a:pt x="110434" y="105548"/>
                  </a:lnTo>
                  <a:lnTo>
                    <a:pt x="114580" y="104655"/>
                  </a:lnTo>
                  <a:lnTo>
                    <a:pt x="119249" y="104059"/>
                  </a:lnTo>
                  <a:lnTo>
                    <a:pt x="124267" y="102709"/>
                  </a:lnTo>
                  <a:lnTo>
                    <a:pt x="129517" y="100857"/>
                  </a:lnTo>
                  <a:lnTo>
                    <a:pt x="134922" y="98670"/>
                  </a:lnTo>
                  <a:lnTo>
                    <a:pt x="140431" y="97212"/>
                  </a:lnTo>
                  <a:lnTo>
                    <a:pt x="146008" y="96239"/>
                  </a:lnTo>
                  <a:lnTo>
                    <a:pt x="151631" y="95592"/>
                  </a:lnTo>
                  <a:lnTo>
                    <a:pt x="157285" y="95160"/>
                  </a:lnTo>
                  <a:lnTo>
                    <a:pt x="162959" y="94871"/>
                  </a:lnTo>
                  <a:lnTo>
                    <a:pt x="174344" y="94551"/>
                  </a:lnTo>
                  <a:lnTo>
                    <a:pt x="185754" y="94409"/>
                  </a:lnTo>
                  <a:lnTo>
                    <a:pt x="191464" y="95323"/>
                  </a:lnTo>
                  <a:lnTo>
                    <a:pt x="197175" y="96885"/>
                  </a:lnTo>
                  <a:lnTo>
                    <a:pt x="202887" y="98879"/>
                  </a:lnTo>
                  <a:lnTo>
                    <a:pt x="208601" y="100209"/>
                  </a:lnTo>
                  <a:lnTo>
                    <a:pt x="214314" y="101096"/>
                  </a:lnTo>
                  <a:lnTo>
                    <a:pt x="220029" y="101686"/>
                  </a:lnTo>
                  <a:lnTo>
                    <a:pt x="225743" y="103032"/>
                  </a:lnTo>
                  <a:lnTo>
                    <a:pt x="231459" y="104883"/>
                  </a:lnTo>
                  <a:lnTo>
                    <a:pt x="237173" y="107068"/>
                  </a:lnTo>
                  <a:lnTo>
                    <a:pt x="240983" y="109478"/>
                  </a:lnTo>
                  <a:lnTo>
                    <a:pt x="243523" y="112037"/>
                  </a:lnTo>
                  <a:lnTo>
                    <a:pt x="247298" y="118373"/>
                  </a:lnTo>
                  <a:lnTo>
                    <a:pt x="252150" y="127539"/>
                  </a:lnTo>
                  <a:lnTo>
                    <a:pt x="252873" y="131698"/>
                  </a:lnTo>
                  <a:lnTo>
                    <a:pt x="252402" y="135423"/>
                  </a:lnTo>
                  <a:lnTo>
                    <a:pt x="251135" y="138858"/>
                  </a:lnTo>
                  <a:lnTo>
                    <a:pt x="250291" y="143054"/>
                  </a:lnTo>
                  <a:lnTo>
                    <a:pt x="249729" y="147756"/>
                  </a:lnTo>
                  <a:lnTo>
                    <a:pt x="249353" y="152796"/>
                  </a:lnTo>
                  <a:lnTo>
                    <a:pt x="248150" y="157108"/>
                  </a:lnTo>
                  <a:lnTo>
                    <a:pt x="244274" y="164439"/>
                  </a:lnTo>
                  <a:lnTo>
                    <a:pt x="240955" y="168680"/>
                  </a:lnTo>
                  <a:lnTo>
                    <a:pt x="236836" y="173413"/>
                  </a:lnTo>
                  <a:lnTo>
                    <a:pt x="228133" y="182798"/>
                  </a:lnTo>
                  <a:lnTo>
                    <a:pt x="221090" y="190145"/>
                  </a:lnTo>
                  <a:lnTo>
                    <a:pt x="216926" y="193438"/>
                  </a:lnTo>
                  <a:lnTo>
                    <a:pt x="212245" y="196586"/>
                  </a:lnTo>
                  <a:lnTo>
                    <a:pt x="207219" y="199636"/>
                  </a:lnTo>
                  <a:lnTo>
                    <a:pt x="194015" y="208106"/>
                  </a:lnTo>
                  <a:lnTo>
                    <a:pt x="186493" y="213031"/>
                  </a:lnTo>
                  <a:lnTo>
                    <a:pt x="179574" y="216315"/>
                  </a:lnTo>
                  <a:lnTo>
                    <a:pt x="173056" y="218504"/>
                  </a:lnTo>
                  <a:lnTo>
                    <a:pt x="166806" y="219964"/>
                  </a:lnTo>
                  <a:lnTo>
                    <a:pt x="159781" y="221889"/>
                  </a:lnTo>
                  <a:lnTo>
                    <a:pt x="144356" y="226569"/>
                  </a:lnTo>
                  <a:lnTo>
                    <a:pt x="137195" y="228198"/>
                  </a:lnTo>
                  <a:lnTo>
                    <a:pt x="130516" y="229283"/>
                  </a:lnTo>
                  <a:lnTo>
                    <a:pt x="124158" y="230007"/>
                  </a:lnTo>
                  <a:lnTo>
                    <a:pt x="117062" y="231443"/>
                  </a:lnTo>
                  <a:lnTo>
                    <a:pt x="109474" y="233352"/>
                  </a:lnTo>
                  <a:lnTo>
                    <a:pt x="101558" y="235577"/>
                  </a:lnTo>
                  <a:lnTo>
                    <a:pt x="95328" y="237061"/>
                  </a:lnTo>
                  <a:lnTo>
                    <a:pt x="90222" y="238050"/>
                  </a:lnTo>
                  <a:lnTo>
                    <a:pt x="85866" y="238709"/>
                  </a:lnTo>
                  <a:lnTo>
                    <a:pt x="81056" y="239148"/>
                  </a:lnTo>
                  <a:lnTo>
                    <a:pt x="75945" y="239441"/>
                  </a:lnTo>
                  <a:lnTo>
                    <a:pt x="65186" y="239767"/>
                  </a:lnTo>
                  <a:lnTo>
                    <a:pt x="37277" y="240005"/>
                  </a:lnTo>
                  <a:lnTo>
                    <a:pt x="27363" y="240018"/>
                  </a:lnTo>
                  <a:lnTo>
                    <a:pt x="23004" y="239069"/>
                  </a:lnTo>
                  <a:lnTo>
                    <a:pt x="12319" y="234134"/>
                  </a:lnTo>
                  <a:lnTo>
                    <a:pt x="6110" y="232646"/>
                  </a:lnTo>
                  <a:lnTo>
                    <a:pt x="0" y="2314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571"/>
            <p:cNvSpPr/>
            <p:nvPr/>
          </p:nvSpPr>
          <p:spPr>
            <a:xfrm>
              <a:off x="7109459" y="4732029"/>
              <a:ext cx="248604" cy="34282"/>
            </a:xfrm>
            <a:custGeom>
              <a:avLst/>
              <a:gdLst/>
              <a:ahLst/>
              <a:cxnLst/>
              <a:rect l="0" t="0" r="0" b="0"/>
              <a:pathLst>
                <a:path w="248604" h="34282">
                  <a:moveTo>
                    <a:pt x="0" y="34281"/>
                  </a:moveTo>
                  <a:lnTo>
                    <a:pt x="7381" y="26899"/>
                  </a:lnTo>
                  <a:lnTo>
                    <a:pt x="10583" y="26237"/>
                  </a:lnTo>
                  <a:lnTo>
                    <a:pt x="17741" y="25865"/>
                  </a:lnTo>
                  <a:lnTo>
                    <a:pt x="20401" y="25813"/>
                  </a:lnTo>
                  <a:lnTo>
                    <a:pt x="24078" y="24825"/>
                  </a:lnTo>
                  <a:lnTo>
                    <a:pt x="28434" y="23215"/>
                  </a:lnTo>
                  <a:lnTo>
                    <a:pt x="33245" y="21189"/>
                  </a:lnTo>
                  <a:lnTo>
                    <a:pt x="38355" y="19837"/>
                  </a:lnTo>
                  <a:lnTo>
                    <a:pt x="43668" y="18937"/>
                  </a:lnTo>
                  <a:lnTo>
                    <a:pt x="49115" y="18336"/>
                  </a:lnTo>
                  <a:lnTo>
                    <a:pt x="54651" y="16984"/>
                  </a:lnTo>
                  <a:lnTo>
                    <a:pt x="60246" y="15130"/>
                  </a:lnTo>
                  <a:lnTo>
                    <a:pt x="65882" y="12941"/>
                  </a:lnTo>
                  <a:lnTo>
                    <a:pt x="70592" y="11482"/>
                  </a:lnTo>
                  <a:lnTo>
                    <a:pt x="74684" y="10509"/>
                  </a:lnTo>
                  <a:lnTo>
                    <a:pt x="78365" y="9860"/>
                  </a:lnTo>
                  <a:lnTo>
                    <a:pt x="83676" y="9428"/>
                  </a:lnTo>
                  <a:lnTo>
                    <a:pt x="90074" y="9140"/>
                  </a:lnTo>
                  <a:lnTo>
                    <a:pt x="110191" y="8734"/>
                  </a:lnTo>
                  <a:lnTo>
                    <a:pt x="116324" y="8677"/>
                  </a:lnTo>
                  <a:lnTo>
                    <a:pt x="122317" y="7687"/>
                  </a:lnTo>
                  <a:lnTo>
                    <a:pt x="128217" y="6074"/>
                  </a:lnTo>
                  <a:lnTo>
                    <a:pt x="134057" y="4046"/>
                  </a:lnTo>
                  <a:lnTo>
                    <a:pt x="139854" y="2694"/>
                  </a:lnTo>
                  <a:lnTo>
                    <a:pt x="145624" y="1793"/>
                  </a:lnTo>
                  <a:lnTo>
                    <a:pt x="151375" y="1192"/>
                  </a:lnTo>
                  <a:lnTo>
                    <a:pt x="158067" y="792"/>
                  </a:lnTo>
                  <a:lnTo>
                    <a:pt x="173122" y="346"/>
                  </a:lnTo>
                  <a:lnTo>
                    <a:pt x="206550" y="22"/>
                  </a:lnTo>
                  <a:lnTo>
                    <a:pt x="221115" y="0"/>
                  </a:lnTo>
                  <a:lnTo>
                    <a:pt x="225514" y="949"/>
                  </a:lnTo>
                  <a:lnTo>
                    <a:pt x="229401" y="2535"/>
                  </a:lnTo>
                  <a:lnTo>
                    <a:pt x="232944" y="4544"/>
                  </a:lnTo>
                  <a:lnTo>
                    <a:pt x="236259" y="5884"/>
                  </a:lnTo>
                  <a:lnTo>
                    <a:pt x="239421" y="6777"/>
                  </a:lnTo>
                  <a:lnTo>
                    <a:pt x="248603" y="85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72"/>
            <p:cNvSpPr/>
            <p:nvPr/>
          </p:nvSpPr>
          <p:spPr>
            <a:xfrm>
              <a:off x="7229475" y="4629150"/>
              <a:ext cx="51435" cy="240030"/>
            </a:xfrm>
            <a:custGeom>
              <a:avLst/>
              <a:gdLst/>
              <a:ahLst/>
              <a:cxnLst/>
              <a:rect l="0" t="0" r="0" b="0"/>
              <a:pathLst>
                <a:path w="51435" h="240030">
                  <a:moveTo>
                    <a:pt x="0" y="0"/>
                  </a:moveTo>
                  <a:lnTo>
                    <a:pt x="0" y="4551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7380" y="8219"/>
                  </a:lnTo>
                  <a:lnTo>
                    <a:pt x="7778" y="9289"/>
                  </a:lnTo>
                  <a:lnTo>
                    <a:pt x="8219" y="13018"/>
                  </a:lnTo>
                  <a:lnTo>
                    <a:pt x="9290" y="16299"/>
                  </a:lnTo>
                  <a:lnTo>
                    <a:pt x="10955" y="20391"/>
                  </a:lnTo>
                  <a:lnTo>
                    <a:pt x="13018" y="25024"/>
                  </a:lnTo>
                  <a:lnTo>
                    <a:pt x="15346" y="29065"/>
                  </a:lnTo>
                  <a:lnTo>
                    <a:pt x="17851" y="32711"/>
                  </a:lnTo>
                  <a:lnTo>
                    <a:pt x="20473" y="36095"/>
                  </a:lnTo>
                  <a:lnTo>
                    <a:pt x="22221" y="40256"/>
                  </a:lnTo>
                  <a:lnTo>
                    <a:pt x="23386" y="44935"/>
                  </a:lnTo>
                  <a:lnTo>
                    <a:pt x="24163" y="49958"/>
                  </a:lnTo>
                  <a:lnTo>
                    <a:pt x="25634" y="55213"/>
                  </a:lnTo>
                  <a:lnTo>
                    <a:pt x="27567" y="60621"/>
                  </a:lnTo>
                  <a:lnTo>
                    <a:pt x="29808" y="66132"/>
                  </a:lnTo>
                  <a:lnTo>
                    <a:pt x="32254" y="71710"/>
                  </a:lnTo>
                  <a:lnTo>
                    <a:pt x="37513" y="82988"/>
                  </a:lnTo>
                  <a:lnTo>
                    <a:pt x="39296" y="88663"/>
                  </a:lnTo>
                  <a:lnTo>
                    <a:pt x="40485" y="94351"/>
                  </a:lnTo>
                  <a:lnTo>
                    <a:pt x="41277" y="100048"/>
                  </a:lnTo>
                  <a:lnTo>
                    <a:pt x="41805" y="106704"/>
                  </a:lnTo>
                  <a:lnTo>
                    <a:pt x="42157" y="113998"/>
                  </a:lnTo>
                  <a:lnTo>
                    <a:pt x="42549" y="128771"/>
                  </a:lnTo>
                  <a:lnTo>
                    <a:pt x="42835" y="165500"/>
                  </a:lnTo>
                  <a:lnTo>
                    <a:pt x="42862" y="229720"/>
                  </a:lnTo>
                  <a:lnTo>
                    <a:pt x="43815" y="231251"/>
                  </a:lnTo>
                  <a:lnTo>
                    <a:pt x="45402" y="233225"/>
                  </a:lnTo>
                  <a:lnTo>
                    <a:pt x="51434" y="2400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573"/>
            <p:cNvSpPr/>
            <p:nvPr/>
          </p:nvSpPr>
          <p:spPr>
            <a:xfrm>
              <a:off x="7400925" y="4620691"/>
              <a:ext cx="205201" cy="274099"/>
            </a:xfrm>
            <a:custGeom>
              <a:avLst/>
              <a:gdLst/>
              <a:ahLst/>
              <a:cxnLst/>
              <a:rect l="0" t="0" r="0" b="0"/>
              <a:pathLst>
                <a:path w="205201" h="274099">
                  <a:moveTo>
                    <a:pt x="17144" y="34176"/>
                  </a:moveTo>
                  <a:lnTo>
                    <a:pt x="17144" y="26795"/>
                  </a:lnTo>
                  <a:lnTo>
                    <a:pt x="21696" y="21406"/>
                  </a:lnTo>
                  <a:lnTo>
                    <a:pt x="23989" y="19948"/>
                  </a:lnTo>
                  <a:lnTo>
                    <a:pt x="29076" y="18328"/>
                  </a:lnTo>
                  <a:lnTo>
                    <a:pt x="34512" y="17607"/>
                  </a:lnTo>
                  <a:lnTo>
                    <a:pt x="37296" y="17415"/>
                  </a:lnTo>
                  <a:lnTo>
                    <a:pt x="42009" y="16335"/>
                  </a:lnTo>
                  <a:lnTo>
                    <a:pt x="48008" y="14662"/>
                  </a:lnTo>
                  <a:lnTo>
                    <a:pt x="54866" y="12594"/>
                  </a:lnTo>
                  <a:lnTo>
                    <a:pt x="61341" y="11215"/>
                  </a:lnTo>
                  <a:lnTo>
                    <a:pt x="67564" y="10297"/>
                  </a:lnTo>
                  <a:lnTo>
                    <a:pt x="73618" y="9684"/>
                  </a:lnTo>
                  <a:lnTo>
                    <a:pt x="78606" y="8323"/>
                  </a:lnTo>
                  <a:lnTo>
                    <a:pt x="82884" y="6463"/>
                  </a:lnTo>
                  <a:lnTo>
                    <a:pt x="86688" y="4271"/>
                  </a:lnTo>
                  <a:lnTo>
                    <a:pt x="91130" y="2809"/>
                  </a:lnTo>
                  <a:lnTo>
                    <a:pt x="95995" y="1835"/>
                  </a:lnTo>
                  <a:lnTo>
                    <a:pt x="101144" y="1185"/>
                  </a:lnTo>
                  <a:lnTo>
                    <a:pt x="106482" y="752"/>
                  </a:lnTo>
                  <a:lnTo>
                    <a:pt x="111945" y="464"/>
                  </a:lnTo>
                  <a:lnTo>
                    <a:pt x="126196" y="57"/>
                  </a:lnTo>
                  <a:lnTo>
                    <a:pt x="129851" y="0"/>
                  </a:lnTo>
                  <a:lnTo>
                    <a:pt x="134192" y="915"/>
                  </a:lnTo>
                  <a:lnTo>
                    <a:pt x="138991" y="2477"/>
                  </a:lnTo>
                  <a:lnTo>
                    <a:pt x="151279" y="7277"/>
                  </a:lnTo>
                  <a:lnTo>
                    <a:pt x="152288" y="8623"/>
                  </a:lnTo>
                  <a:lnTo>
                    <a:pt x="153409" y="12659"/>
                  </a:lnTo>
                  <a:lnTo>
                    <a:pt x="153906" y="20168"/>
                  </a:lnTo>
                  <a:lnTo>
                    <a:pt x="154039" y="24838"/>
                  </a:lnTo>
                  <a:lnTo>
                    <a:pt x="153175" y="29855"/>
                  </a:lnTo>
                  <a:lnTo>
                    <a:pt x="151647" y="35106"/>
                  </a:lnTo>
                  <a:lnTo>
                    <a:pt x="149676" y="40511"/>
                  </a:lnTo>
                  <a:lnTo>
                    <a:pt x="146456" y="46019"/>
                  </a:lnTo>
                  <a:lnTo>
                    <a:pt x="142405" y="51597"/>
                  </a:lnTo>
                  <a:lnTo>
                    <a:pt x="137799" y="57220"/>
                  </a:lnTo>
                  <a:lnTo>
                    <a:pt x="133776" y="62873"/>
                  </a:lnTo>
                  <a:lnTo>
                    <a:pt x="130141" y="68548"/>
                  </a:lnTo>
                  <a:lnTo>
                    <a:pt x="126765" y="74235"/>
                  </a:lnTo>
                  <a:lnTo>
                    <a:pt x="122611" y="78980"/>
                  </a:lnTo>
                  <a:lnTo>
                    <a:pt x="117935" y="83095"/>
                  </a:lnTo>
                  <a:lnTo>
                    <a:pt x="112914" y="86791"/>
                  </a:lnTo>
                  <a:lnTo>
                    <a:pt x="107660" y="91160"/>
                  </a:lnTo>
                  <a:lnTo>
                    <a:pt x="102254" y="95978"/>
                  </a:lnTo>
                  <a:lnTo>
                    <a:pt x="96744" y="101095"/>
                  </a:lnTo>
                  <a:lnTo>
                    <a:pt x="91166" y="105458"/>
                  </a:lnTo>
                  <a:lnTo>
                    <a:pt x="85542" y="109321"/>
                  </a:lnTo>
                  <a:lnTo>
                    <a:pt x="79888" y="112847"/>
                  </a:lnTo>
                  <a:lnTo>
                    <a:pt x="74214" y="116151"/>
                  </a:lnTo>
                  <a:lnTo>
                    <a:pt x="62829" y="122362"/>
                  </a:lnTo>
                  <a:lnTo>
                    <a:pt x="58078" y="125351"/>
                  </a:lnTo>
                  <a:lnTo>
                    <a:pt x="53958" y="128297"/>
                  </a:lnTo>
                  <a:lnTo>
                    <a:pt x="50260" y="131214"/>
                  </a:lnTo>
                  <a:lnTo>
                    <a:pt x="46842" y="133158"/>
                  </a:lnTo>
                  <a:lnTo>
                    <a:pt x="40503" y="135318"/>
                  </a:lnTo>
                  <a:lnTo>
                    <a:pt x="34337" y="137033"/>
                  </a:lnTo>
                  <a:lnTo>
                    <a:pt x="125670" y="137046"/>
                  </a:lnTo>
                  <a:lnTo>
                    <a:pt x="132357" y="137999"/>
                  </a:lnTo>
                  <a:lnTo>
                    <a:pt x="139673" y="139586"/>
                  </a:lnTo>
                  <a:lnTo>
                    <a:pt x="147408" y="141597"/>
                  </a:lnTo>
                  <a:lnTo>
                    <a:pt x="153516" y="143890"/>
                  </a:lnTo>
                  <a:lnTo>
                    <a:pt x="158542" y="146371"/>
                  </a:lnTo>
                  <a:lnTo>
                    <a:pt x="162844" y="148978"/>
                  </a:lnTo>
                  <a:lnTo>
                    <a:pt x="167617" y="151668"/>
                  </a:lnTo>
                  <a:lnTo>
                    <a:pt x="178002" y="157197"/>
                  </a:lnTo>
                  <a:lnTo>
                    <a:pt x="182485" y="160005"/>
                  </a:lnTo>
                  <a:lnTo>
                    <a:pt x="186427" y="162830"/>
                  </a:lnTo>
                  <a:lnTo>
                    <a:pt x="190007" y="165666"/>
                  </a:lnTo>
                  <a:lnTo>
                    <a:pt x="193346" y="168508"/>
                  </a:lnTo>
                  <a:lnTo>
                    <a:pt x="199596" y="174207"/>
                  </a:lnTo>
                  <a:lnTo>
                    <a:pt x="201644" y="178012"/>
                  </a:lnTo>
                  <a:lnTo>
                    <a:pt x="203010" y="182454"/>
                  </a:lnTo>
                  <a:lnTo>
                    <a:pt x="203920" y="187321"/>
                  </a:lnTo>
                  <a:lnTo>
                    <a:pt x="204930" y="195268"/>
                  </a:lnTo>
                  <a:lnTo>
                    <a:pt x="205200" y="198721"/>
                  </a:lnTo>
                  <a:lnTo>
                    <a:pt x="204427" y="202928"/>
                  </a:lnTo>
                  <a:lnTo>
                    <a:pt x="202960" y="207637"/>
                  </a:lnTo>
                  <a:lnTo>
                    <a:pt x="201029" y="212682"/>
                  </a:lnTo>
                  <a:lnTo>
                    <a:pt x="198883" y="220827"/>
                  </a:lnTo>
                  <a:lnTo>
                    <a:pt x="198311" y="224333"/>
                  </a:lnTo>
                  <a:lnTo>
                    <a:pt x="196025" y="227622"/>
                  </a:lnTo>
                  <a:lnTo>
                    <a:pt x="192595" y="230767"/>
                  </a:lnTo>
                  <a:lnTo>
                    <a:pt x="188404" y="233817"/>
                  </a:lnTo>
                  <a:lnTo>
                    <a:pt x="183705" y="236803"/>
                  </a:lnTo>
                  <a:lnTo>
                    <a:pt x="178668" y="239746"/>
                  </a:lnTo>
                  <a:lnTo>
                    <a:pt x="173404" y="242660"/>
                  </a:lnTo>
                  <a:lnTo>
                    <a:pt x="168943" y="245555"/>
                  </a:lnTo>
                  <a:lnTo>
                    <a:pt x="165016" y="248438"/>
                  </a:lnTo>
                  <a:lnTo>
                    <a:pt x="161445" y="251312"/>
                  </a:lnTo>
                  <a:lnTo>
                    <a:pt x="156208" y="254181"/>
                  </a:lnTo>
                  <a:lnTo>
                    <a:pt x="149858" y="257046"/>
                  </a:lnTo>
                  <a:lnTo>
                    <a:pt x="142768" y="259909"/>
                  </a:lnTo>
                  <a:lnTo>
                    <a:pt x="136136" y="261817"/>
                  </a:lnTo>
                  <a:lnTo>
                    <a:pt x="129810" y="263089"/>
                  </a:lnTo>
                  <a:lnTo>
                    <a:pt x="123687" y="263937"/>
                  </a:lnTo>
                  <a:lnTo>
                    <a:pt x="117700" y="264503"/>
                  </a:lnTo>
                  <a:lnTo>
                    <a:pt x="111804" y="264880"/>
                  </a:lnTo>
                  <a:lnTo>
                    <a:pt x="105968" y="265131"/>
                  </a:lnTo>
                  <a:lnTo>
                    <a:pt x="100172" y="266251"/>
                  </a:lnTo>
                  <a:lnTo>
                    <a:pt x="94405" y="267950"/>
                  </a:lnTo>
                  <a:lnTo>
                    <a:pt x="88654" y="270036"/>
                  </a:lnTo>
                  <a:lnTo>
                    <a:pt x="82915" y="271426"/>
                  </a:lnTo>
                  <a:lnTo>
                    <a:pt x="77184" y="272352"/>
                  </a:lnTo>
                  <a:lnTo>
                    <a:pt x="71458" y="272971"/>
                  </a:lnTo>
                  <a:lnTo>
                    <a:pt x="65737" y="273383"/>
                  </a:lnTo>
                  <a:lnTo>
                    <a:pt x="60017" y="273657"/>
                  </a:lnTo>
                  <a:lnTo>
                    <a:pt x="45405" y="274043"/>
                  </a:lnTo>
                  <a:lnTo>
                    <a:pt x="41700" y="274098"/>
                  </a:lnTo>
                  <a:lnTo>
                    <a:pt x="37325" y="273181"/>
                  </a:lnTo>
                  <a:lnTo>
                    <a:pt x="32503" y="271618"/>
                  </a:lnTo>
                  <a:lnTo>
                    <a:pt x="27384" y="269623"/>
                  </a:lnTo>
                  <a:lnTo>
                    <a:pt x="23017" y="268293"/>
                  </a:lnTo>
                  <a:lnTo>
                    <a:pt x="19155" y="267407"/>
                  </a:lnTo>
                  <a:lnTo>
                    <a:pt x="10662" y="265984"/>
                  </a:lnTo>
                  <a:lnTo>
                    <a:pt x="6961" y="265790"/>
                  </a:lnTo>
                  <a:lnTo>
                    <a:pt x="0" y="2656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74"/>
            <p:cNvSpPr/>
            <p:nvPr/>
          </p:nvSpPr>
          <p:spPr>
            <a:xfrm>
              <a:off x="5369242" y="5032057"/>
              <a:ext cx="257176" cy="420005"/>
            </a:xfrm>
            <a:custGeom>
              <a:avLst/>
              <a:gdLst/>
              <a:ahLst/>
              <a:cxnLst/>
              <a:rect l="0" t="0" r="0" b="0"/>
              <a:pathLst>
                <a:path w="257176" h="420005">
                  <a:moveTo>
                    <a:pt x="257175" y="8572"/>
                  </a:moveTo>
                  <a:lnTo>
                    <a:pt x="231851" y="8572"/>
                  </a:lnTo>
                  <a:lnTo>
                    <a:pt x="224111" y="1191"/>
                  </a:lnTo>
                  <a:lnTo>
                    <a:pt x="220890" y="530"/>
                  </a:lnTo>
                  <a:lnTo>
                    <a:pt x="213722" y="157"/>
                  </a:lnTo>
                  <a:lnTo>
                    <a:pt x="202766" y="31"/>
                  </a:lnTo>
                  <a:lnTo>
                    <a:pt x="27414" y="0"/>
                  </a:lnTo>
                  <a:lnTo>
                    <a:pt x="23932" y="2540"/>
                  </a:lnTo>
                  <a:lnTo>
                    <a:pt x="18486" y="7381"/>
                  </a:lnTo>
                  <a:lnTo>
                    <a:pt x="18039" y="8731"/>
                  </a:lnTo>
                  <a:lnTo>
                    <a:pt x="17263" y="20400"/>
                  </a:lnTo>
                  <a:lnTo>
                    <a:pt x="17180" y="28693"/>
                  </a:lnTo>
                  <a:lnTo>
                    <a:pt x="16216" y="31511"/>
                  </a:lnTo>
                  <a:lnTo>
                    <a:pt x="11260" y="40028"/>
                  </a:lnTo>
                  <a:lnTo>
                    <a:pt x="9767" y="45731"/>
                  </a:lnTo>
                  <a:lnTo>
                    <a:pt x="8927" y="58846"/>
                  </a:lnTo>
                  <a:lnTo>
                    <a:pt x="6190" y="69334"/>
                  </a:lnTo>
                  <a:lnTo>
                    <a:pt x="2751" y="80345"/>
                  </a:lnTo>
                  <a:lnTo>
                    <a:pt x="1223" y="91589"/>
                  </a:lnTo>
                  <a:lnTo>
                    <a:pt x="363" y="104078"/>
                  </a:lnTo>
                  <a:lnTo>
                    <a:pt x="72" y="116832"/>
                  </a:lnTo>
                  <a:lnTo>
                    <a:pt x="1" y="149425"/>
                  </a:lnTo>
                  <a:lnTo>
                    <a:pt x="953" y="151052"/>
                  </a:lnTo>
                  <a:lnTo>
                    <a:pt x="2540" y="152136"/>
                  </a:lnTo>
                  <a:lnTo>
                    <a:pt x="4551" y="152859"/>
                  </a:lnTo>
                  <a:lnTo>
                    <a:pt x="5891" y="154294"/>
                  </a:lnTo>
                  <a:lnTo>
                    <a:pt x="6785" y="156203"/>
                  </a:lnTo>
                  <a:lnTo>
                    <a:pt x="8219" y="161559"/>
                  </a:lnTo>
                  <a:lnTo>
                    <a:pt x="9290" y="161999"/>
                  </a:lnTo>
                  <a:lnTo>
                    <a:pt x="16783" y="162844"/>
                  </a:lnTo>
                  <a:lnTo>
                    <a:pt x="22064" y="160323"/>
                  </a:lnTo>
                  <a:lnTo>
                    <a:pt x="29809" y="156979"/>
                  </a:lnTo>
                  <a:lnTo>
                    <a:pt x="36426" y="155494"/>
                  </a:lnTo>
                  <a:lnTo>
                    <a:pt x="42542" y="152293"/>
                  </a:lnTo>
                  <a:lnTo>
                    <a:pt x="45506" y="150107"/>
                  </a:lnTo>
                  <a:lnTo>
                    <a:pt x="51340" y="147677"/>
                  </a:lnTo>
                  <a:lnTo>
                    <a:pt x="58061" y="145644"/>
                  </a:lnTo>
                  <a:lnTo>
                    <a:pt x="62519" y="143769"/>
                  </a:lnTo>
                  <a:lnTo>
                    <a:pt x="67397" y="141565"/>
                  </a:lnTo>
                  <a:lnTo>
                    <a:pt x="77897" y="136578"/>
                  </a:lnTo>
                  <a:lnTo>
                    <a:pt x="83364" y="133914"/>
                  </a:lnTo>
                  <a:lnTo>
                    <a:pt x="88913" y="132139"/>
                  </a:lnTo>
                  <a:lnTo>
                    <a:pt x="94518" y="130955"/>
                  </a:lnTo>
                  <a:lnTo>
                    <a:pt x="100160" y="130166"/>
                  </a:lnTo>
                  <a:lnTo>
                    <a:pt x="105826" y="128688"/>
                  </a:lnTo>
                  <a:lnTo>
                    <a:pt x="111508" y="126749"/>
                  </a:lnTo>
                  <a:lnTo>
                    <a:pt x="117201" y="124504"/>
                  </a:lnTo>
                  <a:lnTo>
                    <a:pt x="122902" y="123008"/>
                  </a:lnTo>
                  <a:lnTo>
                    <a:pt x="128607" y="122011"/>
                  </a:lnTo>
                  <a:lnTo>
                    <a:pt x="134316" y="121345"/>
                  </a:lnTo>
                  <a:lnTo>
                    <a:pt x="140026" y="120902"/>
                  </a:lnTo>
                  <a:lnTo>
                    <a:pt x="145738" y="120606"/>
                  </a:lnTo>
                  <a:lnTo>
                    <a:pt x="151451" y="120409"/>
                  </a:lnTo>
                  <a:lnTo>
                    <a:pt x="157166" y="121231"/>
                  </a:lnTo>
                  <a:lnTo>
                    <a:pt x="162880" y="122730"/>
                  </a:lnTo>
                  <a:lnTo>
                    <a:pt x="168594" y="124683"/>
                  </a:lnTo>
                  <a:lnTo>
                    <a:pt x="174308" y="126937"/>
                  </a:lnTo>
                  <a:lnTo>
                    <a:pt x="180023" y="129392"/>
                  </a:lnTo>
                  <a:lnTo>
                    <a:pt x="185738" y="131982"/>
                  </a:lnTo>
                  <a:lnTo>
                    <a:pt x="191453" y="133708"/>
                  </a:lnTo>
                  <a:lnTo>
                    <a:pt x="197167" y="134859"/>
                  </a:lnTo>
                  <a:lnTo>
                    <a:pt x="202883" y="135626"/>
                  </a:lnTo>
                  <a:lnTo>
                    <a:pt x="207645" y="138042"/>
                  </a:lnTo>
                  <a:lnTo>
                    <a:pt x="211773" y="141558"/>
                  </a:lnTo>
                  <a:lnTo>
                    <a:pt x="218899" y="149592"/>
                  </a:lnTo>
                  <a:lnTo>
                    <a:pt x="225241" y="156338"/>
                  </a:lnTo>
                  <a:lnTo>
                    <a:pt x="231235" y="165051"/>
                  </a:lnTo>
                  <a:lnTo>
                    <a:pt x="234167" y="170042"/>
                  </a:lnTo>
                  <a:lnTo>
                    <a:pt x="237424" y="180667"/>
                  </a:lnTo>
                  <a:lnTo>
                    <a:pt x="238872" y="191739"/>
                  </a:lnTo>
                  <a:lnTo>
                    <a:pt x="239515" y="203010"/>
                  </a:lnTo>
                  <a:lnTo>
                    <a:pt x="239801" y="216909"/>
                  </a:lnTo>
                  <a:lnTo>
                    <a:pt x="239878" y="224617"/>
                  </a:lnTo>
                  <a:lnTo>
                    <a:pt x="238976" y="232612"/>
                  </a:lnTo>
                  <a:lnTo>
                    <a:pt x="237422" y="240800"/>
                  </a:lnTo>
                  <a:lnTo>
                    <a:pt x="235434" y="249115"/>
                  </a:lnTo>
                  <a:lnTo>
                    <a:pt x="233156" y="257517"/>
                  </a:lnTo>
                  <a:lnTo>
                    <a:pt x="228085" y="274472"/>
                  </a:lnTo>
                  <a:lnTo>
                    <a:pt x="219875" y="300083"/>
                  </a:lnTo>
                  <a:lnTo>
                    <a:pt x="216116" y="308640"/>
                  </a:lnTo>
                  <a:lnTo>
                    <a:pt x="211705" y="317202"/>
                  </a:lnTo>
                  <a:lnTo>
                    <a:pt x="206859" y="325769"/>
                  </a:lnTo>
                  <a:lnTo>
                    <a:pt x="201724" y="334337"/>
                  </a:lnTo>
                  <a:lnTo>
                    <a:pt x="190937" y="351477"/>
                  </a:lnTo>
                  <a:lnTo>
                    <a:pt x="185394" y="359096"/>
                  </a:lnTo>
                  <a:lnTo>
                    <a:pt x="179794" y="366079"/>
                  </a:lnTo>
                  <a:lnTo>
                    <a:pt x="174155" y="372641"/>
                  </a:lnTo>
                  <a:lnTo>
                    <a:pt x="167539" y="378920"/>
                  </a:lnTo>
                  <a:lnTo>
                    <a:pt x="160270" y="385011"/>
                  </a:lnTo>
                  <a:lnTo>
                    <a:pt x="152566" y="390977"/>
                  </a:lnTo>
                  <a:lnTo>
                    <a:pt x="145526" y="395906"/>
                  </a:lnTo>
                  <a:lnTo>
                    <a:pt x="138927" y="400145"/>
                  </a:lnTo>
                  <a:lnTo>
                    <a:pt x="132623" y="403923"/>
                  </a:lnTo>
                  <a:lnTo>
                    <a:pt x="125563" y="407395"/>
                  </a:lnTo>
                  <a:lnTo>
                    <a:pt x="117999" y="410662"/>
                  </a:lnTo>
                  <a:lnTo>
                    <a:pt x="110098" y="413792"/>
                  </a:lnTo>
                  <a:lnTo>
                    <a:pt x="102927" y="415879"/>
                  </a:lnTo>
                  <a:lnTo>
                    <a:pt x="96240" y="417270"/>
                  </a:lnTo>
                  <a:lnTo>
                    <a:pt x="89878" y="418198"/>
                  </a:lnTo>
                  <a:lnTo>
                    <a:pt x="83731" y="418816"/>
                  </a:lnTo>
                  <a:lnTo>
                    <a:pt x="77728" y="419228"/>
                  </a:lnTo>
                  <a:lnTo>
                    <a:pt x="71822" y="419503"/>
                  </a:lnTo>
                  <a:lnTo>
                    <a:pt x="60178" y="419808"/>
                  </a:lnTo>
                  <a:lnTo>
                    <a:pt x="37181" y="420004"/>
                  </a:lnTo>
                  <a:lnTo>
                    <a:pt x="32407" y="419068"/>
                  </a:lnTo>
                  <a:lnTo>
                    <a:pt x="21138" y="414152"/>
                  </a:lnTo>
                  <a:lnTo>
                    <a:pt x="14792" y="412668"/>
                  </a:lnTo>
                  <a:lnTo>
                    <a:pt x="8797" y="412008"/>
                  </a:lnTo>
                  <a:lnTo>
                    <a:pt x="5864" y="411832"/>
                  </a:lnTo>
                  <a:lnTo>
                    <a:pt x="3909" y="410762"/>
                  </a:lnTo>
                  <a:lnTo>
                    <a:pt x="2607" y="409097"/>
                  </a:lnTo>
                  <a:lnTo>
                    <a:pt x="1738" y="407034"/>
                  </a:lnTo>
                  <a:lnTo>
                    <a:pt x="153" y="395889"/>
                  </a:lnTo>
                  <a:lnTo>
                    <a:pt x="0" y="385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575"/>
            <p:cNvSpPr/>
            <p:nvPr/>
          </p:nvSpPr>
          <p:spPr>
            <a:xfrm>
              <a:off x="5729287" y="5143500"/>
              <a:ext cx="231459" cy="231458"/>
            </a:xfrm>
            <a:custGeom>
              <a:avLst/>
              <a:gdLst/>
              <a:ahLst/>
              <a:cxnLst/>
              <a:rect l="0" t="0" r="0" b="0"/>
              <a:pathLst>
                <a:path w="231459" h="231458">
                  <a:moveTo>
                    <a:pt x="0" y="0"/>
                  </a:moveTo>
                  <a:lnTo>
                    <a:pt x="0" y="8219"/>
                  </a:lnTo>
                  <a:lnTo>
                    <a:pt x="6785" y="15311"/>
                  </a:lnTo>
                  <a:lnTo>
                    <a:pt x="61676" y="70249"/>
                  </a:lnTo>
                  <a:lnTo>
                    <a:pt x="65883" y="73502"/>
                  </a:lnTo>
                  <a:lnTo>
                    <a:pt x="70592" y="76624"/>
                  </a:lnTo>
                  <a:lnTo>
                    <a:pt x="75636" y="79657"/>
                  </a:lnTo>
                  <a:lnTo>
                    <a:pt x="80904" y="82632"/>
                  </a:lnTo>
                  <a:lnTo>
                    <a:pt x="91837" y="88478"/>
                  </a:lnTo>
                  <a:lnTo>
                    <a:pt x="97420" y="92323"/>
                  </a:lnTo>
                  <a:lnTo>
                    <a:pt x="103047" y="96791"/>
                  </a:lnTo>
                  <a:lnTo>
                    <a:pt x="108703" y="101675"/>
                  </a:lnTo>
                  <a:lnTo>
                    <a:pt x="117528" y="109641"/>
                  </a:lnTo>
                  <a:lnTo>
                    <a:pt x="121214" y="113099"/>
                  </a:lnTo>
                  <a:lnTo>
                    <a:pt x="125577" y="116357"/>
                  </a:lnTo>
                  <a:lnTo>
                    <a:pt x="130390" y="119481"/>
                  </a:lnTo>
                  <a:lnTo>
                    <a:pt x="135505" y="122517"/>
                  </a:lnTo>
                  <a:lnTo>
                    <a:pt x="139867" y="126445"/>
                  </a:lnTo>
                  <a:lnTo>
                    <a:pt x="143727" y="130969"/>
                  </a:lnTo>
                  <a:lnTo>
                    <a:pt x="147253" y="135890"/>
                  </a:lnTo>
                  <a:lnTo>
                    <a:pt x="151509" y="140123"/>
                  </a:lnTo>
                  <a:lnTo>
                    <a:pt x="156251" y="143898"/>
                  </a:lnTo>
                  <a:lnTo>
                    <a:pt x="161317" y="147366"/>
                  </a:lnTo>
                  <a:lnTo>
                    <a:pt x="165647" y="151584"/>
                  </a:lnTo>
                  <a:lnTo>
                    <a:pt x="169487" y="156301"/>
                  </a:lnTo>
                  <a:lnTo>
                    <a:pt x="172999" y="161351"/>
                  </a:lnTo>
                  <a:lnTo>
                    <a:pt x="176292" y="165670"/>
                  </a:lnTo>
                  <a:lnTo>
                    <a:pt x="179441" y="169501"/>
                  </a:lnTo>
                  <a:lnTo>
                    <a:pt x="182492" y="173008"/>
                  </a:lnTo>
                  <a:lnTo>
                    <a:pt x="186432" y="177251"/>
                  </a:lnTo>
                  <a:lnTo>
                    <a:pt x="203902" y="195209"/>
                  </a:lnTo>
                  <a:lnTo>
                    <a:pt x="225635" y="217055"/>
                  </a:lnTo>
                  <a:lnTo>
                    <a:pt x="227576" y="219951"/>
                  </a:lnTo>
                  <a:lnTo>
                    <a:pt x="229732" y="225708"/>
                  </a:lnTo>
                  <a:lnTo>
                    <a:pt x="231458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76"/>
            <p:cNvSpPr/>
            <p:nvPr/>
          </p:nvSpPr>
          <p:spPr>
            <a:xfrm>
              <a:off x="5797867" y="5186362"/>
              <a:ext cx="145734" cy="240031"/>
            </a:xfrm>
            <a:custGeom>
              <a:avLst/>
              <a:gdLst/>
              <a:ahLst/>
              <a:cxnLst/>
              <a:rect l="0" t="0" r="0" b="0"/>
              <a:pathLst>
                <a:path w="145734" h="240031">
                  <a:moveTo>
                    <a:pt x="145733" y="0"/>
                  </a:moveTo>
                  <a:lnTo>
                    <a:pt x="132714" y="0"/>
                  </a:lnTo>
                  <a:lnTo>
                    <a:pt x="131338" y="953"/>
                  </a:lnTo>
                  <a:lnTo>
                    <a:pt x="130421" y="2540"/>
                  </a:lnTo>
                  <a:lnTo>
                    <a:pt x="128450" y="7797"/>
                  </a:lnTo>
                  <a:lnTo>
                    <a:pt x="126591" y="11865"/>
                  </a:lnTo>
                  <a:lnTo>
                    <a:pt x="124399" y="16483"/>
                  </a:lnTo>
                  <a:lnTo>
                    <a:pt x="122938" y="21466"/>
                  </a:lnTo>
                  <a:lnTo>
                    <a:pt x="121963" y="26693"/>
                  </a:lnTo>
                  <a:lnTo>
                    <a:pt x="121313" y="32083"/>
                  </a:lnTo>
                  <a:lnTo>
                    <a:pt x="118976" y="37581"/>
                  </a:lnTo>
                  <a:lnTo>
                    <a:pt x="115512" y="43152"/>
                  </a:lnTo>
                  <a:lnTo>
                    <a:pt x="111299" y="48770"/>
                  </a:lnTo>
                  <a:lnTo>
                    <a:pt x="108489" y="54421"/>
                  </a:lnTo>
                  <a:lnTo>
                    <a:pt x="106616" y="60093"/>
                  </a:lnTo>
                  <a:lnTo>
                    <a:pt x="105368" y="65780"/>
                  </a:lnTo>
                  <a:lnTo>
                    <a:pt x="102630" y="72429"/>
                  </a:lnTo>
                  <a:lnTo>
                    <a:pt x="98900" y="79718"/>
                  </a:lnTo>
                  <a:lnTo>
                    <a:pt x="94508" y="87435"/>
                  </a:lnTo>
                  <a:lnTo>
                    <a:pt x="90628" y="95438"/>
                  </a:lnTo>
                  <a:lnTo>
                    <a:pt x="87089" y="103630"/>
                  </a:lnTo>
                  <a:lnTo>
                    <a:pt x="83777" y="111949"/>
                  </a:lnTo>
                  <a:lnTo>
                    <a:pt x="79663" y="119400"/>
                  </a:lnTo>
                  <a:lnTo>
                    <a:pt x="75017" y="126273"/>
                  </a:lnTo>
                  <a:lnTo>
                    <a:pt x="70013" y="132759"/>
                  </a:lnTo>
                  <a:lnTo>
                    <a:pt x="65726" y="139941"/>
                  </a:lnTo>
                  <a:lnTo>
                    <a:pt x="61915" y="147587"/>
                  </a:lnTo>
                  <a:lnTo>
                    <a:pt x="58422" y="155541"/>
                  </a:lnTo>
                  <a:lnTo>
                    <a:pt x="54188" y="162749"/>
                  </a:lnTo>
                  <a:lnTo>
                    <a:pt x="49460" y="169460"/>
                  </a:lnTo>
                  <a:lnTo>
                    <a:pt x="44403" y="175838"/>
                  </a:lnTo>
                  <a:lnTo>
                    <a:pt x="40080" y="181995"/>
                  </a:lnTo>
                  <a:lnTo>
                    <a:pt x="36245" y="188006"/>
                  </a:lnTo>
                  <a:lnTo>
                    <a:pt x="32736" y="193917"/>
                  </a:lnTo>
                  <a:lnTo>
                    <a:pt x="29444" y="198810"/>
                  </a:lnTo>
                  <a:lnTo>
                    <a:pt x="26297" y="203026"/>
                  </a:lnTo>
                  <a:lnTo>
                    <a:pt x="23246" y="206788"/>
                  </a:lnTo>
                  <a:lnTo>
                    <a:pt x="21213" y="211201"/>
                  </a:lnTo>
                  <a:lnTo>
                    <a:pt x="19857" y="216048"/>
                  </a:lnTo>
                  <a:lnTo>
                    <a:pt x="18953" y="221185"/>
                  </a:lnTo>
                  <a:lnTo>
                    <a:pt x="17398" y="225561"/>
                  </a:lnTo>
                  <a:lnTo>
                    <a:pt x="13130" y="232965"/>
                  </a:lnTo>
                  <a:lnTo>
                    <a:pt x="9923" y="237937"/>
                  </a:lnTo>
                  <a:lnTo>
                    <a:pt x="8520" y="238635"/>
                  </a:lnTo>
                  <a:lnTo>
                    <a:pt x="6633" y="239100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77"/>
            <p:cNvSpPr/>
            <p:nvPr/>
          </p:nvSpPr>
          <p:spPr>
            <a:xfrm>
              <a:off x="6063615" y="5196158"/>
              <a:ext cx="222886" cy="33068"/>
            </a:xfrm>
            <a:custGeom>
              <a:avLst/>
              <a:gdLst/>
              <a:ahLst/>
              <a:cxnLst/>
              <a:rect l="0" t="0" r="0" b="0"/>
              <a:pathLst>
                <a:path w="222886" h="33068">
                  <a:moveTo>
                    <a:pt x="0" y="33067"/>
                  </a:moveTo>
                  <a:lnTo>
                    <a:pt x="4551" y="28516"/>
                  </a:lnTo>
                  <a:lnTo>
                    <a:pt x="6843" y="27175"/>
                  </a:lnTo>
                  <a:lnTo>
                    <a:pt x="9324" y="26281"/>
                  </a:lnTo>
                  <a:lnTo>
                    <a:pt x="14622" y="25288"/>
                  </a:lnTo>
                  <a:lnTo>
                    <a:pt x="20151" y="24847"/>
                  </a:lnTo>
                  <a:lnTo>
                    <a:pt x="28323" y="24651"/>
                  </a:lnTo>
                  <a:lnTo>
                    <a:pt x="33170" y="24599"/>
                  </a:lnTo>
                  <a:lnTo>
                    <a:pt x="38305" y="23611"/>
                  </a:lnTo>
                  <a:lnTo>
                    <a:pt x="43634" y="22001"/>
                  </a:lnTo>
                  <a:lnTo>
                    <a:pt x="49092" y="19975"/>
                  </a:lnTo>
                  <a:lnTo>
                    <a:pt x="54635" y="18624"/>
                  </a:lnTo>
                  <a:lnTo>
                    <a:pt x="60236" y="17723"/>
                  </a:lnTo>
                  <a:lnTo>
                    <a:pt x="65874" y="17123"/>
                  </a:lnTo>
                  <a:lnTo>
                    <a:pt x="71539" y="16722"/>
                  </a:lnTo>
                  <a:lnTo>
                    <a:pt x="77220" y="16455"/>
                  </a:lnTo>
                  <a:lnTo>
                    <a:pt x="88612" y="16159"/>
                  </a:lnTo>
                  <a:lnTo>
                    <a:pt x="100025" y="16027"/>
                  </a:lnTo>
                  <a:lnTo>
                    <a:pt x="105736" y="15039"/>
                  </a:lnTo>
                  <a:lnTo>
                    <a:pt x="111448" y="13429"/>
                  </a:lnTo>
                  <a:lnTo>
                    <a:pt x="117161" y="11402"/>
                  </a:lnTo>
                  <a:lnTo>
                    <a:pt x="122875" y="10051"/>
                  </a:lnTo>
                  <a:lnTo>
                    <a:pt x="128589" y="9151"/>
                  </a:lnTo>
                  <a:lnTo>
                    <a:pt x="134303" y="8550"/>
                  </a:lnTo>
                  <a:lnTo>
                    <a:pt x="140018" y="8150"/>
                  </a:lnTo>
                  <a:lnTo>
                    <a:pt x="145733" y="7883"/>
                  </a:lnTo>
                  <a:lnTo>
                    <a:pt x="151447" y="7705"/>
                  </a:lnTo>
                  <a:lnTo>
                    <a:pt x="157163" y="6634"/>
                  </a:lnTo>
                  <a:lnTo>
                    <a:pt x="162877" y="4967"/>
                  </a:lnTo>
                  <a:lnTo>
                    <a:pt x="168592" y="2904"/>
                  </a:lnTo>
                  <a:lnTo>
                    <a:pt x="174307" y="1528"/>
                  </a:lnTo>
                  <a:lnTo>
                    <a:pt x="180022" y="611"/>
                  </a:lnTo>
                  <a:lnTo>
                    <a:pt x="185737" y="0"/>
                  </a:lnTo>
                  <a:lnTo>
                    <a:pt x="190500" y="544"/>
                  </a:lnTo>
                  <a:lnTo>
                    <a:pt x="194627" y="1860"/>
                  </a:lnTo>
                  <a:lnTo>
                    <a:pt x="198331" y="3690"/>
                  </a:lnTo>
                  <a:lnTo>
                    <a:pt x="202706" y="4910"/>
                  </a:lnTo>
                  <a:lnTo>
                    <a:pt x="207527" y="5723"/>
                  </a:lnTo>
                  <a:lnTo>
                    <a:pt x="222885" y="73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78"/>
            <p:cNvSpPr/>
            <p:nvPr/>
          </p:nvSpPr>
          <p:spPr>
            <a:xfrm>
              <a:off x="6123622" y="5289232"/>
              <a:ext cx="188596" cy="25719"/>
            </a:xfrm>
            <a:custGeom>
              <a:avLst/>
              <a:gdLst/>
              <a:ahLst/>
              <a:cxnLst/>
              <a:rect l="0" t="0" r="0" b="0"/>
              <a:pathLst>
                <a:path w="188596" h="25719">
                  <a:moveTo>
                    <a:pt x="0" y="25718"/>
                  </a:moveTo>
                  <a:lnTo>
                    <a:pt x="0" y="21167"/>
                  </a:lnTo>
                  <a:lnTo>
                    <a:pt x="953" y="19826"/>
                  </a:lnTo>
                  <a:lnTo>
                    <a:pt x="2540" y="18932"/>
                  </a:lnTo>
                  <a:lnTo>
                    <a:pt x="4551" y="18337"/>
                  </a:lnTo>
                  <a:lnTo>
                    <a:pt x="7797" y="17939"/>
                  </a:lnTo>
                  <a:lnTo>
                    <a:pt x="11865" y="17675"/>
                  </a:lnTo>
                  <a:lnTo>
                    <a:pt x="20513" y="17380"/>
                  </a:lnTo>
                  <a:lnTo>
                    <a:pt x="27533" y="17250"/>
                  </a:lnTo>
                  <a:lnTo>
                    <a:pt x="31690" y="16262"/>
                  </a:lnTo>
                  <a:lnTo>
                    <a:pt x="36367" y="14652"/>
                  </a:lnTo>
                  <a:lnTo>
                    <a:pt x="41390" y="12626"/>
                  </a:lnTo>
                  <a:lnTo>
                    <a:pt x="46643" y="11275"/>
                  </a:lnTo>
                  <a:lnTo>
                    <a:pt x="52050" y="10374"/>
                  </a:lnTo>
                  <a:lnTo>
                    <a:pt x="57560" y="9774"/>
                  </a:lnTo>
                  <a:lnTo>
                    <a:pt x="63139" y="8421"/>
                  </a:lnTo>
                  <a:lnTo>
                    <a:pt x="68763" y="6567"/>
                  </a:lnTo>
                  <a:lnTo>
                    <a:pt x="74417" y="4377"/>
                  </a:lnTo>
                  <a:lnTo>
                    <a:pt x="81044" y="2919"/>
                  </a:lnTo>
                  <a:lnTo>
                    <a:pt x="88319" y="1945"/>
                  </a:lnTo>
                  <a:lnTo>
                    <a:pt x="102118" y="865"/>
                  </a:lnTo>
                  <a:lnTo>
                    <a:pt x="111426" y="384"/>
                  </a:lnTo>
                  <a:lnTo>
                    <a:pt x="123818" y="171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79"/>
            <p:cNvSpPr/>
            <p:nvPr/>
          </p:nvSpPr>
          <p:spPr>
            <a:xfrm>
              <a:off x="6415087" y="5109210"/>
              <a:ext cx="34291" cy="240031"/>
            </a:xfrm>
            <a:custGeom>
              <a:avLst/>
              <a:gdLst/>
              <a:ahLst/>
              <a:cxnLst/>
              <a:rect l="0" t="0" r="0" b="0"/>
              <a:pathLst>
                <a:path w="34291" h="240031">
                  <a:moveTo>
                    <a:pt x="8572" y="0"/>
                  </a:moveTo>
                  <a:lnTo>
                    <a:pt x="105" y="0"/>
                  </a:lnTo>
                  <a:lnTo>
                    <a:pt x="9" y="7381"/>
                  </a:lnTo>
                  <a:lnTo>
                    <a:pt x="0" y="66968"/>
                  </a:lnTo>
                  <a:lnTo>
                    <a:pt x="953" y="73220"/>
                  </a:lnTo>
                  <a:lnTo>
                    <a:pt x="2540" y="80246"/>
                  </a:lnTo>
                  <a:lnTo>
                    <a:pt x="4551" y="87787"/>
                  </a:lnTo>
                  <a:lnTo>
                    <a:pt x="5892" y="94720"/>
                  </a:lnTo>
                  <a:lnTo>
                    <a:pt x="6785" y="101247"/>
                  </a:lnTo>
                  <a:lnTo>
                    <a:pt x="7381" y="107503"/>
                  </a:lnTo>
                  <a:lnTo>
                    <a:pt x="7778" y="113578"/>
                  </a:lnTo>
                  <a:lnTo>
                    <a:pt x="8043" y="119534"/>
                  </a:lnTo>
                  <a:lnTo>
                    <a:pt x="8219" y="125409"/>
                  </a:lnTo>
                  <a:lnTo>
                    <a:pt x="9290" y="131231"/>
                  </a:lnTo>
                  <a:lnTo>
                    <a:pt x="10956" y="137017"/>
                  </a:lnTo>
                  <a:lnTo>
                    <a:pt x="13019" y="142779"/>
                  </a:lnTo>
                  <a:lnTo>
                    <a:pt x="14394" y="148527"/>
                  </a:lnTo>
                  <a:lnTo>
                    <a:pt x="15311" y="154263"/>
                  </a:lnTo>
                  <a:lnTo>
                    <a:pt x="15923" y="159992"/>
                  </a:lnTo>
                  <a:lnTo>
                    <a:pt x="16330" y="165716"/>
                  </a:lnTo>
                  <a:lnTo>
                    <a:pt x="16602" y="171437"/>
                  </a:lnTo>
                  <a:lnTo>
                    <a:pt x="16783" y="177156"/>
                  </a:lnTo>
                  <a:lnTo>
                    <a:pt x="17856" y="182874"/>
                  </a:lnTo>
                  <a:lnTo>
                    <a:pt x="19524" y="188591"/>
                  </a:lnTo>
                  <a:lnTo>
                    <a:pt x="21589" y="194307"/>
                  </a:lnTo>
                  <a:lnTo>
                    <a:pt x="22965" y="200023"/>
                  </a:lnTo>
                  <a:lnTo>
                    <a:pt x="23883" y="205739"/>
                  </a:lnTo>
                  <a:lnTo>
                    <a:pt x="24494" y="211454"/>
                  </a:lnTo>
                  <a:lnTo>
                    <a:pt x="25855" y="216217"/>
                  </a:lnTo>
                  <a:lnTo>
                    <a:pt x="27713" y="220344"/>
                  </a:lnTo>
                  <a:lnTo>
                    <a:pt x="29906" y="224049"/>
                  </a:lnTo>
                  <a:lnTo>
                    <a:pt x="31367" y="227471"/>
                  </a:lnTo>
                  <a:lnTo>
                    <a:pt x="32341" y="230705"/>
                  </a:lnTo>
                  <a:lnTo>
                    <a:pt x="3429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80"/>
            <p:cNvSpPr/>
            <p:nvPr/>
          </p:nvSpPr>
          <p:spPr>
            <a:xfrm>
              <a:off x="6517957" y="5032206"/>
              <a:ext cx="257015" cy="334180"/>
            </a:xfrm>
            <a:custGeom>
              <a:avLst/>
              <a:gdLst/>
              <a:ahLst/>
              <a:cxnLst/>
              <a:rect l="0" t="0" r="0" b="0"/>
              <a:pathLst>
                <a:path w="257015" h="334180">
                  <a:moveTo>
                    <a:pt x="0" y="85576"/>
                  </a:moveTo>
                  <a:lnTo>
                    <a:pt x="37183" y="48394"/>
                  </a:lnTo>
                  <a:lnTo>
                    <a:pt x="40981" y="45548"/>
                  </a:lnTo>
                  <a:lnTo>
                    <a:pt x="45418" y="42698"/>
                  </a:lnTo>
                  <a:lnTo>
                    <a:pt x="50281" y="39846"/>
                  </a:lnTo>
                  <a:lnTo>
                    <a:pt x="55428" y="36991"/>
                  </a:lnTo>
                  <a:lnTo>
                    <a:pt x="66227" y="31281"/>
                  </a:lnTo>
                  <a:lnTo>
                    <a:pt x="72726" y="28424"/>
                  </a:lnTo>
                  <a:lnTo>
                    <a:pt x="79917" y="25568"/>
                  </a:lnTo>
                  <a:lnTo>
                    <a:pt x="87568" y="22710"/>
                  </a:lnTo>
                  <a:lnTo>
                    <a:pt x="94574" y="19853"/>
                  </a:lnTo>
                  <a:lnTo>
                    <a:pt x="101149" y="16995"/>
                  </a:lnTo>
                  <a:lnTo>
                    <a:pt x="113535" y="11281"/>
                  </a:lnTo>
                  <a:lnTo>
                    <a:pt x="125390" y="5566"/>
                  </a:lnTo>
                  <a:lnTo>
                    <a:pt x="131218" y="3661"/>
                  </a:lnTo>
                  <a:lnTo>
                    <a:pt x="137009" y="2391"/>
                  </a:lnTo>
                  <a:lnTo>
                    <a:pt x="142774" y="1544"/>
                  </a:lnTo>
                  <a:lnTo>
                    <a:pt x="148523" y="980"/>
                  </a:lnTo>
                  <a:lnTo>
                    <a:pt x="154261" y="603"/>
                  </a:lnTo>
                  <a:lnTo>
                    <a:pt x="164763" y="186"/>
                  </a:lnTo>
                  <a:lnTo>
                    <a:pt x="172605" y="0"/>
                  </a:lnTo>
                  <a:lnTo>
                    <a:pt x="176030" y="903"/>
                  </a:lnTo>
                  <a:lnTo>
                    <a:pt x="182375" y="4446"/>
                  </a:lnTo>
                  <a:lnTo>
                    <a:pt x="188371" y="9196"/>
                  </a:lnTo>
                  <a:lnTo>
                    <a:pt x="191304" y="11796"/>
                  </a:lnTo>
                  <a:lnTo>
                    <a:pt x="193258" y="15434"/>
                  </a:lnTo>
                  <a:lnTo>
                    <a:pt x="195430" y="24557"/>
                  </a:lnTo>
                  <a:lnTo>
                    <a:pt x="196395" y="34961"/>
                  </a:lnTo>
                  <a:lnTo>
                    <a:pt x="196653" y="40403"/>
                  </a:lnTo>
                  <a:lnTo>
                    <a:pt x="195872" y="45935"/>
                  </a:lnTo>
                  <a:lnTo>
                    <a:pt x="194399" y="51529"/>
                  </a:lnTo>
                  <a:lnTo>
                    <a:pt x="192464" y="57163"/>
                  </a:lnTo>
                  <a:lnTo>
                    <a:pt x="190222" y="62824"/>
                  </a:lnTo>
                  <a:lnTo>
                    <a:pt x="187774" y="68503"/>
                  </a:lnTo>
                  <a:lnTo>
                    <a:pt x="185191" y="74194"/>
                  </a:lnTo>
                  <a:lnTo>
                    <a:pt x="181563" y="80846"/>
                  </a:lnTo>
                  <a:lnTo>
                    <a:pt x="177239" y="88137"/>
                  </a:lnTo>
                  <a:lnTo>
                    <a:pt x="172452" y="95856"/>
                  </a:lnTo>
                  <a:lnTo>
                    <a:pt x="167356" y="101955"/>
                  </a:lnTo>
                  <a:lnTo>
                    <a:pt x="162053" y="106973"/>
                  </a:lnTo>
                  <a:lnTo>
                    <a:pt x="156613" y="111271"/>
                  </a:lnTo>
                  <a:lnTo>
                    <a:pt x="151081" y="116041"/>
                  </a:lnTo>
                  <a:lnTo>
                    <a:pt x="145488" y="121126"/>
                  </a:lnTo>
                  <a:lnTo>
                    <a:pt x="131055" y="134844"/>
                  </a:lnTo>
                  <a:lnTo>
                    <a:pt x="117644" y="148013"/>
                  </a:lnTo>
                  <a:lnTo>
                    <a:pt x="113673" y="150061"/>
                  </a:lnTo>
                  <a:lnTo>
                    <a:pt x="109119" y="151426"/>
                  </a:lnTo>
                  <a:lnTo>
                    <a:pt x="104179" y="152336"/>
                  </a:lnTo>
                  <a:lnTo>
                    <a:pt x="100885" y="153896"/>
                  </a:lnTo>
                  <a:lnTo>
                    <a:pt x="98690" y="155887"/>
                  </a:lnTo>
                  <a:lnTo>
                    <a:pt x="97226" y="158168"/>
                  </a:lnTo>
                  <a:lnTo>
                    <a:pt x="95297" y="159688"/>
                  </a:lnTo>
                  <a:lnTo>
                    <a:pt x="93059" y="160702"/>
                  </a:lnTo>
                  <a:lnTo>
                    <a:pt x="86154" y="162611"/>
                  </a:lnTo>
                  <a:lnTo>
                    <a:pt x="85852" y="158143"/>
                  </a:lnTo>
                  <a:lnTo>
                    <a:pt x="86763" y="156814"/>
                  </a:lnTo>
                  <a:lnTo>
                    <a:pt x="88321" y="155928"/>
                  </a:lnTo>
                  <a:lnTo>
                    <a:pt x="90314" y="155338"/>
                  </a:lnTo>
                  <a:lnTo>
                    <a:pt x="91641" y="153991"/>
                  </a:lnTo>
                  <a:lnTo>
                    <a:pt x="92527" y="152141"/>
                  </a:lnTo>
                  <a:lnTo>
                    <a:pt x="93117" y="149955"/>
                  </a:lnTo>
                  <a:lnTo>
                    <a:pt x="95416" y="148498"/>
                  </a:lnTo>
                  <a:lnTo>
                    <a:pt x="103049" y="146879"/>
                  </a:lnTo>
                  <a:lnTo>
                    <a:pt x="110252" y="143619"/>
                  </a:lnTo>
                  <a:lnTo>
                    <a:pt x="117581" y="138996"/>
                  </a:lnTo>
                  <a:lnTo>
                    <a:pt x="122202" y="136429"/>
                  </a:lnTo>
                  <a:lnTo>
                    <a:pt x="132417" y="131037"/>
                  </a:lnTo>
                  <a:lnTo>
                    <a:pt x="143307" y="125466"/>
                  </a:lnTo>
                  <a:lnTo>
                    <a:pt x="149831" y="123599"/>
                  </a:lnTo>
                  <a:lnTo>
                    <a:pt x="157037" y="122355"/>
                  </a:lnTo>
                  <a:lnTo>
                    <a:pt x="164699" y="121525"/>
                  </a:lnTo>
                  <a:lnTo>
                    <a:pt x="171712" y="120972"/>
                  </a:lnTo>
                  <a:lnTo>
                    <a:pt x="178292" y="120603"/>
                  </a:lnTo>
                  <a:lnTo>
                    <a:pt x="194115" y="120085"/>
                  </a:lnTo>
                  <a:lnTo>
                    <a:pt x="207375" y="119931"/>
                  </a:lnTo>
                  <a:lnTo>
                    <a:pt x="212546" y="119909"/>
                  </a:lnTo>
                  <a:lnTo>
                    <a:pt x="217897" y="120847"/>
                  </a:lnTo>
                  <a:lnTo>
                    <a:pt x="223370" y="122425"/>
                  </a:lnTo>
                  <a:lnTo>
                    <a:pt x="228923" y="124430"/>
                  </a:lnTo>
                  <a:lnTo>
                    <a:pt x="233578" y="126719"/>
                  </a:lnTo>
                  <a:lnTo>
                    <a:pt x="241290" y="131802"/>
                  </a:lnTo>
                  <a:lnTo>
                    <a:pt x="247892" y="137236"/>
                  </a:lnTo>
                  <a:lnTo>
                    <a:pt x="250987" y="140018"/>
                  </a:lnTo>
                  <a:lnTo>
                    <a:pt x="253049" y="142826"/>
                  </a:lnTo>
                  <a:lnTo>
                    <a:pt x="255341" y="148485"/>
                  </a:lnTo>
                  <a:lnTo>
                    <a:pt x="256360" y="156716"/>
                  </a:lnTo>
                  <a:lnTo>
                    <a:pt x="256813" y="165771"/>
                  </a:lnTo>
                  <a:lnTo>
                    <a:pt x="257014" y="172971"/>
                  </a:lnTo>
                  <a:lnTo>
                    <a:pt x="254563" y="181886"/>
                  </a:lnTo>
                  <a:lnTo>
                    <a:pt x="251252" y="192198"/>
                  </a:lnTo>
                  <a:lnTo>
                    <a:pt x="250369" y="197615"/>
                  </a:lnTo>
                  <a:lnTo>
                    <a:pt x="249781" y="203131"/>
                  </a:lnTo>
                  <a:lnTo>
                    <a:pt x="248435" y="208714"/>
                  </a:lnTo>
                  <a:lnTo>
                    <a:pt x="246586" y="214340"/>
                  </a:lnTo>
                  <a:lnTo>
                    <a:pt x="241991" y="224720"/>
                  </a:lnTo>
                  <a:lnTo>
                    <a:pt x="236774" y="232508"/>
                  </a:lnTo>
                  <a:lnTo>
                    <a:pt x="233097" y="236870"/>
                  </a:lnTo>
                  <a:lnTo>
                    <a:pt x="228741" y="241684"/>
                  </a:lnTo>
                  <a:lnTo>
                    <a:pt x="216048" y="255020"/>
                  </a:lnTo>
                  <a:lnTo>
                    <a:pt x="187031" y="284292"/>
                  </a:lnTo>
                  <a:lnTo>
                    <a:pt x="182790" y="287586"/>
                  </a:lnTo>
                  <a:lnTo>
                    <a:pt x="178057" y="290734"/>
                  </a:lnTo>
                  <a:lnTo>
                    <a:pt x="172998" y="293786"/>
                  </a:lnTo>
                  <a:lnTo>
                    <a:pt x="167720" y="295820"/>
                  </a:lnTo>
                  <a:lnTo>
                    <a:pt x="162295" y="297176"/>
                  </a:lnTo>
                  <a:lnTo>
                    <a:pt x="156775" y="298080"/>
                  </a:lnTo>
                  <a:lnTo>
                    <a:pt x="151189" y="299636"/>
                  </a:lnTo>
                  <a:lnTo>
                    <a:pt x="145560" y="301625"/>
                  </a:lnTo>
                  <a:lnTo>
                    <a:pt x="139903" y="303904"/>
                  </a:lnTo>
                  <a:lnTo>
                    <a:pt x="135178" y="306375"/>
                  </a:lnTo>
                  <a:lnTo>
                    <a:pt x="127390" y="311662"/>
                  </a:lnTo>
                  <a:lnTo>
                    <a:pt x="120753" y="314646"/>
                  </a:lnTo>
                  <a:lnTo>
                    <a:pt x="113676" y="316925"/>
                  </a:lnTo>
                  <a:lnTo>
                    <a:pt x="109121" y="318866"/>
                  </a:lnTo>
                  <a:lnTo>
                    <a:pt x="104180" y="321112"/>
                  </a:lnTo>
                  <a:lnTo>
                    <a:pt x="96150" y="323609"/>
                  </a:lnTo>
                  <a:lnTo>
                    <a:pt x="88454" y="324719"/>
                  </a:lnTo>
                  <a:lnTo>
                    <a:pt x="83734" y="325014"/>
                  </a:lnTo>
                  <a:lnTo>
                    <a:pt x="78683" y="325211"/>
                  </a:lnTo>
                  <a:lnTo>
                    <a:pt x="75315" y="326296"/>
                  </a:lnTo>
                  <a:lnTo>
                    <a:pt x="73070" y="327971"/>
                  </a:lnTo>
                  <a:lnTo>
                    <a:pt x="68580" y="3341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81"/>
            <p:cNvSpPr/>
            <p:nvPr/>
          </p:nvSpPr>
          <p:spPr>
            <a:xfrm>
              <a:off x="5155283" y="5494975"/>
              <a:ext cx="462563" cy="25716"/>
            </a:xfrm>
            <a:custGeom>
              <a:avLst/>
              <a:gdLst/>
              <a:ahLst/>
              <a:cxnLst/>
              <a:rect l="0" t="0" r="0" b="0"/>
              <a:pathLst>
                <a:path w="462563" h="25716">
                  <a:moveTo>
                    <a:pt x="8219" y="25715"/>
                  </a:moveTo>
                  <a:lnTo>
                    <a:pt x="3669" y="25715"/>
                  </a:lnTo>
                  <a:lnTo>
                    <a:pt x="2328" y="24762"/>
                  </a:lnTo>
                  <a:lnTo>
                    <a:pt x="1434" y="23175"/>
                  </a:lnTo>
                  <a:lnTo>
                    <a:pt x="0" y="18333"/>
                  </a:lnTo>
                  <a:lnTo>
                    <a:pt x="835" y="17936"/>
                  </a:lnTo>
                  <a:lnTo>
                    <a:pt x="9018" y="17299"/>
                  </a:lnTo>
                  <a:lnTo>
                    <a:pt x="21189" y="17156"/>
                  </a:lnTo>
                  <a:lnTo>
                    <a:pt x="82641" y="17142"/>
                  </a:lnTo>
                  <a:lnTo>
                    <a:pt x="89267" y="16190"/>
                  </a:lnTo>
                  <a:lnTo>
                    <a:pt x="96541" y="14603"/>
                  </a:lnTo>
                  <a:lnTo>
                    <a:pt x="104248" y="12592"/>
                  </a:lnTo>
                  <a:lnTo>
                    <a:pt x="112243" y="11250"/>
                  </a:lnTo>
                  <a:lnTo>
                    <a:pt x="120431" y="10357"/>
                  </a:lnTo>
                  <a:lnTo>
                    <a:pt x="128747" y="9761"/>
                  </a:lnTo>
                  <a:lnTo>
                    <a:pt x="137148" y="9364"/>
                  </a:lnTo>
                  <a:lnTo>
                    <a:pt x="154103" y="8923"/>
                  </a:lnTo>
                  <a:lnTo>
                    <a:pt x="162626" y="7853"/>
                  </a:lnTo>
                  <a:lnTo>
                    <a:pt x="171164" y="6187"/>
                  </a:lnTo>
                  <a:lnTo>
                    <a:pt x="179714" y="4123"/>
                  </a:lnTo>
                  <a:lnTo>
                    <a:pt x="189224" y="2748"/>
                  </a:lnTo>
                  <a:lnTo>
                    <a:pt x="199374" y="1831"/>
                  </a:lnTo>
                  <a:lnTo>
                    <a:pt x="209951" y="1220"/>
                  </a:lnTo>
                  <a:lnTo>
                    <a:pt x="231862" y="541"/>
                  </a:lnTo>
                  <a:lnTo>
                    <a:pt x="290426" y="45"/>
                  </a:lnTo>
                  <a:lnTo>
                    <a:pt x="351079" y="0"/>
                  </a:lnTo>
                  <a:lnTo>
                    <a:pt x="358712" y="951"/>
                  </a:lnTo>
                  <a:lnTo>
                    <a:pt x="365707" y="2539"/>
                  </a:lnTo>
                  <a:lnTo>
                    <a:pt x="372274" y="4549"/>
                  </a:lnTo>
                  <a:lnTo>
                    <a:pt x="379510" y="5889"/>
                  </a:lnTo>
                  <a:lnTo>
                    <a:pt x="387191" y="6783"/>
                  </a:lnTo>
                  <a:lnTo>
                    <a:pt x="395170" y="7378"/>
                  </a:lnTo>
                  <a:lnTo>
                    <a:pt x="402394" y="8728"/>
                  </a:lnTo>
                  <a:lnTo>
                    <a:pt x="409115" y="10580"/>
                  </a:lnTo>
                  <a:lnTo>
                    <a:pt x="415500" y="12767"/>
                  </a:lnTo>
                  <a:lnTo>
                    <a:pt x="420710" y="14226"/>
                  </a:lnTo>
                  <a:lnTo>
                    <a:pt x="425135" y="15198"/>
                  </a:lnTo>
                  <a:lnTo>
                    <a:pt x="429038" y="15846"/>
                  </a:lnTo>
                  <a:lnTo>
                    <a:pt x="435915" y="16566"/>
                  </a:lnTo>
                  <a:lnTo>
                    <a:pt x="448091" y="17029"/>
                  </a:lnTo>
                  <a:lnTo>
                    <a:pt x="462562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82"/>
            <p:cNvSpPr/>
            <p:nvPr/>
          </p:nvSpPr>
          <p:spPr>
            <a:xfrm>
              <a:off x="5146357" y="5572125"/>
              <a:ext cx="265748" cy="299672"/>
            </a:xfrm>
            <a:custGeom>
              <a:avLst/>
              <a:gdLst/>
              <a:ahLst/>
              <a:cxnLst/>
              <a:rect l="0" t="0" r="0" b="0"/>
              <a:pathLst>
                <a:path w="265748" h="299672">
                  <a:moveTo>
                    <a:pt x="265747" y="0"/>
                  </a:moveTo>
                  <a:lnTo>
                    <a:pt x="198329" y="0"/>
                  </a:lnTo>
                  <a:lnTo>
                    <a:pt x="193179" y="953"/>
                  </a:lnTo>
                  <a:lnTo>
                    <a:pt x="187842" y="2540"/>
                  </a:lnTo>
                  <a:lnTo>
                    <a:pt x="182378" y="4551"/>
                  </a:lnTo>
                  <a:lnTo>
                    <a:pt x="177783" y="5891"/>
                  </a:lnTo>
                  <a:lnTo>
                    <a:pt x="170137" y="7381"/>
                  </a:lnTo>
                  <a:lnTo>
                    <a:pt x="163564" y="8042"/>
                  </a:lnTo>
                  <a:lnTo>
                    <a:pt x="160477" y="8219"/>
                  </a:lnTo>
                  <a:lnTo>
                    <a:pt x="156515" y="9290"/>
                  </a:lnTo>
                  <a:lnTo>
                    <a:pt x="151968" y="10955"/>
                  </a:lnTo>
                  <a:lnTo>
                    <a:pt x="147032" y="13018"/>
                  </a:lnTo>
                  <a:lnTo>
                    <a:pt x="139008" y="15311"/>
                  </a:lnTo>
                  <a:lnTo>
                    <a:pt x="131314" y="17282"/>
                  </a:lnTo>
                  <a:lnTo>
                    <a:pt x="126595" y="19141"/>
                  </a:lnTo>
                  <a:lnTo>
                    <a:pt x="121544" y="21333"/>
                  </a:lnTo>
                  <a:lnTo>
                    <a:pt x="113392" y="23769"/>
                  </a:lnTo>
                  <a:lnTo>
                    <a:pt x="109885" y="24419"/>
                  </a:lnTo>
                  <a:lnTo>
                    <a:pt x="103448" y="27680"/>
                  </a:lnTo>
                  <a:lnTo>
                    <a:pt x="100398" y="29883"/>
                  </a:lnTo>
                  <a:lnTo>
                    <a:pt x="96459" y="31352"/>
                  </a:lnTo>
                  <a:lnTo>
                    <a:pt x="91929" y="32331"/>
                  </a:lnTo>
                  <a:lnTo>
                    <a:pt x="87003" y="32984"/>
                  </a:lnTo>
                  <a:lnTo>
                    <a:pt x="78991" y="33709"/>
                  </a:lnTo>
                  <a:lnTo>
                    <a:pt x="72255" y="34032"/>
                  </a:lnTo>
                  <a:lnTo>
                    <a:pt x="66086" y="34175"/>
                  </a:lnTo>
                  <a:lnTo>
                    <a:pt x="57257" y="34256"/>
                  </a:lnTo>
                  <a:lnTo>
                    <a:pt x="53412" y="35219"/>
                  </a:lnTo>
                  <a:lnTo>
                    <a:pt x="48943" y="36815"/>
                  </a:lnTo>
                  <a:lnTo>
                    <a:pt x="37185" y="41667"/>
                  </a:lnTo>
                  <a:lnTo>
                    <a:pt x="30597" y="42508"/>
                  </a:lnTo>
                  <a:lnTo>
                    <a:pt x="28970" y="43578"/>
                  </a:lnTo>
                  <a:lnTo>
                    <a:pt x="27886" y="45245"/>
                  </a:lnTo>
                  <a:lnTo>
                    <a:pt x="26681" y="49636"/>
                  </a:lnTo>
                  <a:lnTo>
                    <a:pt x="26146" y="54763"/>
                  </a:lnTo>
                  <a:lnTo>
                    <a:pt x="25051" y="56511"/>
                  </a:lnTo>
                  <a:lnTo>
                    <a:pt x="23368" y="57676"/>
                  </a:lnTo>
                  <a:lnTo>
                    <a:pt x="21294" y="58454"/>
                  </a:lnTo>
                  <a:lnTo>
                    <a:pt x="19911" y="59924"/>
                  </a:lnTo>
                  <a:lnTo>
                    <a:pt x="18989" y="61857"/>
                  </a:lnTo>
                  <a:lnTo>
                    <a:pt x="17965" y="66544"/>
                  </a:lnTo>
                  <a:lnTo>
                    <a:pt x="17388" y="75491"/>
                  </a:lnTo>
                  <a:lnTo>
                    <a:pt x="17193" y="95098"/>
                  </a:lnTo>
                  <a:lnTo>
                    <a:pt x="17145" y="157119"/>
                  </a:lnTo>
                  <a:lnTo>
                    <a:pt x="18098" y="159039"/>
                  </a:lnTo>
                  <a:lnTo>
                    <a:pt x="19685" y="160318"/>
                  </a:lnTo>
                  <a:lnTo>
                    <a:pt x="25364" y="162728"/>
                  </a:lnTo>
                  <a:lnTo>
                    <a:pt x="30164" y="162833"/>
                  </a:lnTo>
                  <a:lnTo>
                    <a:pt x="32492" y="161895"/>
                  </a:lnTo>
                  <a:lnTo>
                    <a:pt x="40319" y="156977"/>
                  </a:lnTo>
                  <a:lnTo>
                    <a:pt x="45860" y="155492"/>
                  </a:lnTo>
                  <a:lnTo>
                    <a:pt x="54037" y="154833"/>
                  </a:lnTo>
                  <a:lnTo>
                    <a:pt x="58884" y="154657"/>
                  </a:lnTo>
                  <a:lnTo>
                    <a:pt x="63069" y="153587"/>
                  </a:lnTo>
                  <a:lnTo>
                    <a:pt x="70259" y="149858"/>
                  </a:lnTo>
                  <a:lnTo>
                    <a:pt x="74461" y="147530"/>
                  </a:lnTo>
                  <a:lnTo>
                    <a:pt x="84212" y="142404"/>
                  </a:lnTo>
                  <a:lnTo>
                    <a:pt x="89479" y="140656"/>
                  </a:lnTo>
                  <a:lnTo>
                    <a:pt x="94895" y="139491"/>
                  </a:lnTo>
                  <a:lnTo>
                    <a:pt x="100411" y="138714"/>
                  </a:lnTo>
                  <a:lnTo>
                    <a:pt x="105041" y="138196"/>
                  </a:lnTo>
                  <a:lnTo>
                    <a:pt x="112725" y="137620"/>
                  </a:lnTo>
                  <a:lnTo>
                    <a:pt x="121855" y="137364"/>
                  </a:lnTo>
                  <a:lnTo>
                    <a:pt x="143238" y="137200"/>
                  </a:lnTo>
                  <a:lnTo>
                    <a:pt x="147880" y="138139"/>
                  </a:lnTo>
                  <a:lnTo>
                    <a:pt x="155577" y="141723"/>
                  </a:lnTo>
                  <a:lnTo>
                    <a:pt x="162173" y="146490"/>
                  </a:lnTo>
                  <a:lnTo>
                    <a:pt x="168279" y="151784"/>
                  </a:lnTo>
                  <a:lnTo>
                    <a:pt x="174168" y="157312"/>
                  </a:lnTo>
                  <a:lnTo>
                    <a:pt x="182839" y="165779"/>
                  </a:lnTo>
                  <a:lnTo>
                    <a:pt x="184758" y="168622"/>
                  </a:lnTo>
                  <a:lnTo>
                    <a:pt x="186889" y="174320"/>
                  </a:lnTo>
                  <a:lnTo>
                    <a:pt x="190377" y="182568"/>
                  </a:lnTo>
                  <a:lnTo>
                    <a:pt x="192641" y="187435"/>
                  </a:lnTo>
                  <a:lnTo>
                    <a:pt x="193197" y="191631"/>
                  </a:lnTo>
                  <a:lnTo>
                    <a:pt x="192615" y="195381"/>
                  </a:lnTo>
                  <a:lnTo>
                    <a:pt x="190382" y="202089"/>
                  </a:lnTo>
                  <a:lnTo>
                    <a:pt x="189389" y="208245"/>
                  </a:lnTo>
                  <a:lnTo>
                    <a:pt x="186408" y="216696"/>
                  </a:lnTo>
                  <a:lnTo>
                    <a:pt x="184280" y="221616"/>
                  </a:lnTo>
                  <a:lnTo>
                    <a:pt x="180955" y="225849"/>
                  </a:lnTo>
                  <a:lnTo>
                    <a:pt x="176835" y="229623"/>
                  </a:lnTo>
                  <a:lnTo>
                    <a:pt x="172183" y="233092"/>
                  </a:lnTo>
                  <a:lnTo>
                    <a:pt x="164473" y="242026"/>
                  </a:lnTo>
                  <a:lnTo>
                    <a:pt x="161084" y="247076"/>
                  </a:lnTo>
                  <a:lnTo>
                    <a:pt x="156919" y="251395"/>
                  </a:lnTo>
                  <a:lnTo>
                    <a:pt x="152238" y="255226"/>
                  </a:lnTo>
                  <a:lnTo>
                    <a:pt x="147212" y="258733"/>
                  </a:lnTo>
                  <a:lnTo>
                    <a:pt x="141957" y="262024"/>
                  </a:lnTo>
                  <a:lnTo>
                    <a:pt x="136547" y="265170"/>
                  </a:lnTo>
                  <a:lnTo>
                    <a:pt x="131037" y="268220"/>
                  </a:lnTo>
                  <a:lnTo>
                    <a:pt x="126410" y="271205"/>
                  </a:lnTo>
                  <a:lnTo>
                    <a:pt x="118730" y="277063"/>
                  </a:lnTo>
                  <a:lnTo>
                    <a:pt x="114395" y="279958"/>
                  </a:lnTo>
                  <a:lnTo>
                    <a:pt x="109601" y="282842"/>
                  </a:lnTo>
                  <a:lnTo>
                    <a:pt x="104500" y="285716"/>
                  </a:lnTo>
                  <a:lnTo>
                    <a:pt x="99194" y="287632"/>
                  </a:lnTo>
                  <a:lnTo>
                    <a:pt x="93752" y="288910"/>
                  </a:lnTo>
                  <a:lnTo>
                    <a:pt x="88219" y="289761"/>
                  </a:lnTo>
                  <a:lnTo>
                    <a:pt x="83578" y="290329"/>
                  </a:lnTo>
                  <a:lnTo>
                    <a:pt x="75881" y="290960"/>
                  </a:lnTo>
                  <a:lnTo>
                    <a:pt x="71542" y="292081"/>
                  </a:lnTo>
                  <a:lnTo>
                    <a:pt x="66745" y="293780"/>
                  </a:lnTo>
                  <a:lnTo>
                    <a:pt x="61642" y="295866"/>
                  </a:lnTo>
                  <a:lnTo>
                    <a:pt x="56335" y="297256"/>
                  </a:lnTo>
                  <a:lnTo>
                    <a:pt x="50892" y="298183"/>
                  </a:lnTo>
                  <a:lnTo>
                    <a:pt x="45358" y="298801"/>
                  </a:lnTo>
                  <a:lnTo>
                    <a:pt x="40716" y="299213"/>
                  </a:lnTo>
                  <a:lnTo>
                    <a:pt x="33019" y="299671"/>
                  </a:lnTo>
                  <a:lnTo>
                    <a:pt x="28680" y="298841"/>
                  </a:lnTo>
                  <a:lnTo>
                    <a:pt x="23883" y="297335"/>
                  </a:lnTo>
                  <a:lnTo>
                    <a:pt x="18779" y="295378"/>
                  </a:lnTo>
                  <a:lnTo>
                    <a:pt x="10568" y="293204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83"/>
            <p:cNvSpPr/>
            <p:nvPr/>
          </p:nvSpPr>
          <p:spPr>
            <a:xfrm>
              <a:off x="6355110" y="5452110"/>
              <a:ext cx="411450" cy="8573"/>
            </a:xfrm>
            <a:custGeom>
              <a:avLst/>
              <a:gdLst/>
              <a:ahLst/>
              <a:cxnLst/>
              <a:rect l="0" t="0" r="0" b="0"/>
              <a:pathLst>
                <a:path w="411450" h="8573">
                  <a:moveTo>
                    <a:pt x="8542" y="8572"/>
                  </a:moveTo>
                  <a:lnTo>
                    <a:pt x="0" y="8572"/>
                  </a:lnTo>
                  <a:lnTo>
                    <a:pt x="112766" y="8572"/>
                  </a:lnTo>
                  <a:lnTo>
                    <a:pt x="120887" y="7620"/>
                  </a:lnTo>
                  <a:lnTo>
                    <a:pt x="129159" y="6032"/>
                  </a:lnTo>
                  <a:lnTo>
                    <a:pt x="137531" y="4022"/>
                  </a:lnTo>
                  <a:lnTo>
                    <a:pt x="145969" y="2681"/>
                  </a:lnTo>
                  <a:lnTo>
                    <a:pt x="154453" y="1787"/>
                  </a:lnTo>
                  <a:lnTo>
                    <a:pt x="162966" y="1191"/>
                  </a:lnTo>
                  <a:lnTo>
                    <a:pt x="171499" y="794"/>
                  </a:lnTo>
                  <a:lnTo>
                    <a:pt x="188600" y="353"/>
                  </a:lnTo>
                  <a:lnTo>
                    <a:pt x="244553" y="30"/>
                  </a:lnTo>
                  <a:lnTo>
                    <a:pt x="254466" y="973"/>
                  </a:lnTo>
                  <a:lnTo>
                    <a:pt x="263931" y="2553"/>
                  </a:lnTo>
                  <a:lnTo>
                    <a:pt x="273099" y="4560"/>
                  </a:lnTo>
                  <a:lnTo>
                    <a:pt x="282068" y="5897"/>
                  </a:lnTo>
                  <a:lnTo>
                    <a:pt x="290906" y="6789"/>
                  </a:lnTo>
                  <a:lnTo>
                    <a:pt x="299655" y="7383"/>
                  </a:lnTo>
                  <a:lnTo>
                    <a:pt x="314455" y="8044"/>
                  </a:lnTo>
                  <a:lnTo>
                    <a:pt x="328336" y="8337"/>
                  </a:lnTo>
                  <a:lnTo>
                    <a:pt x="395350" y="8569"/>
                  </a:lnTo>
                  <a:lnTo>
                    <a:pt x="398811" y="7618"/>
                  </a:lnTo>
                  <a:lnTo>
                    <a:pt x="402072" y="6031"/>
                  </a:lnTo>
                  <a:lnTo>
                    <a:pt x="41144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84"/>
            <p:cNvSpPr/>
            <p:nvPr/>
          </p:nvSpPr>
          <p:spPr>
            <a:xfrm>
              <a:off x="6226492" y="5563552"/>
              <a:ext cx="317184" cy="291466"/>
            </a:xfrm>
            <a:custGeom>
              <a:avLst/>
              <a:gdLst/>
              <a:ahLst/>
              <a:cxnLst/>
              <a:rect l="0" t="0" r="0" b="0"/>
              <a:pathLst>
                <a:path w="317184" h="291466">
                  <a:moveTo>
                    <a:pt x="317183" y="0"/>
                  </a:moveTo>
                  <a:lnTo>
                    <a:pt x="287299" y="0"/>
                  </a:lnTo>
                  <a:lnTo>
                    <a:pt x="284877" y="953"/>
                  </a:lnTo>
                  <a:lnTo>
                    <a:pt x="276919" y="6844"/>
                  </a:lnTo>
                  <a:lnTo>
                    <a:pt x="267576" y="14622"/>
                  </a:lnTo>
                  <a:lnTo>
                    <a:pt x="258305" y="20151"/>
                  </a:lnTo>
                  <a:lnTo>
                    <a:pt x="253166" y="22007"/>
                  </a:lnTo>
                  <a:lnTo>
                    <a:pt x="247835" y="23244"/>
                  </a:lnTo>
                  <a:lnTo>
                    <a:pt x="242375" y="24068"/>
                  </a:lnTo>
                  <a:lnTo>
                    <a:pt x="233770" y="27525"/>
                  </a:lnTo>
                  <a:lnTo>
                    <a:pt x="230142" y="29780"/>
                  </a:lnTo>
                  <a:lnTo>
                    <a:pt x="221030" y="32286"/>
                  </a:lnTo>
                  <a:lnTo>
                    <a:pt x="215934" y="32954"/>
                  </a:lnTo>
                  <a:lnTo>
                    <a:pt x="210630" y="33399"/>
                  </a:lnTo>
                  <a:lnTo>
                    <a:pt x="205190" y="33696"/>
                  </a:lnTo>
                  <a:lnTo>
                    <a:pt x="190972" y="34114"/>
                  </a:lnTo>
                  <a:lnTo>
                    <a:pt x="177634" y="34255"/>
                  </a:lnTo>
                  <a:lnTo>
                    <a:pt x="174621" y="33314"/>
                  </a:lnTo>
                  <a:lnTo>
                    <a:pt x="165828" y="28392"/>
                  </a:lnTo>
                  <a:lnTo>
                    <a:pt x="160061" y="26906"/>
                  </a:lnTo>
                  <a:lnTo>
                    <a:pt x="151460" y="26070"/>
                  </a:lnTo>
                  <a:lnTo>
                    <a:pt x="149551" y="25000"/>
                  </a:lnTo>
                  <a:lnTo>
                    <a:pt x="148278" y="23334"/>
                  </a:lnTo>
                  <a:lnTo>
                    <a:pt x="147429" y="21271"/>
                  </a:lnTo>
                  <a:lnTo>
                    <a:pt x="145912" y="19896"/>
                  </a:lnTo>
                  <a:lnTo>
                    <a:pt x="143947" y="18979"/>
                  </a:lnTo>
                  <a:lnTo>
                    <a:pt x="137557" y="17252"/>
                  </a:lnTo>
                  <a:lnTo>
                    <a:pt x="137183" y="25882"/>
                  </a:lnTo>
                  <a:lnTo>
                    <a:pt x="137163" y="32995"/>
                  </a:lnTo>
                  <a:lnTo>
                    <a:pt x="139701" y="38795"/>
                  </a:lnTo>
                  <a:lnTo>
                    <a:pt x="143052" y="46769"/>
                  </a:lnTo>
                  <a:lnTo>
                    <a:pt x="144541" y="53489"/>
                  </a:lnTo>
                  <a:lnTo>
                    <a:pt x="145203" y="62191"/>
                  </a:lnTo>
                  <a:lnTo>
                    <a:pt x="145498" y="71455"/>
                  </a:lnTo>
                  <a:lnTo>
                    <a:pt x="145663" y="82979"/>
                  </a:lnTo>
                  <a:lnTo>
                    <a:pt x="145733" y="137010"/>
                  </a:lnTo>
                  <a:lnTo>
                    <a:pt x="150283" y="137116"/>
                  </a:lnTo>
                  <a:lnTo>
                    <a:pt x="151624" y="136178"/>
                  </a:lnTo>
                  <a:lnTo>
                    <a:pt x="152518" y="134600"/>
                  </a:lnTo>
                  <a:lnTo>
                    <a:pt x="153113" y="132596"/>
                  </a:lnTo>
                  <a:lnTo>
                    <a:pt x="154463" y="131260"/>
                  </a:lnTo>
                  <a:lnTo>
                    <a:pt x="156316" y="130369"/>
                  </a:lnTo>
                  <a:lnTo>
                    <a:pt x="160914" y="129380"/>
                  </a:lnTo>
                  <a:lnTo>
                    <a:pt x="166132" y="128940"/>
                  </a:lnTo>
                  <a:lnTo>
                    <a:pt x="168857" y="127870"/>
                  </a:lnTo>
                  <a:lnTo>
                    <a:pt x="177244" y="122766"/>
                  </a:lnTo>
                  <a:lnTo>
                    <a:pt x="182915" y="121238"/>
                  </a:lnTo>
                  <a:lnTo>
                    <a:pt x="191463" y="120377"/>
                  </a:lnTo>
                  <a:lnTo>
                    <a:pt x="199713" y="117636"/>
                  </a:lnTo>
                  <a:lnTo>
                    <a:pt x="204579" y="115572"/>
                  </a:lnTo>
                  <a:lnTo>
                    <a:pt x="209729" y="114195"/>
                  </a:lnTo>
                  <a:lnTo>
                    <a:pt x="215067" y="113278"/>
                  </a:lnTo>
                  <a:lnTo>
                    <a:pt x="220530" y="112666"/>
                  </a:lnTo>
                  <a:lnTo>
                    <a:pt x="229141" y="111986"/>
                  </a:lnTo>
                  <a:lnTo>
                    <a:pt x="237095" y="111684"/>
                  </a:lnTo>
                  <a:lnTo>
                    <a:pt x="262005" y="111464"/>
                  </a:lnTo>
                  <a:lnTo>
                    <a:pt x="268212" y="111452"/>
                  </a:lnTo>
                  <a:lnTo>
                    <a:pt x="270248" y="112402"/>
                  </a:lnTo>
                  <a:lnTo>
                    <a:pt x="271605" y="113987"/>
                  </a:lnTo>
                  <a:lnTo>
                    <a:pt x="272510" y="115996"/>
                  </a:lnTo>
                  <a:lnTo>
                    <a:pt x="274066" y="117336"/>
                  </a:lnTo>
                  <a:lnTo>
                    <a:pt x="276056" y="118229"/>
                  </a:lnTo>
                  <a:lnTo>
                    <a:pt x="278334" y="118825"/>
                  </a:lnTo>
                  <a:lnTo>
                    <a:pt x="279854" y="120174"/>
                  </a:lnTo>
                  <a:lnTo>
                    <a:pt x="280867" y="122026"/>
                  </a:lnTo>
                  <a:lnTo>
                    <a:pt x="282493" y="127292"/>
                  </a:lnTo>
                  <a:lnTo>
                    <a:pt x="282813" y="135176"/>
                  </a:lnTo>
                  <a:lnTo>
                    <a:pt x="282857" y="140406"/>
                  </a:lnTo>
                  <a:lnTo>
                    <a:pt x="280337" y="148445"/>
                  </a:lnTo>
                  <a:lnTo>
                    <a:pt x="278331" y="153256"/>
                  </a:lnTo>
                  <a:lnTo>
                    <a:pt x="276042" y="158368"/>
                  </a:lnTo>
                  <a:lnTo>
                    <a:pt x="270958" y="169129"/>
                  </a:lnTo>
                  <a:lnTo>
                    <a:pt x="262740" y="185896"/>
                  </a:lnTo>
                  <a:lnTo>
                    <a:pt x="258981" y="191559"/>
                  </a:lnTo>
                  <a:lnTo>
                    <a:pt x="254569" y="197238"/>
                  </a:lnTo>
                  <a:lnTo>
                    <a:pt x="249723" y="202930"/>
                  </a:lnTo>
                  <a:lnTo>
                    <a:pt x="244587" y="208629"/>
                  </a:lnTo>
                  <a:lnTo>
                    <a:pt x="233800" y="220041"/>
                  </a:lnTo>
                  <a:lnTo>
                    <a:pt x="199980" y="254319"/>
                  </a:lnTo>
                  <a:lnTo>
                    <a:pt x="194280" y="259081"/>
                  </a:lnTo>
                  <a:lnTo>
                    <a:pt x="188575" y="263209"/>
                  </a:lnTo>
                  <a:lnTo>
                    <a:pt x="182867" y="266912"/>
                  </a:lnTo>
                  <a:lnTo>
                    <a:pt x="176204" y="270334"/>
                  </a:lnTo>
                  <a:lnTo>
                    <a:pt x="168904" y="273568"/>
                  </a:lnTo>
                  <a:lnTo>
                    <a:pt x="161180" y="276676"/>
                  </a:lnTo>
                  <a:lnTo>
                    <a:pt x="154126" y="278748"/>
                  </a:lnTo>
                  <a:lnTo>
                    <a:pt x="147518" y="280130"/>
                  </a:lnTo>
                  <a:lnTo>
                    <a:pt x="141208" y="281050"/>
                  </a:lnTo>
                  <a:lnTo>
                    <a:pt x="134144" y="282617"/>
                  </a:lnTo>
                  <a:lnTo>
                    <a:pt x="126577" y="284614"/>
                  </a:lnTo>
                  <a:lnTo>
                    <a:pt x="118674" y="286898"/>
                  </a:lnTo>
                  <a:lnTo>
                    <a:pt x="111502" y="288420"/>
                  </a:lnTo>
                  <a:lnTo>
                    <a:pt x="104814" y="289435"/>
                  </a:lnTo>
                  <a:lnTo>
                    <a:pt x="98451" y="290112"/>
                  </a:lnTo>
                  <a:lnTo>
                    <a:pt x="92304" y="290563"/>
                  </a:lnTo>
                  <a:lnTo>
                    <a:pt x="86301" y="290864"/>
                  </a:lnTo>
                  <a:lnTo>
                    <a:pt x="74551" y="291198"/>
                  </a:lnTo>
                  <a:lnTo>
                    <a:pt x="33136" y="291455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85"/>
            <p:cNvSpPr/>
            <p:nvPr/>
          </p:nvSpPr>
          <p:spPr>
            <a:xfrm>
              <a:off x="7263765" y="5280660"/>
              <a:ext cx="162878" cy="308611"/>
            </a:xfrm>
            <a:custGeom>
              <a:avLst/>
              <a:gdLst/>
              <a:ahLst/>
              <a:cxnLst/>
              <a:rect l="0" t="0" r="0" b="0"/>
              <a:pathLst>
                <a:path w="162878" h="308611">
                  <a:moveTo>
                    <a:pt x="0" y="0"/>
                  </a:moveTo>
                  <a:lnTo>
                    <a:pt x="0" y="20400"/>
                  </a:lnTo>
                  <a:lnTo>
                    <a:pt x="952" y="23125"/>
                  </a:lnTo>
                  <a:lnTo>
                    <a:pt x="5891" y="31511"/>
                  </a:lnTo>
                  <a:lnTo>
                    <a:pt x="7381" y="37182"/>
                  </a:lnTo>
                  <a:lnTo>
                    <a:pt x="9683" y="40028"/>
                  </a:lnTo>
                  <a:lnTo>
                    <a:pt x="13123" y="42878"/>
                  </a:lnTo>
                  <a:lnTo>
                    <a:pt x="17321" y="45730"/>
                  </a:lnTo>
                  <a:lnTo>
                    <a:pt x="21072" y="49537"/>
                  </a:lnTo>
                  <a:lnTo>
                    <a:pt x="24525" y="53979"/>
                  </a:lnTo>
                  <a:lnTo>
                    <a:pt x="27780" y="58846"/>
                  </a:lnTo>
                  <a:lnTo>
                    <a:pt x="31855" y="63995"/>
                  </a:lnTo>
                  <a:lnTo>
                    <a:pt x="36476" y="69333"/>
                  </a:lnTo>
                  <a:lnTo>
                    <a:pt x="41462" y="74797"/>
                  </a:lnTo>
                  <a:lnTo>
                    <a:pt x="44786" y="80345"/>
                  </a:lnTo>
                  <a:lnTo>
                    <a:pt x="47003" y="85948"/>
                  </a:lnTo>
                  <a:lnTo>
                    <a:pt x="48480" y="91588"/>
                  </a:lnTo>
                  <a:lnTo>
                    <a:pt x="51369" y="97254"/>
                  </a:lnTo>
                  <a:lnTo>
                    <a:pt x="55201" y="102936"/>
                  </a:lnTo>
                  <a:lnTo>
                    <a:pt x="59661" y="108629"/>
                  </a:lnTo>
                  <a:lnTo>
                    <a:pt x="63586" y="115281"/>
                  </a:lnTo>
                  <a:lnTo>
                    <a:pt x="67156" y="122574"/>
                  </a:lnTo>
                  <a:lnTo>
                    <a:pt x="70488" y="130293"/>
                  </a:lnTo>
                  <a:lnTo>
                    <a:pt x="74614" y="138297"/>
                  </a:lnTo>
                  <a:lnTo>
                    <a:pt x="79270" y="146491"/>
                  </a:lnTo>
                  <a:lnTo>
                    <a:pt x="84279" y="154810"/>
                  </a:lnTo>
                  <a:lnTo>
                    <a:pt x="88571" y="163214"/>
                  </a:lnTo>
                  <a:lnTo>
                    <a:pt x="92385" y="171675"/>
                  </a:lnTo>
                  <a:lnTo>
                    <a:pt x="95880" y="180172"/>
                  </a:lnTo>
                  <a:lnTo>
                    <a:pt x="99162" y="188694"/>
                  </a:lnTo>
                  <a:lnTo>
                    <a:pt x="105350" y="205784"/>
                  </a:lnTo>
                  <a:lnTo>
                    <a:pt x="114188" y="231470"/>
                  </a:lnTo>
                  <a:lnTo>
                    <a:pt x="118035" y="239086"/>
                  </a:lnTo>
                  <a:lnTo>
                    <a:pt x="122505" y="246068"/>
                  </a:lnTo>
                  <a:lnTo>
                    <a:pt x="127390" y="252628"/>
                  </a:lnTo>
                  <a:lnTo>
                    <a:pt x="130647" y="258906"/>
                  </a:lnTo>
                  <a:lnTo>
                    <a:pt x="132817" y="264996"/>
                  </a:lnTo>
                  <a:lnTo>
                    <a:pt x="134265" y="270961"/>
                  </a:lnTo>
                  <a:lnTo>
                    <a:pt x="138413" y="280130"/>
                  </a:lnTo>
                  <a:lnTo>
                    <a:pt x="143432" y="287379"/>
                  </a:lnTo>
                  <a:lnTo>
                    <a:pt x="146103" y="290646"/>
                  </a:lnTo>
                  <a:lnTo>
                    <a:pt x="148837" y="293776"/>
                  </a:lnTo>
                  <a:lnTo>
                    <a:pt x="151612" y="296816"/>
                  </a:lnTo>
                  <a:lnTo>
                    <a:pt x="162877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86"/>
            <p:cNvSpPr/>
            <p:nvPr/>
          </p:nvSpPr>
          <p:spPr>
            <a:xfrm>
              <a:off x="7220902" y="5306377"/>
              <a:ext cx="197168" cy="291466"/>
            </a:xfrm>
            <a:custGeom>
              <a:avLst/>
              <a:gdLst/>
              <a:ahLst/>
              <a:cxnLst/>
              <a:rect l="0" t="0" r="0" b="0"/>
              <a:pathLst>
                <a:path w="197168" h="291466">
                  <a:moveTo>
                    <a:pt x="197167" y="0"/>
                  </a:moveTo>
                  <a:lnTo>
                    <a:pt x="197167" y="4551"/>
                  </a:lnTo>
                  <a:lnTo>
                    <a:pt x="196215" y="5892"/>
                  </a:lnTo>
                  <a:lnTo>
                    <a:pt x="194628" y="6785"/>
                  </a:lnTo>
                  <a:lnTo>
                    <a:pt x="192616" y="7381"/>
                  </a:lnTo>
                  <a:lnTo>
                    <a:pt x="190323" y="9683"/>
                  </a:lnTo>
                  <a:lnTo>
                    <a:pt x="182546" y="21073"/>
                  </a:lnTo>
                  <a:lnTo>
                    <a:pt x="177016" y="27781"/>
                  </a:lnTo>
                  <a:lnTo>
                    <a:pt x="171384" y="36477"/>
                  </a:lnTo>
                  <a:lnTo>
                    <a:pt x="168549" y="41463"/>
                  </a:lnTo>
                  <a:lnTo>
                    <a:pt x="162858" y="52083"/>
                  </a:lnTo>
                  <a:lnTo>
                    <a:pt x="160007" y="57582"/>
                  </a:lnTo>
                  <a:lnTo>
                    <a:pt x="156201" y="64106"/>
                  </a:lnTo>
                  <a:lnTo>
                    <a:pt x="146893" y="78974"/>
                  </a:lnTo>
                  <a:lnTo>
                    <a:pt x="130942" y="103410"/>
                  </a:lnTo>
                  <a:lnTo>
                    <a:pt x="125395" y="112755"/>
                  </a:lnTo>
                  <a:lnTo>
                    <a:pt x="119791" y="122795"/>
                  </a:lnTo>
                  <a:lnTo>
                    <a:pt x="114151" y="133298"/>
                  </a:lnTo>
                  <a:lnTo>
                    <a:pt x="108486" y="143158"/>
                  </a:lnTo>
                  <a:lnTo>
                    <a:pt x="102804" y="152589"/>
                  </a:lnTo>
                  <a:lnTo>
                    <a:pt x="91411" y="170687"/>
                  </a:lnTo>
                  <a:lnTo>
                    <a:pt x="79998" y="188256"/>
                  </a:lnTo>
                  <a:lnTo>
                    <a:pt x="74286" y="195989"/>
                  </a:lnTo>
                  <a:lnTo>
                    <a:pt x="68574" y="203050"/>
                  </a:lnTo>
                  <a:lnTo>
                    <a:pt x="62861" y="209662"/>
                  </a:lnTo>
                  <a:lnTo>
                    <a:pt x="57148" y="216926"/>
                  </a:lnTo>
                  <a:lnTo>
                    <a:pt x="51433" y="224628"/>
                  </a:lnTo>
                  <a:lnTo>
                    <a:pt x="45719" y="232620"/>
                  </a:lnTo>
                  <a:lnTo>
                    <a:pt x="40957" y="239852"/>
                  </a:lnTo>
                  <a:lnTo>
                    <a:pt x="36830" y="246579"/>
                  </a:lnTo>
                  <a:lnTo>
                    <a:pt x="33125" y="252968"/>
                  </a:lnTo>
                  <a:lnTo>
                    <a:pt x="29704" y="258181"/>
                  </a:lnTo>
                  <a:lnTo>
                    <a:pt x="26470" y="262608"/>
                  </a:lnTo>
                  <a:lnTo>
                    <a:pt x="20337" y="270067"/>
                  </a:lnTo>
                  <a:lnTo>
                    <a:pt x="14436" y="276557"/>
                  </a:lnTo>
                  <a:lnTo>
                    <a:pt x="12482" y="279622"/>
                  </a:lnTo>
                  <a:lnTo>
                    <a:pt x="10310" y="285566"/>
                  </a:lnTo>
                  <a:lnTo>
                    <a:pt x="8779" y="287533"/>
                  </a:lnTo>
                  <a:lnTo>
                    <a:pt x="6805" y="288843"/>
                  </a:lnTo>
                  <a:lnTo>
                    <a:pt x="0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87"/>
            <p:cNvSpPr/>
            <p:nvPr/>
          </p:nvSpPr>
          <p:spPr>
            <a:xfrm>
              <a:off x="7486650" y="5357812"/>
              <a:ext cx="171451" cy="25718"/>
            </a:xfrm>
            <a:custGeom>
              <a:avLst/>
              <a:gdLst/>
              <a:ahLst/>
              <a:cxnLst/>
              <a:rect l="0" t="0" r="0" b="0"/>
              <a:pathLst>
                <a:path w="171451" h="25718">
                  <a:moveTo>
                    <a:pt x="0" y="25717"/>
                  </a:moveTo>
                  <a:lnTo>
                    <a:pt x="15600" y="25717"/>
                  </a:lnTo>
                  <a:lnTo>
                    <a:pt x="18020" y="24765"/>
                  </a:lnTo>
                  <a:lnTo>
                    <a:pt x="21538" y="23178"/>
                  </a:lnTo>
                  <a:lnTo>
                    <a:pt x="25788" y="21167"/>
                  </a:lnTo>
                  <a:lnTo>
                    <a:pt x="29574" y="18874"/>
                  </a:lnTo>
                  <a:lnTo>
                    <a:pt x="33052" y="16393"/>
                  </a:lnTo>
                  <a:lnTo>
                    <a:pt x="36322" y="13786"/>
                  </a:lnTo>
                  <a:lnTo>
                    <a:pt x="40407" y="12048"/>
                  </a:lnTo>
                  <a:lnTo>
                    <a:pt x="45036" y="10890"/>
                  </a:lnTo>
                  <a:lnTo>
                    <a:pt x="50025" y="10117"/>
                  </a:lnTo>
                  <a:lnTo>
                    <a:pt x="55257" y="8650"/>
                  </a:lnTo>
                  <a:lnTo>
                    <a:pt x="60651" y="6719"/>
                  </a:lnTo>
                  <a:lnTo>
                    <a:pt x="66151" y="4480"/>
                  </a:lnTo>
                  <a:lnTo>
                    <a:pt x="71723" y="2987"/>
                  </a:lnTo>
                  <a:lnTo>
                    <a:pt x="77343" y="1991"/>
                  </a:lnTo>
                  <a:lnTo>
                    <a:pt x="82994" y="1327"/>
                  </a:lnTo>
                  <a:lnTo>
                    <a:pt x="88667" y="885"/>
                  </a:lnTo>
                  <a:lnTo>
                    <a:pt x="94353" y="590"/>
                  </a:lnTo>
                  <a:lnTo>
                    <a:pt x="105753" y="262"/>
                  </a:lnTo>
                  <a:lnTo>
                    <a:pt x="138948" y="15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88"/>
            <p:cNvSpPr/>
            <p:nvPr/>
          </p:nvSpPr>
          <p:spPr>
            <a:xfrm>
              <a:off x="7520971" y="5417820"/>
              <a:ext cx="154274" cy="17146"/>
            </a:xfrm>
            <a:custGeom>
              <a:avLst/>
              <a:gdLst/>
              <a:ahLst/>
              <a:cxnLst/>
              <a:rect l="0" t="0" r="0" b="0"/>
              <a:pathLst>
                <a:path w="154274" h="17146">
                  <a:moveTo>
                    <a:pt x="8541" y="17145"/>
                  </a:moveTo>
                  <a:lnTo>
                    <a:pt x="0" y="17145"/>
                  </a:lnTo>
                  <a:lnTo>
                    <a:pt x="4529" y="17145"/>
                  </a:lnTo>
                  <a:lnTo>
                    <a:pt x="5866" y="16192"/>
                  </a:lnTo>
                  <a:lnTo>
                    <a:pt x="6758" y="14605"/>
                  </a:lnTo>
                  <a:lnTo>
                    <a:pt x="7352" y="12594"/>
                  </a:lnTo>
                  <a:lnTo>
                    <a:pt x="9653" y="11253"/>
                  </a:lnTo>
                  <a:lnTo>
                    <a:pt x="13093" y="10359"/>
                  </a:lnTo>
                  <a:lnTo>
                    <a:pt x="17290" y="9763"/>
                  </a:lnTo>
                  <a:lnTo>
                    <a:pt x="21041" y="9366"/>
                  </a:lnTo>
                  <a:lnTo>
                    <a:pt x="24494" y="9102"/>
                  </a:lnTo>
                  <a:lnTo>
                    <a:pt x="27749" y="8925"/>
                  </a:lnTo>
                  <a:lnTo>
                    <a:pt x="33905" y="8729"/>
                  </a:lnTo>
                  <a:lnTo>
                    <a:pt x="45619" y="8603"/>
                  </a:lnTo>
                  <a:lnTo>
                    <a:pt x="58791" y="8582"/>
                  </a:lnTo>
                  <a:lnTo>
                    <a:pt x="63949" y="7625"/>
                  </a:lnTo>
                  <a:lnTo>
                    <a:pt x="69292" y="6036"/>
                  </a:lnTo>
                  <a:lnTo>
                    <a:pt x="74759" y="4024"/>
                  </a:lnTo>
                  <a:lnTo>
                    <a:pt x="80309" y="2683"/>
                  </a:lnTo>
                  <a:lnTo>
                    <a:pt x="85914" y="1789"/>
                  </a:lnTo>
                  <a:lnTo>
                    <a:pt x="91556" y="1192"/>
                  </a:lnTo>
                  <a:lnTo>
                    <a:pt x="97222" y="794"/>
                  </a:lnTo>
                  <a:lnTo>
                    <a:pt x="102904" y="530"/>
                  </a:lnTo>
                  <a:lnTo>
                    <a:pt x="114297" y="235"/>
                  </a:lnTo>
                  <a:lnTo>
                    <a:pt x="15427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36" name="SMARTPenAnnotation589"/>
            <p:cNvSpPr/>
            <p:nvPr/>
          </p:nvSpPr>
          <p:spPr>
            <a:xfrm>
              <a:off x="7803832" y="5194935"/>
              <a:ext cx="25719" cy="154306"/>
            </a:xfrm>
            <a:custGeom>
              <a:avLst/>
              <a:gdLst/>
              <a:ahLst/>
              <a:cxnLst/>
              <a:rect l="0" t="0" r="0" b="0"/>
              <a:pathLst>
                <a:path w="25719" h="154306">
                  <a:moveTo>
                    <a:pt x="0" y="0"/>
                  </a:moveTo>
                  <a:lnTo>
                    <a:pt x="0" y="11931"/>
                  </a:lnTo>
                  <a:lnTo>
                    <a:pt x="953" y="14622"/>
                  </a:lnTo>
                  <a:lnTo>
                    <a:pt x="2541" y="17368"/>
                  </a:lnTo>
                  <a:lnTo>
                    <a:pt x="4551" y="20150"/>
                  </a:lnTo>
                  <a:lnTo>
                    <a:pt x="5892" y="23911"/>
                  </a:lnTo>
                  <a:lnTo>
                    <a:pt x="6785" y="28323"/>
                  </a:lnTo>
                  <a:lnTo>
                    <a:pt x="7381" y="33169"/>
                  </a:lnTo>
                  <a:lnTo>
                    <a:pt x="7778" y="38305"/>
                  </a:lnTo>
                  <a:lnTo>
                    <a:pt x="8043" y="43634"/>
                  </a:lnTo>
                  <a:lnTo>
                    <a:pt x="8338" y="54635"/>
                  </a:lnTo>
                  <a:lnTo>
                    <a:pt x="8570" y="125380"/>
                  </a:lnTo>
                  <a:lnTo>
                    <a:pt x="9523" y="130259"/>
                  </a:lnTo>
                  <a:lnTo>
                    <a:pt x="11111" y="134464"/>
                  </a:lnTo>
                  <a:lnTo>
                    <a:pt x="13123" y="138220"/>
                  </a:lnTo>
                  <a:lnTo>
                    <a:pt x="14463" y="141677"/>
                  </a:lnTo>
                  <a:lnTo>
                    <a:pt x="15358" y="144934"/>
                  </a:lnTo>
                  <a:lnTo>
                    <a:pt x="16792" y="152454"/>
                  </a:lnTo>
                  <a:lnTo>
                    <a:pt x="17862" y="153071"/>
                  </a:lnTo>
                  <a:lnTo>
                    <a:pt x="19528" y="153482"/>
                  </a:lnTo>
                  <a:lnTo>
                    <a:pt x="25718" y="15430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37" name="SMARTPenAnnotation590"/>
            <p:cNvSpPr/>
            <p:nvPr/>
          </p:nvSpPr>
          <p:spPr>
            <a:xfrm>
              <a:off x="7863840" y="5100789"/>
              <a:ext cx="169745" cy="257024"/>
            </a:xfrm>
            <a:custGeom>
              <a:avLst/>
              <a:gdLst/>
              <a:ahLst/>
              <a:cxnLst/>
              <a:rect l="0" t="0" r="0" b="0"/>
              <a:pathLst>
                <a:path w="169745" h="257024">
                  <a:moveTo>
                    <a:pt x="0" y="102718"/>
                  </a:moveTo>
                  <a:lnTo>
                    <a:pt x="0" y="90787"/>
                  </a:lnTo>
                  <a:lnTo>
                    <a:pt x="952" y="89049"/>
                  </a:lnTo>
                  <a:lnTo>
                    <a:pt x="2539" y="87890"/>
                  </a:lnTo>
                  <a:lnTo>
                    <a:pt x="4551" y="87117"/>
                  </a:lnTo>
                  <a:lnTo>
                    <a:pt x="5891" y="84698"/>
                  </a:lnTo>
                  <a:lnTo>
                    <a:pt x="7381" y="76929"/>
                  </a:lnTo>
                  <a:lnTo>
                    <a:pt x="9684" y="72190"/>
                  </a:lnTo>
                  <a:lnTo>
                    <a:pt x="13123" y="67126"/>
                  </a:lnTo>
                  <a:lnTo>
                    <a:pt x="17320" y="61845"/>
                  </a:lnTo>
                  <a:lnTo>
                    <a:pt x="22024" y="57372"/>
                  </a:lnTo>
                  <a:lnTo>
                    <a:pt x="27066" y="53437"/>
                  </a:lnTo>
                  <a:lnTo>
                    <a:pt x="32332" y="49862"/>
                  </a:lnTo>
                  <a:lnTo>
                    <a:pt x="37747" y="45573"/>
                  </a:lnTo>
                  <a:lnTo>
                    <a:pt x="43262" y="40809"/>
                  </a:lnTo>
                  <a:lnTo>
                    <a:pt x="48843" y="35728"/>
                  </a:lnTo>
                  <a:lnTo>
                    <a:pt x="54470" y="31388"/>
                  </a:lnTo>
                  <a:lnTo>
                    <a:pt x="60125" y="27542"/>
                  </a:lnTo>
                  <a:lnTo>
                    <a:pt x="65801" y="24026"/>
                  </a:lnTo>
                  <a:lnTo>
                    <a:pt x="71490" y="20729"/>
                  </a:lnTo>
                  <a:lnTo>
                    <a:pt x="82891" y="14526"/>
                  </a:lnTo>
                  <a:lnTo>
                    <a:pt x="89550" y="11538"/>
                  </a:lnTo>
                  <a:lnTo>
                    <a:pt x="96847" y="8594"/>
                  </a:lnTo>
                  <a:lnTo>
                    <a:pt x="104570" y="5679"/>
                  </a:lnTo>
                  <a:lnTo>
                    <a:pt x="110670" y="3735"/>
                  </a:lnTo>
                  <a:lnTo>
                    <a:pt x="115690" y="2440"/>
                  </a:lnTo>
                  <a:lnTo>
                    <a:pt x="119989" y="1576"/>
                  </a:lnTo>
                  <a:lnTo>
                    <a:pt x="124760" y="1000"/>
                  </a:lnTo>
                  <a:lnTo>
                    <a:pt x="129846" y="616"/>
                  </a:lnTo>
                  <a:lnTo>
                    <a:pt x="139624" y="189"/>
                  </a:lnTo>
                  <a:lnTo>
                    <a:pt x="147145" y="0"/>
                  </a:lnTo>
                  <a:lnTo>
                    <a:pt x="149532" y="902"/>
                  </a:lnTo>
                  <a:lnTo>
                    <a:pt x="151122" y="2455"/>
                  </a:lnTo>
                  <a:lnTo>
                    <a:pt x="152183" y="4443"/>
                  </a:lnTo>
                  <a:lnTo>
                    <a:pt x="153362" y="11733"/>
                  </a:lnTo>
                  <a:lnTo>
                    <a:pt x="153676" y="16344"/>
                  </a:lnTo>
                  <a:lnTo>
                    <a:pt x="152933" y="21323"/>
                  </a:lnTo>
                  <a:lnTo>
                    <a:pt x="151486" y="26547"/>
                  </a:lnTo>
                  <a:lnTo>
                    <a:pt x="149567" y="31935"/>
                  </a:lnTo>
                  <a:lnTo>
                    <a:pt x="146384" y="37432"/>
                  </a:lnTo>
                  <a:lnTo>
                    <a:pt x="142357" y="43002"/>
                  </a:lnTo>
                  <a:lnTo>
                    <a:pt x="137766" y="48619"/>
                  </a:lnTo>
                  <a:lnTo>
                    <a:pt x="133754" y="55223"/>
                  </a:lnTo>
                  <a:lnTo>
                    <a:pt x="130127" y="62482"/>
                  </a:lnTo>
                  <a:lnTo>
                    <a:pt x="126755" y="70179"/>
                  </a:lnTo>
                  <a:lnTo>
                    <a:pt x="121651" y="77216"/>
                  </a:lnTo>
                  <a:lnTo>
                    <a:pt x="115390" y="83811"/>
                  </a:lnTo>
                  <a:lnTo>
                    <a:pt x="108359" y="90114"/>
                  </a:lnTo>
                  <a:lnTo>
                    <a:pt x="102720" y="96220"/>
                  </a:lnTo>
                  <a:lnTo>
                    <a:pt x="98007" y="102196"/>
                  </a:lnTo>
                  <a:lnTo>
                    <a:pt x="93913" y="108085"/>
                  </a:lnTo>
                  <a:lnTo>
                    <a:pt x="89278" y="113916"/>
                  </a:lnTo>
                  <a:lnTo>
                    <a:pt x="84284" y="119709"/>
                  </a:lnTo>
                  <a:lnTo>
                    <a:pt x="79049" y="125475"/>
                  </a:lnTo>
                  <a:lnTo>
                    <a:pt x="68153" y="136962"/>
                  </a:lnTo>
                  <a:lnTo>
                    <a:pt x="62580" y="142693"/>
                  </a:lnTo>
                  <a:lnTo>
                    <a:pt x="58865" y="147465"/>
                  </a:lnTo>
                  <a:lnTo>
                    <a:pt x="54737" y="155308"/>
                  </a:lnTo>
                  <a:lnTo>
                    <a:pt x="52684" y="157781"/>
                  </a:lnTo>
                  <a:lnTo>
                    <a:pt x="50362" y="159429"/>
                  </a:lnTo>
                  <a:lnTo>
                    <a:pt x="45243" y="161261"/>
                  </a:lnTo>
                  <a:lnTo>
                    <a:pt x="42544" y="161749"/>
                  </a:lnTo>
                  <a:lnTo>
                    <a:pt x="34773" y="162669"/>
                  </a:lnTo>
                  <a:lnTo>
                    <a:pt x="38984" y="162709"/>
                  </a:lnTo>
                  <a:lnTo>
                    <a:pt x="41230" y="161762"/>
                  </a:lnTo>
                  <a:lnTo>
                    <a:pt x="46264" y="158170"/>
                  </a:lnTo>
                  <a:lnTo>
                    <a:pt x="48940" y="155879"/>
                  </a:lnTo>
                  <a:lnTo>
                    <a:pt x="51676" y="153399"/>
                  </a:lnTo>
                  <a:lnTo>
                    <a:pt x="57257" y="148103"/>
                  </a:lnTo>
                  <a:lnTo>
                    <a:pt x="62912" y="142574"/>
                  </a:lnTo>
                  <a:lnTo>
                    <a:pt x="66706" y="139766"/>
                  </a:lnTo>
                  <a:lnTo>
                    <a:pt x="71141" y="136942"/>
                  </a:lnTo>
                  <a:lnTo>
                    <a:pt x="76002" y="134107"/>
                  </a:lnTo>
                  <a:lnTo>
                    <a:pt x="81148" y="132216"/>
                  </a:lnTo>
                  <a:lnTo>
                    <a:pt x="86484" y="130956"/>
                  </a:lnTo>
                  <a:lnTo>
                    <a:pt x="91946" y="130116"/>
                  </a:lnTo>
                  <a:lnTo>
                    <a:pt x="97492" y="128603"/>
                  </a:lnTo>
                  <a:lnTo>
                    <a:pt x="103094" y="126643"/>
                  </a:lnTo>
                  <a:lnTo>
                    <a:pt x="108735" y="124383"/>
                  </a:lnTo>
                  <a:lnTo>
                    <a:pt x="114400" y="122876"/>
                  </a:lnTo>
                  <a:lnTo>
                    <a:pt x="120081" y="121872"/>
                  </a:lnTo>
                  <a:lnTo>
                    <a:pt x="125774" y="121202"/>
                  </a:lnTo>
                  <a:lnTo>
                    <a:pt x="130522" y="120756"/>
                  </a:lnTo>
                  <a:lnTo>
                    <a:pt x="134639" y="120458"/>
                  </a:lnTo>
                  <a:lnTo>
                    <a:pt x="138337" y="120260"/>
                  </a:lnTo>
                  <a:lnTo>
                    <a:pt x="144986" y="120040"/>
                  </a:lnTo>
                  <a:lnTo>
                    <a:pt x="148091" y="119981"/>
                  </a:lnTo>
                  <a:lnTo>
                    <a:pt x="151115" y="120894"/>
                  </a:lnTo>
                  <a:lnTo>
                    <a:pt x="154084" y="122455"/>
                  </a:lnTo>
                  <a:lnTo>
                    <a:pt x="157015" y="124449"/>
                  </a:lnTo>
                  <a:lnTo>
                    <a:pt x="159921" y="125778"/>
                  </a:lnTo>
                  <a:lnTo>
                    <a:pt x="162811" y="126664"/>
                  </a:lnTo>
                  <a:lnTo>
                    <a:pt x="165691" y="127254"/>
                  </a:lnTo>
                  <a:lnTo>
                    <a:pt x="167611" y="129553"/>
                  </a:lnTo>
                  <a:lnTo>
                    <a:pt x="168890" y="132991"/>
                  </a:lnTo>
                  <a:lnTo>
                    <a:pt x="169744" y="137188"/>
                  </a:lnTo>
                  <a:lnTo>
                    <a:pt x="169360" y="141890"/>
                  </a:lnTo>
                  <a:lnTo>
                    <a:pt x="168151" y="146930"/>
                  </a:lnTo>
                  <a:lnTo>
                    <a:pt x="166393" y="152195"/>
                  </a:lnTo>
                  <a:lnTo>
                    <a:pt x="164269" y="157610"/>
                  </a:lnTo>
                  <a:lnTo>
                    <a:pt x="161900" y="163125"/>
                  </a:lnTo>
                  <a:lnTo>
                    <a:pt x="159368" y="168707"/>
                  </a:lnTo>
                  <a:lnTo>
                    <a:pt x="155775" y="174333"/>
                  </a:lnTo>
                  <a:lnTo>
                    <a:pt x="151475" y="179989"/>
                  </a:lnTo>
                  <a:lnTo>
                    <a:pt x="146703" y="185665"/>
                  </a:lnTo>
                  <a:lnTo>
                    <a:pt x="142570" y="191353"/>
                  </a:lnTo>
                  <a:lnTo>
                    <a:pt x="138861" y="197051"/>
                  </a:lnTo>
                  <a:lnTo>
                    <a:pt x="135436" y="202754"/>
                  </a:lnTo>
                  <a:lnTo>
                    <a:pt x="131248" y="208461"/>
                  </a:lnTo>
                  <a:lnTo>
                    <a:pt x="126552" y="214171"/>
                  </a:lnTo>
                  <a:lnTo>
                    <a:pt x="121515" y="219883"/>
                  </a:lnTo>
                  <a:lnTo>
                    <a:pt x="116252" y="224643"/>
                  </a:lnTo>
                  <a:lnTo>
                    <a:pt x="110839" y="228769"/>
                  </a:lnTo>
                  <a:lnTo>
                    <a:pt x="105324" y="232472"/>
                  </a:lnTo>
                  <a:lnTo>
                    <a:pt x="100696" y="235893"/>
                  </a:lnTo>
                  <a:lnTo>
                    <a:pt x="96658" y="239127"/>
                  </a:lnTo>
                  <a:lnTo>
                    <a:pt x="93013" y="242235"/>
                  </a:lnTo>
                  <a:lnTo>
                    <a:pt x="89631" y="245259"/>
                  </a:lnTo>
                  <a:lnTo>
                    <a:pt x="77152" y="257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0" name="SMARTPenAnnotation591"/>
            <p:cNvSpPr/>
            <p:nvPr/>
          </p:nvSpPr>
          <p:spPr>
            <a:xfrm>
              <a:off x="7880984" y="5117782"/>
              <a:ext cx="274322" cy="514351"/>
            </a:xfrm>
            <a:custGeom>
              <a:avLst/>
              <a:gdLst/>
              <a:ahLst/>
              <a:cxnLst/>
              <a:rect l="0" t="0" r="0" b="0"/>
              <a:pathLst>
                <a:path w="274322" h="514351">
                  <a:moveTo>
                    <a:pt x="274321" y="0"/>
                  </a:moveTo>
                  <a:lnTo>
                    <a:pt x="274321" y="7381"/>
                  </a:lnTo>
                  <a:lnTo>
                    <a:pt x="268429" y="15181"/>
                  </a:lnTo>
                  <a:lnTo>
                    <a:pt x="263738" y="28434"/>
                  </a:lnTo>
                  <a:lnTo>
                    <a:pt x="259140" y="39307"/>
                  </a:lnTo>
                  <a:lnTo>
                    <a:pt x="253921" y="53665"/>
                  </a:lnTo>
                  <a:lnTo>
                    <a:pt x="245886" y="69571"/>
                  </a:lnTo>
                  <a:lnTo>
                    <a:pt x="241077" y="77814"/>
                  </a:lnTo>
                  <a:lnTo>
                    <a:pt x="236918" y="87118"/>
                  </a:lnTo>
                  <a:lnTo>
                    <a:pt x="233193" y="97131"/>
                  </a:lnTo>
                  <a:lnTo>
                    <a:pt x="229758" y="107617"/>
                  </a:lnTo>
                  <a:lnTo>
                    <a:pt x="224609" y="118417"/>
                  </a:lnTo>
                  <a:lnTo>
                    <a:pt x="218320" y="129427"/>
                  </a:lnTo>
                  <a:lnTo>
                    <a:pt x="211270" y="140577"/>
                  </a:lnTo>
                  <a:lnTo>
                    <a:pt x="204664" y="151821"/>
                  </a:lnTo>
                  <a:lnTo>
                    <a:pt x="198356" y="163127"/>
                  </a:lnTo>
                  <a:lnTo>
                    <a:pt x="192244" y="174473"/>
                  </a:lnTo>
                  <a:lnTo>
                    <a:pt x="185314" y="185848"/>
                  </a:lnTo>
                  <a:lnTo>
                    <a:pt x="177835" y="197242"/>
                  </a:lnTo>
                  <a:lnTo>
                    <a:pt x="169992" y="208647"/>
                  </a:lnTo>
                  <a:lnTo>
                    <a:pt x="153658" y="234020"/>
                  </a:lnTo>
                  <a:lnTo>
                    <a:pt x="145301" y="247453"/>
                  </a:lnTo>
                  <a:lnTo>
                    <a:pt x="137825" y="260219"/>
                  </a:lnTo>
                  <a:lnTo>
                    <a:pt x="130937" y="272540"/>
                  </a:lnTo>
                  <a:lnTo>
                    <a:pt x="124438" y="284563"/>
                  </a:lnTo>
                  <a:lnTo>
                    <a:pt x="109599" y="310623"/>
                  </a:lnTo>
                  <a:lnTo>
                    <a:pt x="101641" y="324239"/>
                  </a:lnTo>
                  <a:lnTo>
                    <a:pt x="87719" y="349529"/>
                  </a:lnTo>
                  <a:lnTo>
                    <a:pt x="69172" y="385187"/>
                  </a:lnTo>
                  <a:lnTo>
                    <a:pt x="63259" y="396809"/>
                  </a:lnTo>
                  <a:lnTo>
                    <a:pt x="57413" y="407414"/>
                  </a:lnTo>
                  <a:lnTo>
                    <a:pt x="51610" y="417342"/>
                  </a:lnTo>
                  <a:lnTo>
                    <a:pt x="45837" y="426818"/>
                  </a:lnTo>
                  <a:lnTo>
                    <a:pt x="41036" y="435993"/>
                  </a:lnTo>
                  <a:lnTo>
                    <a:pt x="36883" y="444967"/>
                  </a:lnTo>
                  <a:lnTo>
                    <a:pt x="33160" y="453807"/>
                  </a:lnTo>
                  <a:lnTo>
                    <a:pt x="26486" y="468710"/>
                  </a:lnTo>
                  <a:lnTo>
                    <a:pt x="17374" y="487809"/>
                  </a:lnTo>
                  <a:lnTo>
                    <a:pt x="12485" y="498744"/>
                  </a:lnTo>
                  <a:lnTo>
                    <a:pt x="10311" y="506779"/>
                  </a:lnTo>
                  <a:lnTo>
                    <a:pt x="8779" y="509303"/>
                  </a:lnTo>
                  <a:lnTo>
                    <a:pt x="6805" y="510985"/>
                  </a:lnTo>
                  <a:lnTo>
                    <a:pt x="0" y="5143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41" name="SMARTPenAnnotation592"/>
            <p:cNvSpPr/>
            <p:nvPr/>
          </p:nvSpPr>
          <p:spPr>
            <a:xfrm>
              <a:off x="7992427" y="5323522"/>
              <a:ext cx="231458" cy="272981"/>
            </a:xfrm>
            <a:custGeom>
              <a:avLst/>
              <a:gdLst/>
              <a:ahLst/>
              <a:cxnLst/>
              <a:rect l="0" t="0" r="0" b="0"/>
              <a:pathLst>
                <a:path w="231458" h="272981">
                  <a:moveTo>
                    <a:pt x="231457" y="0"/>
                  </a:moveTo>
                  <a:lnTo>
                    <a:pt x="224077" y="0"/>
                  </a:lnTo>
                  <a:lnTo>
                    <a:pt x="218688" y="4551"/>
                  </a:lnTo>
                  <a:lnTo>
                    <a:pt x="213717" y="9325"/>
                  </a:lnTo>
                  <a:lnTo>
                    <a:pt x="198214" y="24702"/>
                  </a:lnTo>
                  <a:lnTo>
                    <a:pt x="193103" y="28851"/>
                  </a:lnTo>
                  <a:lnTo>
                    <a:pt x="187790" y="32569"/>
                  </a:lnTo>
                  <a:lnTo>
                    <a:pt x="175855" y="40193"/>
                  </a:lnTo>
                  <a:lnTo>
                    <a:pt x="161025" y="49931"/>
                  </a:lnTo>
                  <a:lnTo>
                    <a:pt x="154023" y="53290"/>
                  </a:lnTo>
                  <a:lnTo>
                    <a:pt x="147450" y="55529"/>
                  </a:lnTo>
                  <a:lnTo>
                    <a:pt x="141163" y="57022"/>
                  </a:lnTo>
                  <a:lnTo>
                    <a:pt x="135066" y="58970"/>
                  </a:lnTo>
                  <a:lnTo>
                    <a:pt x="129096" y="61221"/>
                  </a:lnTo>
                  <a:lnTo>
                    <a:pt x="123212" y="63674"/>
                  </a:lnTo>
                  <a:lnTo>
                    <a:pt x="117383" y="65309"/>
                  </a:lnTo>
                  <a:lnTo>
                    <a:pt x="111593" y="66400"/>
                  </a:lnTo>
                  <a:lnTo>
                    <a:pt x="105829" y="67126"/>
                  </a:lnTo>
                  <a:lnTo>
                    <a:pt x="101033" y="67611"/>
                  </a:lnTo>
                  <a:lnTo>
                    <a:pt x="96883" y="67934"/>
                  </a:lnTo>
                  <a:lnTo>
                    <a:pt x="87929" y="68453"/>
                  </a:lnTo>
                  <a:lnTo>
                    <a:pt x="81827" y="68543"/>
                  </a:lnTo>
                  <a:lnTo>
                    <a:pt x="68687" y="68580"/>
                  </a:lnTo>
                  <a:lnTo>
                    <a:pt x="68602" y="75424"/>
                  </a:lnTo>
                  <a:lnTo>
                    <a:pt x="68581" y="97199"/>
                  </a:lnTo>
                  <a:lnTo>
                    <a:pt x="66040" y="105430"/>
                  </a:lnTo>
                  <a:lnTo>
                    <a:pt x="64030" y="110292"/>
                  </a:lnTo>
                  <a:lnTo>
                    <a:pt x="61795" y="118233"/>
                  </a:lnTo>
                  <a:lnTo>
                    <a:pt x="60362" y="126542"/>
                  </a:lnTo>
                  <a:lnTo>
                    <a:pt x="60078" y="134075"/>
                  </a:lnTo>
                  <a:lnTo>
                    <a:pt x="60017" y="141304"/>
                  </a:lnTo>
                  <a:lnTo>
                    <a:pt x="60966" y="142781"/>
                  </a:lnTo>
                  <a:lnTo>
                    <a:pt x="62551" y="143765"/>
                  </a:lnTo>
                  <a:lnTo>
                    <a:pt x="66853" y="144858"/>
                  </a:lnTo>
                  <a:lnTo>
                    <a:pt x="71940" y="145344"/>
                  </a:lnTo>
                  <a:lnTo>
                    <a:pt x="74630" y="144521"/>
                  </a:lnTo>
                  <a:lnTo>
                    <a:pt x="80159" y="141066"/>
                  </a:lnTo>
                  <a:lnTo>
                    <a:pt x="85791" y="138896"/>
                  </a:lnTo>
                  <a:lnTo>
                    <a:pt x="91469" y="137932"/>
                  </a:lnTo>
                  <a:lnTo>
                    <a:pt x="97168" y="137503"/>
                  </a:lnTo>
                  <a:lnTo>
                    <a:pt x="100022" y="136436"/>
                  </a:lnTo>
                  <a:lnTo>
                    <a:pt x="105731" y="132711"/>
                  </a:lnTo>
                  <a:lnTo>
                    <a:pt x="111445" y="130421"/>
                  </a:lnTo>
                  <a:lnTo>
                    <a:pt x="118111" y="129402"/>
                  </a:lnTo>
                  <a:lnTo>
                    <a:pt x="122555" y="129131"/>
                  </a:lnTo>
                  <a:lnTo>
                    <a:pt x="134275" y="128695"/>
                  </a:lnTo>
                  <a:lnTo>
                    <a:pt x="156219" y="128597"/>
                  </a:lnTo>
                  <a:lnTo>
                    <a:pt x="159392" y="129547"/>
                  </a:lnTo>
                  <a:lnTo>
                    <a:pt x="165455" y="133141"/>
                  </a:lnTo>
                  <a:lnTo>
                    <a:pt x="171218" y="137319"/>
                  </a:lnTo>
                  <a:lnTo>
                    <a:pt x="175475" y="141358"/>
                  </a:lnTo>
                  <a:lnTo>
                    <a:pt x="176991" y="143769"/>
                  </a:lnTo>
                  <a:lnTo>
                    <a:pt x="179424" y="151942"/>
                  </a:lnTo>
                  <a:lnTo>
                    <a:pt x="179623" y="152730"/>
                  </a:lnTo>
                  <a:lnTo>
                    <a:pt x="179944" y="160838"/>
                  </a:lnTo>
                  <a:lnTo>
                    <a:pt x="180012" y="174415"/>
                  </a:lnTo>
                  <a:lnTo>
                    <a:pt x="178111" y="178189"/>
                  </a:lnTo>
                  <a:lnTo>
                    <a:pt x="174938" y="182610"/>
                  </a:lnTo>
                  <a:lnTo>
                    <a:pt x="170918" y="187463"/>
                  </a:lnTo>
                  <a:lnTo>
                    <a:pt x="163911" y="195395"/>
                  </a:lnTo>
                  <a:lnTo>
                    <a:pt x="160709" y="198843"/>
                  </a:lnTo>
                  <a:lnTo>
                    <a:pt x="147101" y="212798"/>
                  </a:lnTo>
                  <a:lnTo>
                    <a:pt x="135555" y="224447"/>
                  </a:lnTo>
                  <a:lnTo>
                    <a:pt x="131327" y="227736"/>
                  </a:lnTo>
                  <a:lnTo>
                    <a:pt x="126605" y="230882"/>
                  </a:lnTo>
                  <a:lnTo>
                    <a:pt x="121550" y="233931"/>
                  </a:lnTo>
                  <a:lnTo>
                    <a:pt x="116276" y="236917"/>
                  </a:lnTo>
                  <a:lnTo>
                    <a:pt x="105336" y="242774"/>
                  </a:lnTo>
                  <a:lnTo>
                    <a:pt x="71404" y="260022"/>
                  </a:lnTo>
                  <a:lnTo>
                    <a:pt x="65700" y="261931"/>
                  </a:lnTo>
                  <a:lnTo>
                    <a:pt x="59993" y="263203"/>
                  </a:lnTo>
                  <a:lnTo>
                    <a:pt x="54282" y="264051"/>
                  </a:lnTo>
                  <a:lnTo>
                    <a:pt x="49523" y="265569"/>
                  </a:lnTo>
                  <a:lnTo>
                    <a:pt x="45398" y="267534"/>
                  </a:lnTo>
                  <a:lnTo>
                    <a:pt x="41696" y="269796"/>
                  </a:lnTo>
                  <a:lnTo>
                    <a:pt x="37322" y="271304"/>
                  </a:lnTo>
                  <a:lnTo>
                    <a:pt x="32501" y="272309"/>
                  </a:lnTo>
                  <a:lnTo>
                    <a:pt x="27382" y="272980"/>
                  </a:lnTo>
                  <a:lnTo>
                    <a:pt x="23017" y="272474"/>
                  </a:lnTo>
                  <a:lnTo>
                    <a:pt x="19156" y="271184"/>
                  </a:lnTo>
                  <a:lnTo>
                    <a:pt x="12323" y="268164"/>
                  </a:lnTo>
                  <a:lnTo>
                    <a:pt x="6112" y="266822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Ways to solve linear equations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Symbolically</a:t>
            </a:r>
          </a:p>
          <a:p>
            <a:pPr eaLnBrk="1" hangingPunct="1"/>
            <a:r>
              <a:rPr lang="en-US" dirty="0" smtClean="0"/>
              <a:t>Numerically</a:t>
            </a:r>
          </a:p>
          <a:p>
            <a:pPr eaLnBrk="1" hangingPunct="1"/>
            <a:r>
              <a:rPr lang="en-US" dirty="0" smtClean="0"/>
              <a:t>Graphically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2x+2=6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</a:t>
            </a:r>
          </a:p>
        </p:txBody>
      </p:sp>
      <p:pic>
        <p:nvPicPr>
          <p:cNvPr id="21508" name="Picture 4" descr="basic gra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81200"/>
            <a:ext cx="3724275" cy="382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510"/>
          <p:cNvSpPr/>
          <p:nvPr/>
        </p:nvSpPr>
        <p:spPr>
          <a:xfrm>
            <a:off x="1494472" y="3180397"/>
            <a:ext cx="607410" cy="8574"/>
          </a:xfrm>
          <a:custGeom>
            <a:avLst/>
            <a:gdLst/>
            <a:ahLst/>
            <a:cxnLst/>
            <a:rect l="0" t="0" r="0" b="0"/>
            <a:pathLst>
              <a:path w="607410" h="8574">
                <a:moveTo>
                  <a:pt x="0" y="8573"/>
                </a:moveTo>
                <a:lnTo>
                  <a:pt x="607409" y="8573"/>
                </a:lnTo>
                <a:lnTo>
                  <a:pt x="591951" y="8573"/>
                </a:lnTo>
                <a:lnTo>
                  <a:pt x="591801" y="7620"/>
                </a:lnTo>
                <a:lnTo>
                  <a:pt x="591702" y="6033"/>
                </a:lnTo>
                <a:lnTo>
                  <a:pt x="5915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11"/>
          <p:cNvSpPr/>
          <p:nvPr/>
        </p:nvSpPr>
        <p:spPr>
          <a:xfrm>
            <a:off x="4794884" y="4337688"/>
            <a:ext cx="85360" cy="59995"/>
          </a:xfrm>
          <a:custGeom>
            <a:avLst/>
            <a:gdLst/>
            <a:ahLst/>
            <a:cxnLst/>
            <a:rect l="0" t="0" r="0" b="0"/>
            <a:pathLst>
              <a:path w="85360" h="59995">
                <a:moveTo>
                  <a:pt x="0" y="25714"/>
                </a:moveTo>
                <a:lnTo>
                  <a:pt x="0" y="18333"/>
                </a:lnTo>
                <a:lnTo>
                  <a:pt x="953" y="17936"/>
                </a:lnTo>
                <a:lnTo>
                  <a:pt x="2541" y="17671"/>
                </a:lnTo>
                <a:lnTo>
                  <a:pt x="4552" y="17495"/>
                </a:lnTo>
                <a:lnTo>
                  <a:pt x="6844" y="16424"/>
                </a:lnTo>
                <a:lnTo>
                  <a:pt x="9325" y="14759"/>
                </a:lnTo>
                <a:lnTo>
                  <a:pt x="11932" y="12696"/>
                </a:lnTo>
                <a:lnTo>
                  <a:pt x="14622" y="10367"/>
                </a:lnTo>
                <a:lnTo>
                  <a:pt x="17368" y="7863"/>
                </a:lnTo>
                <a:lnTo>
                  <a:pt x="20151" y="5241"/>
                </a:lnTo>
                <a:lnTo>
                  <a:pt x="22959" y="3493"/>
                </a:lnTo>
                <a:lnTo>
                  <a:pt x="25784" y="2328"/>
                </a:lnTo>
                <a:lnTo>
                  <a:pt x="28620" y="1551"/>
                </a:lnTo>
                <a:lnTo>
                  <a:pt x="31462" y="1033"/>
                </a:lnTo>
                <a:lnTo>
                  <a:pt x="34310" y="687"/>
                </a:lnTo>
                <a:lnTo>
                  <a:pt x="37161" y="457"/>
                </a:lnTo>
                <a:lnTo>
                  <a:pt x="40014" y="303"/>
                </a:lnTo>
                <a:lnTo>
                  <a:pt x="45724" y="133"/>
                </a:lnTo>
                <a:lnTo>
                  <a:pt x="62866" y="9"/>
                </a:lnTo>
                <a:lnTo>
                  <a:pt x="71438" y="0"/>
                </a:lnTo>
                <a:lnTo>
                  <a:pt x="73343" y="951"/>
                </a:lnTo>
                <a:lnTo>
                  <a:pt x="74613" y="2538"/>
                </a:lnTo>
                <a:lnTo>
                  <a:pt x="76651" y="7378"/>
                </a:lnTo>
                <a:lnTo>
                  <a:pt x="77771" y="8727"/>
                </a:lnTo>
                <a:lnTo>
                  <a:pt x="79470" y="10580"/>
                </a:lnTo>
                <a:lnTo>
                  <a:pt x="84490" y="15845"/>
                </a:lnTo>
                <a:lnTo>
                  <a:pt x="84902" y="17230"/>
                </a:lnTo>
                <a:lnTo>
                  <a:pt x="85177" y="19106"/>
                </a:lnTo>
                <a:lnTo>
                  <a:pt x="85359" y="21309"/>
                </a:lnTo>
                <a:lnTo>
                  <a:pt x="84529" y="23729"/>
                </a:lnTo>
                <a:lnTo>
                  <a:pt x="83023" y="26296"/>
                </a:lnTo>
                <a:lnTo>
                  <a:pt x="81066" y="28959"/>
                </a:lnTo>
                <a:lnTo>
                  <a:pt x="79762" y="31688"/>
                </a:lnTo>
                <a:lnTo>
                  <a:pt x="78892" y="34459"/>
                </a:lnTo>
                <a:lnTo>
                  <a:pt x="78313" y="37259"/>
                </a:lnTo>
                <a:lnTo>
                  <a:pt x="76974" y="40078"/>
                </a:lnTo>
                <a:lnTo>
                  <a:pt x="75129" y="42910"/>
                </a:lnTo>
                <a:lnTo>
                  <a:pt x="72946" y="45751"/>
                </a:lnTo>
                <a:lnTo>
                  <a:pt x="70538" y="47644"/>
                </a:lnTo>
                <a:lnTo>
                  <a:pt x="67981" y="48907"/>
                </a:lnTo>
                <a:lnTo>
                  <a:pt x="65323" y="49748"/>
                </a:lnTo>
                <a:lnTo>
                  <a:pt x="62599" y="51262"/>
                </a:lnTo>
                <a:lnTo>
                  <a:pt x="59830" y="53224"/>
                </a:lnTo>
                <a:lnTo>
                  <a:pt x="57032" y="55484"/>
                </a:lnTo>
                <a:lnTo>
                  <a:pt x="54214" y="56990"/>
                </a:lnTo>
                <a:lnTo>
                  <a:pt x="51383" y="57995"/>
                </a:lnTo>
                <a:lnTo>
                  <a:pt x="44546" y="59607"/>
                </a:lnTo>
                <a:lnTo>
                  <a:pt x="43033" y="59739"/>
                </a:lnTo>
                <a:lnTo>
                  <a:pt x="41071" y="59828"/>
                </a:lnTo>
                <a:lnTo>
                  <a:pt x="36352" y="59926"/>
                </a:lnTo>
                <a:lnTo>
                  <a:pt x="22756" y="59994"/>
                </a:lnTo>
                <a:lnTo>
                  <a:pt x="19933" y="59045"/>
                </a:lnTo>
                <a:lnTo>
                  <a:pt x="17099" y="57460"/>
                </a:lnTo>
                <a:lnTo>
                  <a:pt x="14257" y="55450"/>
                </a:lnTo>
                <a:lnTo>
                  <a:pt x="11410" y="53158"/>
                </a:lnTo>
                <a:lnTo>
                  <a:pt x="8560" y="50678"/>
                </a:lnTo>
                <a:lnTo>
                  <a:pt x="502" y="43317"/>
                </a:lnTo>
                <a:lnTo>
                  <a:pt x="335" y="42212"/>
                </a:lnTo>
                <a:lnTo>
                  <a:pt x="223" y="40523"/>
                </a:lnTo>
                <a:lnTo>
                  <a:pt x="149" y="38444"/>
                </a:lnTo>
                <a:lnTo>
                  <a:pt x="45" y="30967"/>
                </a:lnTo>
                <a:lnTo>
                  <a:pt x="982" y="28264"/>
                </a:lnTo>
                <a:lnTo>
                  <a:pt x="2560" y="25509"/>
                </a:lnTo>
                <a:lnTo>
                  <a:pt x="7385" y="18794"/>
                </a:lnTo>
                <a:lnTo>
                  <a:pt x="8734" y="18243"/>
                </a:lnTo>
                <a:lnTo>
                  <a:pt x="10585" y="17876"/>
                </a:lnTo>
                <a:lnTo>
                  <a:pt x="12772" y="17632"/>
                </a:lnTo>
                <a:lnTo>
                  <a:pt x="15182" y="17468"/>
                </a:lnTo>
                <a:lnTo>
                  <a:pt x="17742" y="17360"/>
                </a:lnTo>
                <a:lnTo>
                  <a:pt x="23125" y="17238"/>
                </a:lnTo>
                <a:lnTo>
                  <a:pt x="38350" y="17145"/>
                </a:lnTo>
                <a:lnTo>
                  <a:pt x="40807" y="18096"/>
                </a:lnTo>
                <a:lnTo>
                  <a:pt x="43397" y="19684"/>
                </a:lnTo>
                <a:lnTo>
                  <a:pt x="49847" y="24523"/>
                </a:lnTo>
                <a:lnTo>
                  <a:pt x="51329" y="25872"/>
                </a:lnTo>
                <a:lnTo>
                  <a:pt x="58677" y="32990"/>
                </a:lnTo>
                <a:lnTo>
                  <a:pt x="59121" y="34375"/>
                </a:lnTo>
                <a:lnTo>
                  <a:pt x="59416" y="36250"/>
                </a:lnTo>
                <a:lnTo>
                  <a:pt x="59613" y="38454"/>
                </a:lnTo>
                <a:lnTo>
                  <a:pt x="58792" y="39922"/>
                </a:lnTo>
                <a:lnTo>
                  <a:pt x="57293" y="40901"/>
                </a:lnTo>
                <a:lnTo>
                  <a:pt x="55340" y="41553"/>
                </a:lnTo>
                <a:lnTo>
                  <a:pt x="54039" y="42941"/>
                </a:lnTo>
                <a:lnTo>
                  <a:pt x="53171" y="44819"/>
                </a:lnTo>
                <a:lnTo>
                  <a:pt x="52593" y="47023"/>
                </a:lnTo>
                <a:lnTo>
                  <a:pt x="51255" y="49445"/>
                </a:lnTo>
                <a:lnTo>
                  <a:pt x="49410" y="52013"/>
                </a:lnTo>
                <a:lnTo>
                  <a:pt x="44157" y="58425"/>
                </a:lnTo>
                <a:lnTo>
                  <a:pt x="42773" y="58952"/>
                </a:lnTo>
                <a:lnTo>
                  <a:pt x="40898" y="59302"/>
                </a:lnTo>
                <a:lnTo>
                  <a:pt x="38696" y="59537"/>
                </a:lnTo>
                <a:lnTo>
                  <a:pt x="36274" y="59692"/>
                </a:lnTo>
                <a:lnTo>
                  <a:pt x="33708" y="59796"/>
                </a:lnTo>
                <a:lnTo>
                  <a:pt x="27296" y="59963"/>
                </a:lnTo>
                <a:lnTo>
                  <a:pt x="21635" y="59992"/>
                </a:lnTo>
                <a:lnTo>
                  <a:pt x="20138" y="59044"/>
                </a:lnTo>
                <a:lnTo>
                  <a:pt x="19141" y="57459"/>
                </a:lnTo>
                <a:lnTo>
                  <a:pt x="18476" y="55450"/>
                </a:lnTo>
                <a:lnTo>
                  <a:pt x="17080" y="54110"/>
                </a:lnTo>
                <a:lnTo>
                  <a:pt x="15197" y="53218"/>
                </a:lnTo>
                <a:lnTo>
                  <a:pt x="12989" y="52623"/>
                </a:lnTo>
                <a:lnTo>
                  <a:pt x="11517" y="51273"/>
                </a:lnTo>
                <a:lnTo>
                  <a:pt x="10536" y="49421"/>
                </a:lnTo>
                <a:lnTo>
                  <a:pt x="9882" y="47234"/>
                </a:lnTo>
                <a:lnTo>
                  <a:pt x="9445" y="44823"/>
                </a:lnTo>
                <a:lnTo>
                  <a:pt x="9155" y="42264"/>
                </a:lnTo>
                <a:lnTo>
                  <a:pt x="8961" y="39604"/>
                </a:lnTo>
                <a:lnTo>
                  <a:pt x="9784" y="36879"/>
                </a:lnTo>
                <a:lnTo>
                  <a:pt x="11285" y="34110"/>
                </a:lnTo>
                <a:lnTo>
                  <a:pt x="13239" y="31311"/>
                </a:lnTo>
                <a:lnTo>
                  <a:pt x="15494" y="28493"/>
                </a:lnTo>
                <a:lnTo>
                  <a:pt x="17949" y="25662"/>
                </a:lnTo>
                <a:lnTo>
                  <a:pt x="20539" y="22822"/>
                </a:lnTo>
                <a:lnTo>
                  <a:pt x="23218" y="20928"/>
                </a:lnTo>
                <a:lnTo>
                  <a:pt x="25956" y="19666"/>
                </a:lnTo>
                <a:lnTo>
                  <a:pt x="28734" y="18825"/>
                </a:lnTo>
                <a:lnTo>
                  <a:pt x="30586" y="17311"/>
                </a:lnTo>
                <a:lnTo>
                  <a:pt x="31821" y="15350"/>
                </a:lnTo>
                <a:lnTo>
                  <a:pt x="32644" y="13089"/>
                </a:lnTo>
                <a:lnTo>
                  <a:pt x="34146" y="11582"/>
                </a:lnTo>
                <a:lnTo>
                  <a:pt x="36099" y="10578"/>
                </a:lnTo>
                <a:lnTo>
                  <a:pt x="38353" y="9909"/>
                </a:lnTo>
                <a:lnTo>
                  <a:pt x="40809" y="9462"/>
                </a:lnTo>
                <a:lnTo>
                  <a:pt x="43399" y="9164"/>
                </a:lnTo>
                <a:lnTo>
                  <a:pt x="46078" y="8966"/>
                </a:lnTo>
                <a:lnTo>
                  <a:pt x="48816" y="8833"/>
                </a:lnTo>
                <a:lnTo>
                  <a:pt x="54399" y="8687"/>
                </a:lnTo>
                <a:lnTo>
                  <a:pt x="57221" y="9600"/>
                </a:lnTo>
                <a:lnTo>
                  <a:pt x="60055" y="11162"/>
                </a:lnTo>
                <a:lnTo>
                  <a:pt x="68561" y="17128"/>
                </a:lnTo>
                <a:lnTo>
                  <a:pt x="68567" y="17133"/>
                </a:lnTo>
                <a:lnTo>
                  <a:pt x="64026" y="21690"/>
                </a:lnTo>
                <a:lnTo>
                  <a:pt x="61734" y="23031"/>
                </a:lnTo>
                <a:lnTo>
                  <a:pt x="59253" y="23926"/>
                </a:lnTo>
                <a:lnTo>
                  <a:pt x="56648" y="24522"/>
                </a:lnTo>
                <a:lnTo>
                  <a:pt x="53958" y="24919"/>
                </a:lnTo>
                <a:lnTo>
                  <a:pt x="51212" y="25184"/>
                </a:lnTo>
                <a:lnTo>
                  <a:pt x="48429" y="25361"/>
                </a:lnTo>
                <a:lnTo>
                  <a:pt x="42797" y="25557"/>
                </a:lnTo>
                <a:lnTo>
                  <a:pt x="34458" y="25693"/>
                </a:lnTo>
                <a:lnTo>
                  <a:pt x="25718" y="2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12"/>
          <p:cNvSpPr/>
          <p:nvPr/>
        </p:nvSpPr>
        <p:spPr>
          <a:xfrm>
            <a:off x="5107136" y="3703320"/>
            <a:ext cx="63748" cy="68537"/>
          </a:xfrm>
          <a:custGeom>
            <a:avLst/>
            <a:gdLst/>
            <a:ahLst/>
            <a:cxnLst/>
            <a:rect l="0" t="0" r="0" b="0"/>
            <a:pathLst>
              <a:path w="63748" h="68537">
                <a:moveTo>
                  <a:pt x="56366" y="17145"/>
                </a:moveTo>
                <a:lnTo>
                  <a:pt x="56366" y="24526"/>
                </a:lnTo>
                <a:lnTo>
                  <a:pt x="57319" y="25876"/>
                </a:lnTo>
                <a:lnTo>
                  <a:pt x="58906" y="27728"/>
                </a:lnTo>
                <a:lnTo>
                  <a:pt x="60917" y="29915"/>
                </a:lnTo>
                <a:lnTo>
                  <a:pt x="62258" y="32326"/>
                </a:lnTo>
                <a:lnTo>
                  <a:pt x="63151" y="34885"/>
                </a:lnTo>
                <a:lnTo>
                  <a:pt x="63747" y="37544"/>
                </a:lnTo>
                <a:lnTo>
                  <a:pt x="63191" y="40270"/>
                </a:lnTo>
                <a:lnTo>
                  <a:pt x="61869" y="43039"/>
                </a:lnTo>
                <a:lnTo>
                  <a:pt x="60035" y="45837"/>
                </a:lnTo>
                <a:lnTo>
                  <a:pt x="58811" y="48656"/>
                </a:lnTo>
                <a:lnTo>
                  <a:pt x="57996" y="51487"/>
                </a:lnTo>
                <a:lnTo>
                  <a:pt x="57453" y="54327"/>
                </a:lnTo>
                <a:lnTo>
                  <a:pt x="56138" y="56220"/>
                </a:lnTo>
                <a:lnTo>
                  <a:pt x="54309" y="57483"/>
                </a:lnTo>
                <a:lnTo>
                  <a:pt x="52137" y="58324"/>
                </a:lnTo>
                <a:lnTo>
                  <a:pt x="49737" y="58885"/>
                </a:lnTo>
                <a:lnTo>
                  <a:pt x="47185" y="59259"/>
                </a:lnTo>
                <a:lnTo>
                  <a:pt x="40794" y="59859"/>
                </a:lnTo>
                <a:lnTo>
                  <a:pt x="39317" y="59909"/>
                </a:lnTo>
                <a:lnTo>
                  <a:pt x="30582" y="59998"/>
                </a:lnTo>
                <a:lnTo>
                  <a:pt x="26492" y="60003"/>
                </a:lnTo>
                <a:lnTo>
                  <a:pt x="24067" y="59052"/>
                </a:lnTo>
                <a:lnTo>
                  <a:pt x="21499" y="57465"/>
                </a:lnTo>
                <a:lnTo>
                  <a:pt x="18834" y="55455"/>
                </a:lnTo>
                <a:lnTo>
                  <a:pt x="17057" y="53163"/>
                </a:lnTo>
                <a:lnTo>
                  <a:pt x="15873" y="50682"/>
                </a:lnTo>
                <a:lnTo>
                  <a:pt x="15083" y="48075"/>
                </a:lnTo>
                <a:lnTo>
                  <a:pt x="14557" y="45385"/>
                </a:lnTo>
                <a:lnTo>
                  <a:pt x="14206" y="42639"/>
                </a:lnTo>
                <a:lnTo>
                  <a:pt x="13971" y="39856"/>
                </a:lnTo>
                <a:lnTo>
                  <a:pt x="13815" y="37048"/>
                </a:lnTo>
                <a:lnTo>
                  <a:pt x="13642" y="31388"/>
                </a:lnTo>
                <a:lnTo>
                  <a:pt x="13522" y="17139"/>
                </a:lnTo>
                <a:lnTo>
                  <a:pt x="13516" y="14283"/>
                </a:lnTo>
                <a:lnTo>
                  <a:pt x="14464" y="12379"/>
                </a:lnTo>
                <a:lnTo>
                  <a:pt x="16049" y="11111"/>
                </a:lnTo>
                <a:lnTo>
                  <a:pt x="18058" y="10264"/>
                </a:lnTo>
                <a:lnTo>
                  <a:pt x="19397" y="8747"/>
                </a:lnTo>
                <a:lnTo>
                  <a:pt x="20290" y="6784"/>
                </a:lnTo>
                <a:lnTo>
                  <a:pt x="20886" y="4523"/>
                </a:lnTo>
                <a:lnTo>
                  <a:pt x="22235" y="3015"/>
                </a:lnTo>
                <a:lnTo>
                  <a:pt x="24087" y="2010"/>
                </a:lnTo>
                <a:lnTo>
                  <a:pt x="29352" y="397"/>
                </a:lnTo>
                <a:lnTo>
                  <a:pt x="30737" y="1217"/>
                </a:lnTo>
                <a:lnTo>
                  <a:pt x="32613" y="2716"/>
                </a:lnTo>
                <a:lnTo>
                  <a:pt x="34816" y="4668"/>
                </a:lnTo>
                <a:lnTo>
                  <a:pt x="37236" y="5969"/>
                </a:lnTo>
                <a:lnTo>
                  <a:pt x="39803" y="6837"/>
                </a:lnTo>
                <a:lnTo>
                  <a:pt x="42467" y="7415"/>
                </a:lnTo>
                <a:lnTo>
                  <a:pt x="44242" y="8753"/>
                </a:lnTo>
                <a:lnTo>
                  <a:pt x="45426" y="10598"/>
                </a:lnTo>
                <a:lnTo>
                  <a:pt x="46215" y="12780"/>
                </a:lnTo>
                <a:lnTo>
                  <a:pt x="47693" y="15187"/>
                </a:lnTo>
                <a:lnTo>
                  <a:pt x="49632" y="17745"/>
                </a:lnTo>
                <a:lnTo>
                  <a:pt x="51877" y="20402"/>
                </a:lnTo>
                <a:lnTo>
                  <a:pt x="53373" y="23126"/>
                </a:lnTo>
                <a:lnTo>
                  <a:pt x="54371" y="25895"/>
                </a:lnTo>
                <a:lnTo>
                  <a:pt x="55036" y="28693"/>
                </a:lnTo>
                <a:lnTo>
                  <a:pt x="55479" y="31511"/>
                </a:lnTo>
                <a:lnTo>
                  <a:pt x="55775" y="34342"/>
                </a:lnTo>
                <a:lnTo>
                  <a:pt x="55972" y="37182"/>
                </a:lnTo>
                <a:lnTo>
                  <a:pt x="55151" y="40028"/>
                </a:lnTo>
                <a:lnTo>
                  <a:pt x="53651" y="42878"/>
                </a:lnTo>
                <a:lnTo>
                  <a:pt x="51698" y="45730"/>
                </a:lnTo>
                <a:lnTo>
                  <a:pt x="49444" y="48584"/>
                </a:lnTo>
                <a:lnTo>
                  <a:pt x="46989" y="51439"/>
                </a:lnTo>
                <a:lnTo>
                  <a:pt x="44400" y="54295"/>
                </a:lnTo>
                <a:lnTo>
                  <a:pt x="42673" y="57152"/>
                </a:lnTo>
                <a:lnTo>
                  <a:pt x="41522" y="60008"/>
                </a:lnTo>
                <a:lnTo>
                  <a:pt x="40755" y="62866"/>
                </a:lnTo>
                <a:lnTo>
                  <a:pt x="39292" y="64770"/>
                </a:lnTo>
                <a:lnTo>
                  <a:pt x="37363" y="66040"/>
                </a:lnTo>
                <a:lnTo>
                  <a:pt x="35125" y="66887"/>
                </a:lnTo>
                <a:lnTo>
                  <a:pt x="32680" y="67451"/>
                </a:lnTo>
                <a:lnTo>
                  <a:pt x="30098" y="67827"/>
                </a:lnTo>
                <a:lnTo>
                  <a:pt x="23661" y="68431"/>
                </a:lnTo>
                <a:lnTo>
                  <a:pt x="22180" y="68480"/>
                </a:lnTo>
                <a:lnTo>
                  <a:pt x="17995" y="68536"/>
                </a:lnTo>
                <a:lnTo>
                  <a:pt x="15545" y="67598"/>
                </a:lnTo>
                <a:lnTo>
                  <a:pt x="12960" y="66020"/>
                </a:lnTo>
                <a:lnTo>
                  <a:pt x="10284" y="64016"/>
                </a:lnTo>
                <a:lnTo>
                  <a:pt x="8499" y="61727"/>
                </a:lnTo>
                <a:lnTo>
                  <a:pt x="7310" y="59249"/>
                </a:lnTo>
                <a:lnTo>
                  <a:pt x="6517" y="56644"/>
                </a:lnTo>
                <a:lnTo>
                  <a:pt x="5989" y="53955"/>
                </a:lnTo>
                <a:lnTo>
                  <a:pt x="5636" y="51210"/>
                </a:lnTo>
                <a:lnTo>
                  <a:pt x="5401" y="48427"/>
                </a:lnTo>
                <a:lnTo>
                  <a:pt x="5244" y="45620"/>
                </a:lnTo>
                <a:lnTo>
                  <a:pt x="5070" y="39960"/>
                </a:lnTo>
                <a:lnTo>
                  <a:pt x="4972" y="31419"/>
                </a:lnTo>
                <a:lnTo>
                  <a:pt x="4006" y="28566"/>
                </a:lnTo>
                <a:lnTo>
                  <a:pt x="2410" y="25711"/>
                </a:lnTo>
                <a:lnTo>
                  <a:pt x="392" y="22856"/>
                </a:lnTo>
                <a:lnTo>
                  <a:pt x="0" y="20000"/>
                </a:lnTo>
                <a:lnTo>
                  <a:pt x="691" y="17143"/>
                </a:lnTo>
                <a:lnTo>
                  <a:pt x="2104" y="14286"/>
                </a:lnTo>
                <a:lnTo>
                  <a:pt x="3047" y="11429"/>
                </a:lnTo>
                <a:lnTo>
                  <a:pt x="3675" y="8572"/>
                </a:lnTo>
                <a:lnTo>
                  <a:pt x="4093" y="5714"/>
                </a:lnTo>
                <a:lnTo>
                  <a:pt x="5325" y="3809"/>
                </a:lnTo>
                <a:lnTo>
                  <a:pt x="7099" y="2540"/>
                </a:lnTo>
                <a:lnTo>
                  <a:pt x="12238" y="501"/>
                </a:lnTo>
                <a:lnTo>
                  <a:pt x="13613" y="334"/>
                </a:lnTo>
                <a:lnTo>
                  <a:pt x="15481" y="222"/>
                </a:lnTo>
                <a:lnTo>
                  <a:pt x="2207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4" name="SMARTPenAnnotation513"/>
          <p:cNvSpPr/>
          <p:nvPr/>
        </p:nvSpPr>
        <p:spPr>
          <a:xfrm>
            <a:off x="5413413" y="3111817"/>
            <a:ext cx="66037" cy="51401"/>
          </a:xfrm>
          <a:custGeom>
            <a:avLst/>
            <a:gdLst/>
            <a:ahLst/>
            <a:cxnLst/>
            <a:rect l="0" t="0" r="0" b="0"/>
            <a:pathLst>
              <a:path w="66037" h="51401">
                <a:moveTo>
                  <a:pt x="24409" y="17145"/>
                </a:moveTo>
                <a:lnTo>
                  <a:pt x="40331" y="17145"/>
                </a:lnTo>
                <a:lnTo>
                  <a:pt x="40739" y="18098"/>
                </a:lnTo>
                <a:lnTo>
                  <a:pt x="41011" y="19685"/>
                </a:lnTo>
                <a:lnTo>
                  <a:pt x="41447" y="24526"/>
                </a:lnTo>
                <a:lnTo>
                  <a:pt x="41506" y="27728"/>
                </a:lnTo>
                <a:lnTo>
                  <a:pt x="41545" y="37545"/>
                </a:lnTo>
                <a:lnTo>
                  <a:pt x="40595" y="39317"/>
                </a:lnTo>
                <a:lnTo>
                  <a:pt x="39010" y="40499"/>
                </a:lnTo>
                <a:lnTo>
                  <a:pt x="37000" y="41287"/>
                </a:lnTo>
                <a:lnTo>
                  <a:pt x="35661" y="42765"/>
                </a:lnTo>
                <a:lnTo>
                  <a:pt x="34768" y="44702"/>
                </a:lnTo>
                <a:lnTo>
                  <a:pt x="34172" y="46947"/>
                </a:lnTo>
                <a:lnTo>
                  <a:pt x="32823" y="48443"/>
                </a:lnTo>
                <a:lnTo>
                  <a:pt x="30971" y="49440"/>
                </a:lnTo>
                <a:lnTo>
                  <a:pt x="28784" y="50105"/>
                </a:lnTo>
                <a:lnTo>
                  <a:pt x="26373" y="50548"/>
                </a:lnTo>
                <a:lnTo>
                  <a:pt x="23814" y="50844"/>
                </a:lnTo>
                <a:lnTo>
                  <a:pt x="17412" y="51318"/>
                </a:lnTo>
                <a:lnTo>
                  <a:pt x="13997" y="51383"/>
                </a:lnTo>
                <a:lnTo>
                  <a:pt x="11753" y="51400"/>
                </a:lnTo>
                <a:lnTo>
                  <a:pt x="10256" y="50459"/>
                </a:lnTo>
                <a:lnTo>
                  <a:pt x="9259" y="48880"/>
                </a:lnTo>
                <a:lnTo>
                  <a:pt x="8594" y="46874"/>
                </a:lnTo>
                <a:lnTo>
                  <a:pt x="7198" y="45537"/>
                </a:lnTo>
                <a:lnTo>
                  <a:pt x="5315" y="44645"/>
                </a:lnTo>
                <a:lnTo>
                  <a:pt x="3107" y="44051"/>
                </a:lnTo>
                <a:lnTo>
                  <a:pt x="1636" y="42702"/>
                </a:lnTo>
                <a:lnTo>
                  <a:pt x="654" y="40851"/>
                </a:lnTo>
                <a:lnTo>
                  <a:pt x="0" y="38664"/>
                </a:lnTo>
                <a:lnTo>
                  <a:pt x="517" y="36254"/>
                </a:lnTo>
                <a:lnTo>
                  <a:pt x="1813" y="33694"/>
                </a:lnTo>
                <a:lnTo>
                  <a:pt x="3630" y="31035"/>
                </a:lnTo>
                <a:lnTo>
                  <a:pt x="5794" y="28310"/>
                </a:lnTo>
                <a:lnTo>
                  <a:pt x="8189" y="25541"/>
                </a:lnTo>
                <a:lnTo>
                  <a:pt x="14326" y="18804"/>
                </a:lnTo>
                <a:lnTo>
                  <a:pt x="19940" y="13086"/>
                </a:lnTo>
                <a:lnTo>
                  <a:pt x="22382" y="11581"/>
                </a:lnTo>
                <a:lnTo>
                  <a:pt x="24963" y="10578"/>
                </a:lnTo>
                <a:lnTo>
                  <a:pt x="27636" y="9910"/>
                </a:lnTo>
                <a:lnTo>
                  <a:pt x="30370" y="9464"/>
                </a:lnTo>
                <a:lnTo>
                  <a:pt x="33146" y="9167"/>
                </a:lnTo>
                <a:lnTo>
                  <a:pt x="35949" y="8969"/>
                </a:lnTo>
                <a:lnTo>
                  <a:pt x="38769" y="8837"/>
                </a:lnTo>
                <a:lnTo>
                  <a:pt x="44444" y="8690"/>
                </a:lnTo>
                <a:lnTo>
                  <a:pt x="47291" y="9603"/>
                </a:lnTo>
                <a:lnTo>
                  <a:pt x="50141" y="11165"/>
                </a:lnTo>
                <a:lnTo>
                  <a:pt x="57008" y="15964"/>
                </a:lnTo>
                <a:lnTo>
                  <a:pt x="57572" y="17310"/>
                </a:lnTo>
                <a:lnTo>
                  <a:pt x="57947" y="19160"/>
                </a:lnTo>
                <a:lnTo>
                  <a:pt x="58198" y="21346"/>
                </a:lnTo>
                <a:lnTo>
                  <a:pt x="59318" y="22803"/>
                </a:lnTo>
                <a:lnTo>
                  <a:pt x="61016" y="23775"/>
                </a:lnTo>
                <a:lnTo>
                  <a:pt x="63101" y="24422"/>
                </a:lnTo>
                <a:lnTo>
                  <a:pt x="64492" y="25806"/>
                </a:lnTo>
                <a:lnTo>
                  <a:pt x="65418" y="27682"/>
                </a:lnTo>
                <a:lnTo>
                  <a:pt x="66036" y="29885"/>
                </a:lnTo>
                <a:lnTo>
                  <a:pt x="65495" y="32306"/>
                </a:lnTo>
                <a:lnTo>
                  <a:pt x="64182" y="34872"/>
                </a:lnTo>
                <a:lnTo>
                  <a:pt x="59782" y="41284"/>
                </a:lnTo>
                <a:lnTo>
                  <a:pt x="59421" y="42763"/>
                </a:lnTo>
                <a:lnTo>
                  <a:pt x="59180" y="44701"/>
                </a:lnTo>
                <a:lnTo>
                  <a:pt x="59020" y="46946"/>
                </a:lnTo>
                <a:lnTo>
                  <a:pt x="57961" y="48442"/>
                </a:lnTo>
                <a:lnTo>
                  <a:pt x="56301" y="49440"/>
                </a:lnTo>
                <a:lnTo>
                  <a:pt x="54243" y="50105"/>
                </a:lnTo>
                <a:lnTo>
                  <a:pt x="51918" y="50548"/>
                </a:lnTo>
                <a:lnTo>
                  <a:pt x="49416" y="50844"/>
                </a:lnTo>
                <a:lnTo>
                  <a:pt x="43107" y="51318"/>
                </a:lnTo>
                <a:lnTo>
                  <a:pt x="41637" y="50405"/>
                </a:lnTo>
                <a:lnTo>
                  <a:pt x="39704" y="48843"/>
                </a:lnTo>
                <a:lnTo>
                  <a:pt x="34309" y="44044"/>
                </a:lnTo>
                <a:lnTo>
                  <a:pt x="28824" y="38662"/>
                </a:lnTo>
                <a:lnTo>
                  <a:pt x="21166" y="31034"/>
                </a:lnTo>
                <a:lnTo>
                  <a:pt x="19390" y="28310"/>
                </a:lnTo>
                <a:lnTo>
                  <a:pt x="18206" y="25541"/>
                </a:lnTo>
                <a:lnTo>
                  <a:pt x="17415" y="22742"/>
                </a:lnTo>
                <a:lnTo>
                  <a:pt x="16889" y="19924"/>
                </a:lnTo>
                <a:lnTo>
                  <a:pt x="16539" y="17093"/>
                </a:lnTo>
                <a:lnTo>
                  <a:pt x="16304" y="14253"/>
                </a:lnTo>
                <a:lnTo>
                  <a:pt x="16148" y="11407"/>
                </a:lnTo>
                <a:lnTo>
                  <a:pt x="15975" y="5705"/>
                </a:lnTo>
                <a:lnTo>
                  <a:pt x="16881" y="3803"/>
                </a:lnTo>
                <a:lnTo>
                  <a:pt x="18438" y="2536"/>
                </a:lnTo>
                <a:lnTo>
                  <a:pt x="244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5" name="SMARTPenAnnotation514"/>
          <p:cNvSpPr/>
          <p:nvPr/>
        </p:nvSpPr>
        <p:spPr>
          <a:xfrm>
            <a:off x="5755006" y="2528922"/>
            <a:ext cx="50095" cy="42712"/>
          </a:xfrm>
          <a:custGeom>
            <a:avLst/>
            <a:gdLst/>
            <a:ahLst/>
            <a:cxnLst/>
            <a:rect l="0" t="0" r="0" b="0"/>
            <a:pathLst>
              <a:path w="50095" h="42712">
                <a:moveTo>
                  <a:pt x="8571" y="17110"/>
                </a:moveTo>
                <a:lnTo>
                  <a:pt x="24494" y="17110"/>
                </a:lnTo>
                <a:lnTo>
                  <a:pt x="24901" y="18063"/>
                </a:lnTo>
                <a:lnTo>
                  <a:pt x="25173" y="19650"/>
                </a:lnTo>
                <a:lnTo>
                  <a:pt x="25354" y="21661"/>
                </a:lnTo>
                <a:lnTo>
                  <a:pt x="24522" y="23002"/>
                </a:lnTo>
                <a:lnTo>
                  <a:pt x="23015" y="23895"/>
                </a:lnTo>
                <a:lnTo>
                  <a:pt x="21058" y="24491"/>
                </a:lnTo>
                <a:lnTo>
                  <a:pt x="19753" y="25841"/>
                </a:lnTo>
                <a:lnTo>
                  <a:pt x="18883" y="27693"/>
                </a:lnTo>
                <a:lnTo>
                  <a:pt x="17487" y="32959"/>
                </a:lnTo>
                <a:lnTo>
                  <a:pt x="16420" y="33391"/>
                </a:lnTo>
                <a:lnTo>
                  <a:pt x="14756" y="33679"/>
                </a:lnTo>
                <a:lnTo>
                  <a:pt x="9793" y="34141"/>
                </a:lnTo>
                <a:lnTo>
                  <a:pt x="8434" y="34179"/>
                </a:lnTo>
                <a:lnTo>
                  <a:pt x="112" y="34254"/>
                </a:lnTo>
                <a:lnTo>
                  <a:pt x="74" y="33302"/>
                </a:lnTo>
                <a:lnTo>
                  <a:pt x="2" y="26036"/>
                </a:lnTo>
                <a:lnTo>
                  <a:pt x="0" y="21236"/>
                </a:lnTo>
                <a:lnTo>
                  <a:pt x="952" y="19861"/>
                </a:lnTo>
                <a:lnTo>
                  <a:pt x="2539" y="18944"/>
                </a:lnTo>
                <a:lnTo>
                  <a:pt x="4549" y="18332"/>
                </a:lnTo>
                <a:lnTo>
                  <a:pt x="6843" y="16973"/>
                </a:lnTo>
                <a:lnTo>
                  <a:pt x="9324" y="15113"/>
                </a:lnTo>
                <a:lnTo>
                  <a:pt x="11930" y="12921"/>
                </a:lnTo>
                <a:lnTo>
                  <a:pt x="14620" y="11460"/>
                </a:lnTo>
                <a:lnTo>
                  <a:pt x="17366" y="10486"/>
                </a:lnTo>
                <a:lnTo>
                  <a:pt x="20150" y="9836"/>
                </a:lnTo>
                <a:lnTo>
                  <a:pt x="22957" y="9404"/>
                </a:lnTo>
                <a:lnTo>
                  <a:pt x="25783" y="9115"/>
                </a:lnTo>
                <a:lnTo>
                  <a:pt x="28618" y="8922"/>
                </a:lnTo>
                <a:lnTo>
                  <a:pt x="31460" y="8794"/>
                </a:lnTo>
                <a:lnTo>
                  <a:pt x="37159" y="8652"/>
                </a:lnTo>
                <a:lnTo>
                  <a:pt x="39060" y="9566"/>
                </a:lnTo>
                <a:lnTo>
                  <a:pt x="40327" y="11128"/>
                </a:lnTo>
                <a:lnTo>
                  <a:pt x="41171" y="13122"/>
                </a:lnTo>
                <a:lnTo>
                  <a:pt x="42687" y="14452"/>
                </a:lnTo>
                <a:lnTo>
                  <a:pt x="44650" y="15338"/>
                </a:lnTo>
                <a:lnTo>
                  <a:pt x="46911" y="15928"/>
                </a:lnTo>
                <a:lnTo>
                  <a:pt x="48419" y="17275"/>
                </a:lnTo>
                <a:lnTo>
                  <a:pt x="49424" y="19125"/>
                </a:lnTo>
                <a:lnTo>
                  <a:pt x="50094" y="21311"/>
                </a:lnTo>
                <a:lnTo>
                  <a:pt x="49588" y="23721"/>
                </a:lnTo>
                <a:lnTo>
                  <a:pt x="48298" y="26279"/>
                </a:lnTo>
                <a:lnTo>
                  <a:pt x="46486" y="28938"/>
                </a:lnTo>
                <a:lnTo>
                  <a:pt x="44325" y="30710"/>
                </a:lnTo>
                <a:lnTo>
                  <a:pt x="41932" y="31892"/>
                </a:lnTo>
                <a:lnTo>
                  <a:pt x="39384" y="32680"/>
                </a:lnTo>
                <a:lnTo>
                  <a:pt x="37686" y="34157"/>
                </a:lnTo>
                <a:lnTo>
                  <a:pt x="36553" y="36095"/>
                </a:lnTo>
                <a:lnTo>
                  <a:pt x="35798" y="38339"/>
                </a:lnTo>
                <a:lnTo>
                  <a:pt x="34342" y="39835"/>
                </a:lnTo>
                <a:lnTo>
                  <a:pt x="32420" y="40833"/>
                </a:lnTo>
                <a:lnTo>
                  <a:pt x="30185" y="41498"/>
                </a:lnTo>
                <a:lnTo>
                  <a:pt x="27743" y="41941"/>
                </a:lnTo>
                <a:lnTo>
                  <a:pt x="25162" y="42237"/>
                </a:lnTo>
                <a:lnTo>
                  <a:pt x="18728" y="42711"/>
                </a:lnTo>
                <a:lnTo>
                  <a:pt x="18199" y="41797"/>
                </a:lnTo>
                <a:lnTo>
                  <a:pt x="17848" y="40236"/>
                </a:lnTo>
                <a:lnTo>
                  <a:pt x="17613" y="38242"/>
                </a:lnTo>
                <a:lnTo>
                  <a:pt x="16504" y="36913"/>
                </a:lnTo>
                <a:lnTo>
                  <a:pt x="14812" y="36027"/>
                </a:lnTo>
                <a:lnTo>
                  <a:pt x="12732" y="35436"/>
                </a:lnTo>
                <a:lnTo>
                  <a:pt x="11345" y="34090"/>
                </a:lnTo>
                <a:lnTo>
                  <a:pt x="10420" y="32240"/>
                </a:lnTo>
                <a:lnTo>
                  <a:pt x="9804" y="30054"/>
                </a:lnTo>
                <a:lnTo>
                  <a:pt x="9393" y="27645"/>
                </a:lnTo>
                <a:lnTo>
                  <a:pt x="9119" y="25086"/>
                </a:lnTo>
                <a:lnTo>
                  <a:pt x="8936" y="22427"/>
                </a:lnTo>
                <a:lnTo>
                  <a:pt x="8814" y="19702"/>
                </a:lnTo>
                <a:lnTo>
                  <a:pt x="8603" y="10196"/>
                </a:lnTo>
                <a:lnTo>
                  <a:pt x="8580" y="4478"/>
                </a:lnTo>
                <a:lnTo>
                  <a:pt x="9530" y="2974"/>
                </a:lnTo>
                <a:lnTo>
                  <a:pt x="11116" y="1971"/>
                </a:lnTo>
                <a:lnTo>
                  <a:pt x="17039" y="0"/>
                </a:lnTo>
                <a:lnTo>
                  <a:pt x="18026" y="941"/>
                </a:lnTo>
                <a:lnTo>
                  <a:pt x="25716" y="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6" name="SMARTPenAnnotation515"/>
          <p:cNvSpPr/>
          <p:nvPr/>
        </p:nvSpPr>
        <p:spPr>
          <a:xfrm>
            <a:off x="4503420" y="2306002"/>
            <a:ext cx="1483043" cy="2726056"/>
          </a:xfrm>
          <a:custGeom>
            <a:avLst/>
            <a:gdLst/>
            <a:ahLst/>
            <a:cxnLst/>
            <a:rect l="0" t="0" r="0" b="0"/>
            <a:pathLst>
              <a:path w="1483043" h="2726056">
                <a:moveTo>
                  <a:pt x="0" y="2726055"/>
                </a:moveTo>
                <a:lnTo>
                  <a:pt x="8541" y="2726055"/>
                </a:lnTo>
                <a:lnTo>
                  <a:pt x="8571" y="2717836"/>
                </a:lnTo>
                <a:lnTo>
                  <a:pt x="13123" y="2713036"/>
                </a:lnTo>
                <a:lnTo>
                  <a:pt x="14463" y="2710708"/>
                </a:lnTo>
                <a:lnTo>
                  <a:pt x="16791" y="2701891"/>
                </a:lnTo>
                <a:lnTo>
                  <a:pt x="17040" y="2696248"/>
                </a:lnTo>
                <a:lnTo>
                  <a:pt x="18027" y="2693801"/>
                </a:lnTo>
                <a:lnTo>
                  <a:pt x="23016" y="2685807"/>
                </a:lnTo>
                <a:lnTo>
                  <a:pt x="24516" y="2680227"/>
                </a:lnTo>
                <a:lnTo>
                  <a:pt x="25612" y="2663181"/>
                </a:lnTo>
                <a:lnTo>
                  <a:pt x="26599" y="2660327"/>
                </a:lnTo>
                <a:lnTo>
                  <a:pt x="30236" y="2654614"/>
                </a:lnTo>
                <a:lnTo>
                  <a:pt x="32489" y="2646361"/>
                </a:lnTo>
                <a:lnTo>
                  <a:pt x="33089" y="2641493"/>
                </a:lnTo>
                <a:lnTo>
                  <a:pt x="34441" y="2637296"/>
                </a:lnTo>
                <a:lnTo>
                  <a:pt x="39944" y="2626837"/>
                </a:lnTo>
                <a:lnTo>
                  <a:pt x="50129" y="2595832"/>
                </a:lnTo>
                <a:lnTo>
                  <a:pt x="52129" y="2582469"/>
                </a:lnTo>
                <a:lnTo>
                  <a:pt x="57250" y="2567835"/>
                </a:lnTo>
                <a:lnTo>
                  <a:pt x="60142" y="2552387"/>
                </a:lnTo>
                <a:lnTo>
                  <a:pt x="66631" y="2538151"/>
                </a:lnTo>
                <a:lnTo>
                  <a:pt x="68002" y="2526553"/>
                </a:lnTo>
                <a:lnTo>
                  <a:pt x="68466" y="2510117"/>
                </a:lnTo>
                <a:lnTo>
                  <a:pt x="71069" y="2501178"/>
                </a:lnTo>
                <a:lnTo>
                  <a:pt x="74449" y="2491807"/>
                </a:lnTo>
                <a:lnTo>
                  <a:pt x="79158" y="2475491"/>
                </a:lnTo>
                <a:lnTo>
                  <a:pt x="82806" y="2466103"/>
                </a:lnTo>
                <a:lnTo>
                  <a:pt x="84427" y="2458756"/>
                </a:lnTo>
                <a:lnTo>
                  <a:pt x="87688" y="2452315"/>
                </a:lnTo>
                <a:lnTo>
                  <a:pt x="89891" y="2449265"/>
                </a:lnTo>
                <a:lnTo>
                  <a:pt x="92339" y="2440795"/>
                </a:lnTo>
                <a:lnTo>
                  <a:pt x="92992" y="2435869"/>
                </a:lnTo>
                <a:lnTo>
                  <a:pt x="96257" y="2427856"/>
                </a:lnTo>
                <a:lnTo>
                  <a:pt x="99931" y="2421120"/>
                </a:lnTo>
                <a:lnTo>
                  <a:pt x="102951" y="2411972"/>
                </a:lnTo>
                <a:lnTo>
                  <a:pt x="107033" y="2406123"/>
                </a:lnTo>
                <a:lnTo>
                  <a:pt x="108503" y="2402277"/>
                </a:lnTo>
                <a:lnTo>
                  <a:pt x="111524" y="2388715"/>
                </a:lnTo>
                <a:lnTo>
                  <a:pt x="117075" y="2378241"/>
                </a:lnTo>
                <a:lnTo>
                  <a:pt x="124178" y="2358707"/>
                </a:lnTo>
                <a:lnTo>
                  <a:pt x="133607" y="2343966"/>
                </a:lnTo>
                <a:lnTo>
                  <a:pt x="141243" y="2324419"/>
                </a:lnTo>
                <a:lnTo>
                  <a:pt x="150737" y="2309675"/>
                </a:lnTo>
                <a:lnTo>
                  <a:pt x="160881" y="2282120"/>
                </a:lnTo>
                <a:lnTo>
                  <a:pt x="161546" y="2278651"/>
                </a:lnTo>
                <a:lnTo>
                  <a:pt x="164826" y="2272256"/>
                </a:lnTo>
                <a:lnTo>
                  <a:pt x="167034" y="2269217"/>
                </a:lnTo>
                <a:lnTo>
                  <a:pt x="169487" y="2260761"/>
                </a:lnTo>
                <a:lnTo>
                  <a:pt x="170141" y="2255839"/>
                </a:lnTo>
                <a:lnTo>
                  <a:pt x="173408" y="2247830"/>
                </a:lnTo>
                <a:lnTo>
                  <a:pt x="180602" y="2237966"/>
                </a:lnTo>
                <a:lnTo>
                  <a:pt x="183266" y="2234927"/>
                </a:lnTo>
                <a:lnTo>
                  <a:pt x="185042" y="2230997"/>
                </a:lnTo>
                <a:lnTo>
                  <a:pt x="188495" y="2217315"/>
                </a:lnTo>
                <a:lnTo>
                  <a:pt x="202172" y="2191768"/>
                </a:lnTo>
                <a:lnTo>
                  <a:pt x="205635" y="2181139"/>
                </a:lnTo>
                <a:lnTo>
                  <a:pt x="227719" y="2146800"/>
                </a:lnTo>
                <a:lnTo>
                  <a:pt x="238023" y="2119243"/>
                </a:lnTo>
                <a:lnTo>
                  <a:pt x="238692" y="2115774"/>
                </a:lnTo>
                <a:lnTo>
                  <a:pt x="241976" y="2109379"/>
                </a:lnTo>
                <a:lnTo>
                  <a:pt x="251844" y="2097512"/>
                </a:lnTo>
                <a:lnTo>
                  <a:pt x="253621" y="2093667"/>
                </a:lnTo>
                <a:lnTo>
                  <a:pt x="257074" y="2080105"/>
                </a:lnTo>
                <a:lnTo>
                  <a:pt x="270752" y="2054604"/>
                </a:lnTo>
                <a:lnTo>
                  <a:pt x="274215" y="2043977"/>
                </a:lnTo>
                <a:lnTo>
                  <a:pt x="280850" y="2034796"/>
                </a:lnTo>
                <a:lnTo>
                  <a:pt x="286112" y="2028939"/>
                </a:lnTo>
                <a:lnTo>
                  <a:pt x="287896" y="2026044"/>
                </a:lnTo>
                <a:lnTo>
                  <a:pt x="297995" y="2002938"/>
                </a:lnTo>
                <a:lnTo>
                  <a:pt x="313444" y="1983341"/>
                </a:lnTo>
                <a:lnTo>
                  <a:pt x="323748" y="1956331"/>
                </a:lnTo>
                <a:lnTo>
                  <a:pt x="324417" y="1952874"/>
                </a:lnTo>
                <a:lnTo>
                  <a:pt x="327701" y="1946491"/>
                </a:lnTo>
                <a:lnTo>
                  <a:pt x="337569" y="1930082"/>
                </a:lnTo>
                <a:lnTo>
                  <a:pt x="340530" y="1922074"/>
                </a:lnTo>
                <a:lnTo>
                  <a:pt x="341320" y="1918606"/>
                </a:lnTo>
                <a:lnTo>
                  <a:pt x="344737" y="1912211"/>
                </a:lnTo>
                <a:lnTo>
                  <a:pt x="346982" y="1909173"/>
                </a:lnTo>
                <a:lnTo>
                  <a:pt x="349477" y="1903256"/>
                </a:lnTo>
                <a:lnTo>
                  <a:pt x="350142" y="1900345"/>
                </a:lnTo>
                <a:lnTo>
                  <a:pt x="353421" y="1894570"/>
                </a:lnTo>
                <a:lnTo>
                  <a:pt x="360622" y="1883424"/>
                </a:lnTo>
                <a:lnTo>
                  <a:pt x="365064" y="1874350"/>
                </a:lnTo>
                <a:lnTo>
                  <a:pt x="368517" y="1863886"/>
                </a:lnTo>
                <a:lnTo>
                  <a:pt x="372700" y="1857729"/>
                </a:lnTo>
                <a:lnTo>
                  <a:pt x="375195" y="1849277"/>
                </a:lnTo>
                <a:lnTo>
                  <a:pt x="375860" y="1844357"/>
                </a:lnTo>
                <a:lnTo>
                  <a:pt x="379138" y="1836349"/>
                </a:lnTo>
                <a:lnTo>
                  <a:pt x="405798" y="1793202"/>
                </a:lnTo>
                <a:lnTo>
                  <a:pt x="408954" y="1785038"/>
                </a:lnTo>
                <a:lnTo>
                  <a:pt x="409796" y="1781528"/>
                </a:lnTo>
                <a:lnTo>
                  <a:pt x="413272" y="1775088"/>
                </a:lnTo>
                <a:lnTo>
                  <a:pt x="423264" y="1758642"/>
                </a:lnTo>
                <a:lnTo>
                  <a:pt x="426242" y="1750629"/>
                </a:lnTo>
                <a:lnTo>
                  <a:pt x="428518" y="1742940"/>
                </a:lnTo>
                <a:lnTo>
                  <a:pt x="435155" y="1728854"/>
                </a:lnTo>
                <a:lnTo>
                  <a:pt x="448734" y="1707477"/>
                </a:lnTo>
                <a:lnTo>
                  <a:pt x="451850" y="1699313"/>
                </a:lnTo>
                <a:lnTo>
                  <a:pt x="452680" y="1695803"/>
                </a:lnTo>
                <a:lnTo>
                  <a:pt x="456143" y="1689363"/>
                </a:lnTo>
                <a:lnTo>
                  <a:pt x="458401" y="1686312"/>
                </a:lnTo>
                <a:lnTo>
                  <a:pt x="460908" y="1677842"/>
                </a:lnTo>
                <a:lnTo>
                  <a:pt x="461577" y="1672917"/>
                </a:lnTo>
                <a:lnTo>
                  <a:pt x="464860" y="1664904"/>
                </a:lnTo>
                <a:lnTo>
                  <a:pt x="472063" y="1655037"/>
                </a:lnTo>
                <a:lnTo>
                  <a:pt x="477458" y="1648067"/>
                </a:lnTo>
                <a:lnTo>
                  <a:pt x="493417" y="1623876"/>
                </a:lnTo>
                <a:lnTo>
                  <a:pt x="503768" y="1596320"/>
                </a:lnTo>
                <a:lnTo>
                  <a:pt x="505837" y="1588633"/>
                </a:lnTo>
                <a:lnTo>
                  <a:pt x="512357" y="1574548"/>
                </a:lnTo>
                <a:lnTo>
                  <a:pt x="517591" y="1567209"/>
                </a:lnTo>
                <a:lnTo>
                  <a:pt x="519368" y="1562966"/>
                </a:lnTo>
                <a:lnTo>
                  <a:pt x="522822" y="1548845"/>
                </a:lnTo>
                <a:lnTo>
                  <a:pt x="537451" y="1523129"/>
                </a:lnTo>
                <a:lnTo>
                  <a:pt x="557226" y="1500360"/>
                </a:lnTo>
                <a:lnTo>
                  <a:pt x="560079" y="1497445"/>
                </a:lnTo>
                <a:lnTo>
                  <a:pt x="561981" y="1494549"/>
                </a:lnTo>
                <a:lnTo>
                  <a:pt x="572294" y="1471443"/>
                </a:lnTo>
                <a:lnTo>
                  <a:pt x="579355" y="1460979"/>
                </a:lnTo>
                <a:lnTo>
                  <a:pt x="587010" y="1441449"/>
                </a:lnTo>
                <a:lnTo>
                  <a:pt x="596506" y="1426708"/>
                </a:lnTo>
                <a:lnTo>
                  <a:pt x="604156" y="1407162"/>
                </a:lnTo>
                <a:lnTo>
                  <a:pt x="613651" y="1392418"/>
                </a:lnTo>
                <a:lnTo>
                  <a:pt x="621301" y="1372872"/>
                </a:lnTo>
                <a:lnTo>
                  <a:pt x="630796" y="1358128"/>
                </a:lnTo>
                <a:lnTo>
                  <a:pt x="634260" y="1348982"/>
                </a:lnTo>
                <a:lnTo>
                  <a:pt x="640895" y="1340239"/>
                </a:lnTo>
                <a:lnTo>
                  <a:pt x="648894" y="1330664"/>
                </a:lnTo>
                <a:lnTo>
                  <a:pt x="656344" y="1317138"/>
                </a:lnTo>
                <a:lnTo>
                  <a:pt x="659927" y="1306674"/>
                </a:lnTo>
                <a:lnTo>
                  <a:pt x="666598" y="1297541"/>
                </a:lnTo>
                <a:lnTo>
                  <a:pt x="674607" y="1287850"/>
                </a:lnTo>
                <a:lnTo>
                  <a:pt x="682060" y="1274289"/>
                </a:lnTo>
                <a:lnTo>
                  <a:pt x="685644" y="1263816"/>
                </a:lnTo>
                <a:lnTo>
                  <a:pt x="692315" y="1254680"/>
                </a:lnTo>
                <a:lnTo>
                  <a:pt x="700324" y="1244988"/>
                </a:lnTo>
                <a:lnTo>
                  <a:pt x="707778" y="1231427"/>
                </a:lnTo>
                <a:lnTo>
                  <a:pt x="711362" y="1220953"/>
                </a:lnTo>
                <a:lnTo>
                  <a:pt x="718033" y="1211817"/>
                </a:lnTo>
                <a:lnTo>
                  <a:pt x="726042" y="1202126"/>
                </a:lnTo>
                <a:lnTo>
                  <a:pt x="742018" y="1178091"/>
                </a:lnTo>
                <a:lnTo>
                  <a:pt x="745637" y="1168955"/>
                </a:lnTo>
                <a:lnTo>
                  <a:pt x="754910" y="1157335"/>
                </a:lnTo>
                <a:lnTo>
                  <a:pt x="760331" y="1150641"/>
                </a:lnTo>
                <a:lnTo>
                  <a:pt x="776308" y="1126651"/>
                </a:lnTo>
                <a:lnTo>
                  <a:pt x="786660" y="1099114"/>
                </a:lnTo>
                <a:lnTo>
                  <a:pt x="787330" y="1095645"/>
                </a:lnTo>
                <a:lnTo>
                  <a:pt x="790614" y="1089251"/>
                </a:lnTo>
                <a:lnTo>
                  <a:pt x="808786" y="1064186"/>
                </a:lnTo>
                <a:lnTo>
                  <a:pt x="811897" y="1056219"/>
                </a:lnTo>
                <a:lnTo>
                  <a:pt x="812728" y="1052761"/>
                </a:lnTo>
                <a:lnTo>
                  <a:pt x="815186" y="1049503"/>
                </a:lnTo>
                <a:lnTo>
                  <a:pt x="825842" y="1040367"/>
                </a:lnTo>
                <a:lnTo>
                  <a:pt x="827739" y="1037431"/>
                </a:lnTo>
                <a:lnTo>
                  <a:pt x="830798" y="1031628"/>
                </a:lnTo>
                <a:lnTo>
                  <a:pt x="874398" y="974772"/>
                </a:lnTo>
                <a:lnTo>
                  <a:pt x="879158" y="965679"/>
                </a:lnTo>
                <a:lnTo>
                  <a:pt x="887016" y="944495"/>
                </a:lnTo>
                <a:lnTo>
                  <a:pt x="894750" y="932842"/>
                </a:lnTo>
                <a:lnTo>
                  <a:pt x="908731" y="914888"/>
                </a:lnTo>
                <a:lnTo>
                  <a:pt x="917271" y="901951"/>
                </a:lnTo>
                <a:lnTo>
                  <a:pt x="934403" y="880589"/>
                </a:lnTo>
                <a:lnTo>
                  <a:pt x="939165" y="871433"/>
                </a:lnTo>
                <a:lnTo>
                  <a:pt x="947024" y="850204"/>
                </a:lnTo>
                <a:lnTo>
                  <a:pt x="954758" y="838547"/>
                </a:lnTo>
                <a:lnTo>
                  <a:pt x="968739" y="820591"/>
                </a:lnTo>
                <a:lnTo>
                  <a:pt x="971581" y="815666"/>
                </a:lnTo>
                <a:lnTo>
                  <a:pt x="974739" y="805113"/>
                </a:lnTo>
                <a:lnTo>
                  <a:pt x="975580" y="799632"/>
                </a:lnTo>
                <a:lnTo>
                  <a:pt x="978047" y="795026"/>
                </a:lnTo>
                <a:lnTo>
                  <a:pt x="988715" y="783039"/>
                </a:lnTo>
                <a:lnTo>
                  <a:pt x="995825" y="764945"/>
                </a:lnTo>
                <a:lnTo>
                  <a:pt x="1023009" y="721642"/>
                </a:lnTo>
                <a:lnTo>
                  <a:pt x="1026170" y="710937"/>
                </a:lnTo>
                <a:lnTo>
                  <a:pt x="1027014" y="705416"/>
                </a:lnTo>
                <a:lnTo>
                  <a:pt x="1029481" y="700782"/>
                </a:lnTo>
                <a:lnTo>
                  <a:pt x="1044588" y="683962"/>
                </a:lnTo>
                <a:lnTo>
                  <a:pt x="1050049" y="674505"/>
                </a:lnTo>
                <a:lnTo>
                  <a:pt x="1066179" y="636838"/>
                </a:lnTo>
                <a:lnTo>
                  <a:pt x="1074518" y="624514"/>
                </a:lnTo>
                <a:lnTo>
                  <a:pt x="1088720" y="606315"/>
                </a:lnTo>
                <a:lnTo>
                  <a:pt x="1091573" y="601378"/>
                </a:lnTo>
                <a:lnTo>
                  <a:pt x="1094744" y="590812"/>
                </a:lnTo>
                <a:lnTo>
                  <a:pt x="1095589" y="585327"/>
                </a:lnTo>
                <a:lnTo>
                  <a:pt x="1101608" y="574153"/>
                </a:lnTo>
                <a:lnTo>
                  <a:pt x="1108728" y="563789"/>
                </a:lnTo>
                <a:lnTo>
                  <a:pt x="1128899" y="520780"/>
                </a:lnTo>
                <a:lnTo>
                  <a:pt x="1134510" y="513080"/>
                </a:lnTo>
                <a:lnTo>
                  <a:pt x="1136387" y="508741"/>
                </a:lnTo>
                <a:lnTo>
                  <a:pt x="1139982" y="494485"/>
                </a:lnTo>
                <a:lnTo>
                  <a:pt x="1144199" y="487106"/>
                </a:lnTo>
                <a:lnTo>
                  <a:pt x="1163072" y="459007"/>
                </a:lnTo>
                <a:lnTo>
                  <a:pt x="1174446" y="439530"/>
                </a:lnTo>
                <a:lnTo>
                  <a:pt x="1177299" y="435895"/>
                </a:lnTo>
                <a:lnTo>
                  <a:pt x="1179200" y="431567"/>
                </a:lnTo>
                <a:lnTo>
                  <a:pt x="1182830" y="417326"/>
                </a:lnTo>
                <a:lnTo>
                  <a:pt x="1187055" y="409951"/>
                </a:lnTo>
                <a:lnTo>
                  <a:pt x="1220161" y="361573"/>
                </a:lnTo>
                <a:lnTo>
                  <a:pt x="1223331" y="353422"/>
                </a:lnTo>
                <a:lnTo>
                  <a:pt x="1225693" y="345671"/>
                </a:lnTo>
                <a:lnTo>
                  <a:pt x="1232377" y="331550"/>
                </a:lnTo>
                <a:lnTo>
                  <a:pt x="1260171" y="292046"/>
                </a:lnTo>
                <a:lnTo>
                  <a:pt x="1265879" y="285056"/>
                </a:lnTo>
                <a:lnTo>
                  <a:pt x="1280160" y="264116"/>
                </a:lnTo>
                <a:lnTo>
                  <a:pt x="1291590" y="250750"/>
                </a:lnTo>
                <a:lnTo>
                  <a:pt x="1305877" y="229824"/>
                </a:lnTo>
                <a:lnTo>
                  <a:pt x="1317307" y="216459"/>
                </a:lnTo>
                <a:lnTo>
                  <a:pt x="1363027" y="147691"/>
                </a:lnTo>
                <a:lnTo>
                  <a:pt x="1408643" y="92746"/>
                </a:lnTo>
                <a:lnTo>
                  <a:pt x="1431603" y="60588"/>
                </a:lnTo>
                <a:lnTo>
                  <a:pt x="1443036" y="48692"/>
                </a:lnTo>
                <a:lnTo>
                  <a:pt x="1444941" y="45797"/>
                </a:lnTo>
                <a:lnTo>
                  <a:pt x="1448575" y="37170"/>
                </a:lnTo>
                <a:lnTo>
                  <a:pt x="1457854" y="25722"/>
                </a:lnTo>
                <a:lnTo>
                  <a:pt x="1474353" y="8690"/>
                </a:lnTo>
                <a:lnTo>
                  <a:pt x="1474435" y="4057"/>
                </a:lnTo>
                <a:lnTo>
                  <a:pt x="1475399" y="2704"/>
                </a:lnTo>
                <a:lnTo>
                  <a:pt x="1476994" y="1803"/>
                </a:lnTo>
                <a:lnTo>
                  <a:pt x="14830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SMARTPenAnnotation516"/>
          <p:cNvSpPr/>
          <p:nvPr/>
        </p:nvSpPr>
        <p:spPr>
          <a:xfrm>
            <a:off x="5926454" y="2220311"/>
            <a:ext cx="171343" cy="188562"/>
          </a:xfrm>
          <a:custGeom>
            <a:avLst/>
            <a:gdLst/>
            <a:ahLst/>
            <a:cxnLst/>
            <a:rect l="0" t="0" r="0" b="0"/>
            <a:pathLst>
              <a:path w="171343" h="188562">
                <a:moveTo>
                  <a:pt x="0" y="42828"/>
                </a:moveTo>
                <a:lnTo>
                  <a:pt x="11932" y="42828"/>
                </a:lnTo>
                <a:lnTo>
                  <a:pt x="13670" y="41876"/>
                </a:lnTo>
                <a:lnTo>
                  <a:pt x="14829" y="40289"/>
                </a:lnTo>
                <a:lnTo>
                  <a:pt x="15601" y="38278"/>
                </a:lnTo>
                <a:lnTo>
                  <a:pt x="17068" y="36937"/>
                </a:lnTo>
                <a:lnTo>
                  <a:pt x="18999" y="36043"/>
                </a:lnTo>
                <a:lnTo>
                  <a:pt x="23684" y="35051"/>
                </a:lnTo>
                <a:lnTo>
                  <a:pt x="28942" y="34609"/>
                </a:lnTo>
                <a:lnTo>
                  <a:pt x="32630" y="33539"/>
                </a:lnTo>
                <a:lnTo>
                  <a:pt x="36994" y="31873"/>
                </a:lnTo>
                <a:lnTo>
                  <a:pt x="41807" y="29810"/>
                </a:lnTo>
                <a:lnTo>
                  <a:pt x="52236" y="24977"/>
                </a:lnTo>
                <a:lnTo>
                  <a:pt x="57684" y="22355"/>
                </a:lnTo>
                <a:lnTo>
                  <a:pt x="62269" y="20607"/>
                </a:lnTo>
                <a:lnTo>
                  <a:pt x="66278" y="19442"/>
                </a:lnTo>
                <a:lnTo>
                  <a:pt x="69903" y="18665"/>
                </a:lnTo>
                <a:lnTo>
                  <a:pt x="74225" y="18147"/>
                </a:lnTo>
                <a:lnTo>
                  <a:pt x="79011" y="17802"/>
                </a:lnTo>
                <a:lnTo>
                  <a:pt x="84107" y="17571"/>
                </a:lnTo>
                <a:lnTo>
                  <a:pt x="88456" y="16466"/>
                </a:lnTo>
                <a:lnTo>
                  <a:pt x="92309" y="14776"/>
                </a:lnTo>
                <a:lnTo>
                  <a:pt x="95829" y="12697"/>
                </a:lnTo>
                <a:lnTo>
                  <a:pt x="100081" y="11311"/>
                </a:lnTo>
                <a:lnTo>
                  <a:pt x="104821" y="10387"/>
                </a:lnTo>
                <a:lnTo>
                  <a:pt x="109886" y="9770"/>
                </a:lnTo>
                <a:lnTo>
                  <a:pt x="114215" y="8408"/>
                </a:lnTo>
                <a:lnTo>
                  <a:pt x="118053" y="6546"/>
                </a:lnTo>
                <a:lnTo>
                  <a:pt x="121565" y="4353"/>
                </a:lnTo>
                <a:lnTo>
                  <a:pt x="125811" y="2891"/>
                </a:lnTo>
                <a:lnTo>
                  <a:pt x="130547" y="1916"/>
                </a:lnTo>
                <a:lnTo>
                  <a:pt x="142733" y="351"/>
                </a:lnTo>
                <a:lnTo>
                  <a:pt x="146940" y="137"/>
                </a:lnTo>
                <a:lnTo>
                  <a:pt x="154663" y="17"/>
                </a:lnTo>
                <a:lnTo>
                  <a:pt x="157401" y="0"/>
                </a:lnTo>
                <a:lnTo>
                  <a:pt x="159227" y="941"/>
                </a:lnTo>
                <a:lnTo>
                  <a:pt x="160444" y="2521"/>
                </a:lnTo>
                <a:lnTo>
                  <a:pt x="162397" y="7350"/>
                </a:lnTo>
                <a:lnTo>
                  <a:pt x="167287" y="12737"/>
                </a:lnTo>
                <a:lnTo>
                  <a:pt x="168674" y="15148"/>
                </a:lnTo>
                <a:lnTo>
                  <a:pt x="170217" y="20366"/>
                </a:lnTo>
                <a:lnTo>
                  <a:pt x="171085" y="24108"/>
                </a:lnTo>
                <a:lnTo>
                  <a:pt x="171207" y="26538"/>
                </a:lnTo>
                <a:lnTo>
                  <a:pt x="171342" y="34318"/>
                </a:lnTo>
                <a:lnTo>
                  <a:pt x="170426" y="38107"/>
                </a:lnTo>
                <a:lnTo>
                  <a:pt x="168863" y="41586"/>
                </a:lnTo>
                <a:lnTo>
                  <a:pt x="166868" y="44858"/>
                </a:lnTo>
                <a:lnTo>
                  <a:pt x="165538" y="47992"/>
                </a:lnTo>
                <a:lnTo>
                  <a:pt x="164651" y="51033"/>
                </a:lnTo>
                <a:lnTo>
                  <a:pt x="164061" y="54013"/>
                </a:lnTo>
                <a:lnTo>
                  <a:pt x="161761" y="57905"/>
                </a:lnTo>
                <a:lnTo>
                  <a:pt x="158323" y="62404"/>
                </a:lnTo>
                <a:lnTo>
                  <a:pt x="154127" y="67309"/>
                </a:lnTo>
                <a:lnTo>
                  <a:pt x="151329" y="72484"/>
                </a:lnTo>
                <a:lnTo>
                  <a:pt x="149463" y="77839"/>
                </a:lnTo>
                <a:lnTo>
                  <a:pt x="148220" y="83314"/>
                </a:lnTo>
                <a:lnTo>
                  <a:pt x="146438" y="87916"/>
                </a:lnTo>
                <a:lnTo>
                  <a:pt x="144298" y="91937"/>
                </a:lnTo>
                <a:lnTo>
                  <a:pt x="141919" y="95570"/>
                </a:lnTo>
                <a:lnTo>
                  <a:pt x="139381" y="99897"/>
                </a:lnTo>
                <a:lnTo>
                  <a:pt x="136735" y="104687"/>
                </a:lnTo>
                <a:lnTo>
                  <a:pt x="134020" y="109785"/>
                </a:lnTo>
                <a:lnTo>
                  <a:pt x="131256" y="114136"/>
                </a:lnTo>
                <a:lnTo>
                  <a:pt x="128462" y="117989"/>
                </a:lnTo>
                <a:lnTo>
                  <a:pt x="125646" y="121511"/>
                </a:lnTo>
                <a:lnTo>
                  <a:pt x="123770" y="125764"/>
                </a:lnTo>
                <a:lnTo>
                  <a:pt x="122518" y="130503"/>
                </a:lnTo>
                <a:lnTo>
                  <a:pt x="121684" y="135568"/>
                </a:lnTo>
                <a:lnTo>
                  <a:pt x="120175" y="139898"/>
                </a:lnTo>
                <a:lnTo>
                  <a:pt x="118217" y="143736"/>
                </a:lnTo>
                <a:lnTo>
                  <a:pt x="115959" y="147248"/>
                </a:lnTo>
                <a:lnTo>
                  <a:pt x="114454" y="151494"/>
                </a:lnTo>
                <a:lnTo>
                  <a:pt x="113450" y="156230"/>
                </a:lnTo>
                <a:lnTo>
                  <a:pt x="112782" y="161292"/>
                </a:lnTo>
                <a:lnTo>
                  <a:pt x="111383" y="165619"/>
                </a:lnTo>
                <a:lnTo>
                  <a:pt x="109498" y="169457"/>
                </a:lnTo>
                <a:lnTo>
                  <a:pt x="107289" y="172967"/>
                </a:lnTo>
                <a:lnTo>
                  <a:pt x="105816" y="176260"/>
                </a:lnTo>
                <a:lnTo>
                  <a:pt x="104834" y="179408"/>
                </a:lnTo>
                <a:lnTo>
                  <a:pt x="102871" y="1885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9" name="SMARTPenAnnotation517"/>
          <p:cNvSpPr/>
          <p:nvPr/>
        </p:nvSpPr>
        <p:spPr>
          <a:xfrm>
            <a:off x="4460557" y="4860607"/>
            <a:ext cx="180023" cy="188564"/>
          </a:xfrm>
          <a:custGeom>
            <a:avLst/>
            <a:gdLst/>
            <a:ahLst/>
            <a:cxnLst/>
            <a:rect l="0" t="0" r="0" b="0"/>
            <a:pathLst>
              <a:path w="180023" h="188564">
                <a:moveTo>
                  <a:pt x="8572" y="0"/>
                </a:moveTo>
                <a:lnTo>
                  <a:pt x="353" y="0"/>
                </a:lnTo>
                <a:lnTo>
                  <a:pt x="70" y="5892"/>
                </a:lnTo>
                <a:lnTo>
                  <a:pt x="14" y="10583"/>
                </a:lnTo>
                <a:lnTo>
                  <a:pt x="0" y="157121"/>
                </a:lnTo>
                <a:lnTo>
                  <a:pt x="953" y="159993"/>
                </a:lnTo>
                <a:lnTo>
                  <a:pt x="4551" y="165723"/>
                </a:lnTo>
                <a:lnTo>
                  <a:pt x="7381" y="169753"/>
                </a:lnTo>
                <a:lnTo>
                  <a:pt x="8043" y="173236"/>
                </a:lnTo>
                <a:lnTo>
                  <a:pt x="8541" y="179626"/>
                </a:lnTo>
                <a:lnTo>
                  <a:pt x="8570" y="187368"/>
                </a:lnTo>
                <a:lnTo>
                  <a:pt x="9523" y="187778"/>
                </a:lnTo>
                <a:lnTo>
                  <a:pt x="14464" y="188353"/>
                </a:lnTo>
                <a:lnTo>
                  <a:pt x="19155" y="188547"/>
                </a:lnTo>
                <a:lnTo>
                  <a:pt x="21343" y="188563"/>
                </a:lnTo>
                <a:lnTo>
                  <a:pt x="22801" y="187621"/>
                </a:lnTo>
                <a:lnTo>
                  <a:pt x="23773" y="186041"/>
                </a:lnTo>
                <a:lnTo>
                  <a:pt x="24421" y="184035"/>
                </a:lnTo>
                <a:lnTo>
                  <a:pt x="25806" y="182697"/>
                </a:lnTo>
                <a:lnTo>
                  <a:pt x="27682" y="181806"/>
                </a:lnTo>
                <a:lnTo>
                  <a:pt x="32305" y="180815"/>
                </a:lnTo>
                <a:lnTo>
                  <a:pt x="37535" y="180375"/>
                </a:lnTo>
                <a:lnTo>
                  <a:pt x="40264" y="179305"/>
                </a:lnTo>
                <a:lnTo>
                  <a:pt x="45835" y="175576"/>
                </a:lnTo>
                <a:lnTo>
                  <a:pt x="48654" y="173248"/>
                </a:lnTo>
                <a:lnTo>
                  <a:pt x="51486" y="170744"/>
                </a:lnTo>
                <a:lnTo>
                  <a:pt x="54327" y="168122"/>
                </a:lnTo>
                <a:lnTo>
                  <a:pt x="57173" y="166374"/>
                </a:lnTo>
                <a:lnTo>
                  <a:pt x="60023" y="165209"/>
                </a:lnTo>
                <a:lnTo>
                  <a:pt x="62875" y="164432"/>
                </a:lnTo>
                <a:lnTo>
                  <a:pt x="65729" y="162961"/>
                </a:lnTo>
                <a:lnTo>
                  <a:pt x="68585" y="161029"/>
                </a:lnTo>
                <a:lnTo>
                  <a:pt x="71440" y="158788"/>
                </a:lnTo>
                <a:lnTo>
                  <a:pt x="75249" y="156341"/>
                </a:lnTo>
                <a:lnTo>
                  <a:pt x="79694" y="153757"/>
                </a:lnTo>
                <a:lnTo>
                  <a:pt x="84562" y="151083"/>
                </a:lnTo>
                <a:lnTo>
                  <a:pt x="88760" y="148346"/>
                </a:lnTo>
                <a:lnTo>
                  <a:pt x="92511" y="145570"/>
                </a:lnTo>
                <a:lnTo>
                  <a:pt x="95964" y="142767"/>
                </a:lnTo>
                <a:lnTo>
                  <a:pt x="99218" y="139946"/>
                </a:lnTo>
                <a:lnTo>
                  <a:pt x="102340" y="137112"/>
                </a:lnTo>
                <a:lnTo>
                  <a:pt x="108350" y="131424"/>
                </a:lnTo>
                <a:lnTo>
                  <a:pt x="131436" y="108584"/>
                </a:lnTo>
                <a:lnTo>
                  <a:pt x="135249" y="106680"/>
                </a:lnTo>
                <a:lnTo>
                  <a:pt x="139696" y="105410"/>
                </a:lnTo>
                <a:lnTo>
                  <a:pt x="144566" y="104563"/>
                </a:lnTo>
                <a:lnTo>
                  <a:pt x="148765" y="103047"/>
                </a:lnTo>
                <a:lnTo>
                  <a:pt x="152517" y="101083"/>
                </a:lnTo>
                <a:lnTo>
                  <a:pt x="155970" y="98821"/>
                </a:lnTo>
                <a:lnTo>
                  <a:pt x="159225" y="96360"/>
                </a:lnTo>
                <a:lnTo>
                  <a:pt x="162348" y="93768"/>
                </a:lnTo>
                <a:lnTo>
                  <a:pt x="165381" y="91087"/>
                </a:lnTo>
                <a:lnTo>
                  <a:pt x="171293" y="85568"/>
                </a:lnTo>
                <a:lnTo>
                  <a:pt x="180022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0" name="SMARTPenAnnotation518"/>
          <p:cNvSpPr/>
          <p:nvPr/>
        </p:nvSpPr>
        <p:spPr>
          <a:xfrm>
            <a:off x="6056384" y="2580323"/>
            <a:ext cx="195826" cy="128588"/>
          </a:xfrm>
          <a:custGeom>
            <a:avLst/>
            <a:gdLst/>
            <a:ahLst/>
            <a:cxnLst/>
            <a:rect l="0" t="0" r="0" b="0"/>
            <a:pathLst>
              <a:path w="195826" h="128588">
                <a:moveTo>
                  <a:pt x="50093" y="8572"/>
                </a:moveTo>
                <a:lnTo>
                  <a:pt x="50093" y="4021"/>
                </a:lnTo>
                <a:lnTo>
                  <a:pt x="51046" y="2680"/>
                </a:lnTo>
                <a:lnTo>
                  <a:pt x="52633" y="1786"/>
                </a:lnTo>
                <a:lnTo>
                  <a:pt x="57474" y="352"/>
                </a:lnTo>
                <a:lnTo>
                  <a:pt x="62863" y="104"/>
                </a:lnTo>
                <a:lnTo>
                  <a:pt x="90121" y="1"/>
                </a:lnTo>
                <a:lnTo>
                  <a:pt x="95824" y="0"/>
                </a:lnTo>
                <a:lnTo>
                  <a:pt x="97725" y="952"/>
                </a:lnTo>
                <a:lnTo>
                  <a:pt x="98993" y="2540"/>
                </a:lnTo>
                <a:lnTo>
                  <a:pt x="99838" y="4550"/>
                </a:lnTo>
                <a:lnTo>
                  <a:pt x="101354" y="6843"/>
                </a:lnTo>
                <a:lnTo>
                  <a:pt x="103317" y="9324"/>
                </a:lnTo>
                <a:lnTo>
                  <a:pt x="105578" y="11931"/>
                </a:lnTo>
                <a:lnTo>
                  <a:pt x="107086" y="14621"/>
                </a:lnTo>
                <a:lnTo>
                  <a:pt x="108091" y="17367"/>
                </a:lnTo>
                <a:lnTo>
                  <a:pt x="108761" y="20150"/>
                </a:lnTo>
                <a:lnTo>
                  <a:pt x="109207" y="22958"/>
                </a:lnTo>
                <a:lnTo>
                  <a:pt x="109505" y="25783"/>
                </a:lnTo>
                <a:lnTo>
                  <a:pt x="109704" y="28618"/>
                </a:lnTo>
                <a:lnTo>
                  <a:pt x="109836" y="32413"/>
                </a:lnTo>
                <a:lnTo>
                  <a:pt x="109983" y="41710"/>
                </a:lnTo>
                <a:lnTo>
                  <a:pt x="109070" y="45904"/>
                </a:lnTo>
                <a:lnTo>
                  <a:pt x="107508" y="49652"/>
                </a:lnTo>
                <a:lnTo>
                  <a:pt x="105515" y="53104"/>
                </a:lnTo>
                <a:lnTo>
                  <a:pt x="104186" y="57310"/>
                </a:lnTo>
                <a:lnTo>
                  <a:pt x="103300" y="62019"/>
                </a:lnTo>
                <a:lnTo>
                  <a:pt x="102709" y="67063"/>
                </a:lnTo>
                <a:lnTo>
                  <a:pt x="100410" y="71378"/>
                </a:lnTo>
                <a:lnTo>
                  <a:pt x="96973" y="75208"/>
                </a:lnTo>
                <a:lnTo>
                  <a:pt x="92777" y="78713"/>
                </a:lnTo>
                <a:lnTo>
                  <a:pt x="89026" y="82955"/>
                </a:lnTo>
                <a:lnTo>
                  <a:pt x="85573" y="87688"/>
                </a:lnTo>
                <a:lnTo>
                  <a:pt x="82319" y="92748"/>
                </a:lnTo>
                <a:lnTo>
                  <a:pt x="78245" y="97075"/>
                </a:lnTo>
                <a:lnTo>
                  <a:pt x="73624" y="100911"/>
                </a:lnTo>
                <a:lnTo>
                  <a:pt x="68637" y="104421"/>
                </a:lnTo>
                <a:lnTo>
                  <a:pt x="63409" y="107714"/>
                </a:lnTo>
                <a:lnTo>
                  <a:pt x="58018" y="110861"/>
                </a:lnTo>
                <a:lnTo>
                  <a:pt x="52519" y="113912"/>
                </a:lnTo>
                <a:lnTo>
                  <a:pt x="47900" y="115946"/>
                </a:lnTo>
                <a:lnTo>
                  <a:pt x="43869" y="117302"/>
                </a:lnTo>
                <a:lnTo>
                  <a:pt x="40229" y="118206"/>
                </a:lnTo>
                <a:lnTo>
                  <a:pt x="36849" y="119761"/>
                </a:lnTo>
                <a:lnTo>
                  <a:pt x="33644" y="121751"/>
                </a:lnTo>
                <a:lnTo>
                  <a:pt x="30554" y="124029"/>
                </a:lnTo>
                <a:lnTo>
                  <a:pt x="24582" y="126561"/>
                </a:lnTo>
                <a:lnTo>
                  <a:pt x="18752" y="127686"/>
                </a:lnTo>
                <a:lnTo>
                  <a:pt x="12986" y="128187"/>
                </a:lnTo>
                <a:lnTo>
                  <a:pt x="11068" y="127367"/>
                </a:lnTo>
                <a:lnTo>
                  <a:pt x="9789" y="125869"/>
                </a:lnTo>
                <a:lnTo>
                  <a:pt x="8936" y="123917"/>
                </a:lnTo>
                <a:lnTo>
                  <a:pt x="7415" y="122616"/>
                </a:lnTo>
                <a:lnTo>
                  <a:pt x="5448" y="121749"/>
                </a:lnTo>
                <a:lnTo>
                  <a:pt x="3185" y="121171"/>
                </a:lnTo>
                <a:lnTo>
                  <a:pt x="1676" y="119832"/>
                </a:lnTo>
                <a:lnTo>
                  <a:pt x="670" y="117988"/>
                </a:lnTo>
                <a:lnTo>
                  <a:pt x="0" y="115806"/>
                </a:lnTo>
                <a:lnTo>
                  <a:pt x="505" y="113399"/>
                </a:lnTo>
                <a:lnTo>
                  <a:pt x="1794" y="110841"/>
                </a:lnTo>
                <a:lnTo>
                  <a:pt x="3606" y="108184"/>
                </a:lnTo>
                <a:lnTo>
                  <a:pt x="4814" y="105460"/>
                </a:lnTo>
                <a:lnTo>
                  <a:pt x="5620" y="102691"/>
                </a:lnTo>
                <a:lnTo>
                  <a:pt x="6157" y="99893"/>
                </a:lnTo>
                <a:lnTo>
                  <a:pt x="7467" y="97075"/>
                </a:lnTo>
                <a:lnTo>
                  <a:pt x="9294" y="94244"/>
                </a:lnTo>
                <a:lnTo>
                  <a:pt x="11463" y="91404"/>
                </a:lnTo>
                <a:lnTo>
                  <a:pt x="14815" y="88558"/>
                </a:lnTo>
                <a:lnTo>
                  <a:pt x="18954" y="85708"/>
                </a:lnTo>
                <a:lnTo>
                  <a:pt x="23619" y="82856"/>
                </a:lnTo>
                <a:lnTo>
                  <a:pt x="28634" y="80955"/>
                </a:lnTo>
                <a:lnTo>
                  <a:pt x="33882" y="79687"/>
                </a:lnTo>
                <a:lnTo>
                  <a:pt x="39286" y="78842"/>
                </a:lnTo>
                <a:lnTo>
                  <a:pt x="44793" y="77326"/>
                </a:lnTo>
                <a:lnTo>
                  <a:pt x="50370" y="75363"/>
                </a:lnTo>
                <a:lnTo>
                  <a:pt x="55992" y="73102"/>
                </a:lnTo>
                <a:lnTo>
                  <a:pt x="61646" y="71594"/>
                </a:lnTo>
                <a:lnTo>
                  <a:pt x="67320" y="70589"/>
                </a:lnTo>
                <a:lnTo>
                  <a:pt x="73008" y="69919"/>
                </a:lnTo>
                <a:lnTo>
                  <a:pt x="78705" y="69473"/>
                </a:lnTo>
                <a:lnTo>
                  <a:pt x="84408" y="69175"/>
                </a:lnTo>
                <a:lnTo>
                  <a:pt x="90114" y="68976"/>
                </a:lnTo>
                <a:lnTo>
                  <a:pt x="95824" y="69796"/>
                </a:lnTo>
                <a:lnTo>
                  <a:pt x="101535" y="71296"/>
                </a:lnTo>
                <a:lnTo>
                  <a:pt x="107248" y="73247"/>
                </a:lnTo>
                <a:lnTo>
                  <a:pt x="112961" y="74549"/>
                </a:lnTo>
                <a:lnTo>
                  <a:pt x="118675" y="75417"/>
                </a:lnTo>
                <a:lnTo>
                  <a:pt x="124390" y="75995"/>
                </a:lnTo>
                <a:lnTo>
                  <a:pt x="129152" y="77333"/>
                </a:lnTo>
                <a:lnTo>
                  <a:pt x="133279" y="79178"/>
                </a:lnTo>
                <a:lnTo>
                  <a:pt x="136983" y="81360"/>
                </a:lnTo>
                <a:lnTo>
                  <a:pt x="140405" y="83767"/>
                </a:lnTo>
                <a:lnTo>
                  <a:pt x="143638" y="86324"/>
                </a:lnTo>
                <a:lnTo>
                  <a:pt x="146747" y="88982"/>
                </a:lnTo>
                <a:lnTo>
                  <a:pt x="149771" y="91706"/>
                </a:lnTo>
                <a:lnTo>
                  <a:pt x="155672" y="97273"/>
                </a:lnTo>
                <a:lnTo>
                  <a:pt x="164349" y="105762"/>
                </a:lnTo>
                <a:lnTo>
                  <a:pt x="167221" y="107655"/>
                </a:lnTo>
                <a:lnTo>
                  <a:pt x="172953" y="109759"/>
                </a:lnTo>
                <a:lnTo>
                  <a:pt x="178675" y="113234"/>
                </a:lnTo>
                <a:lnTo>
                  <a:pt x="185559" y="118675"/>
                </a:lnTo>
                <a:lnTo>
                  <a:pt x="189040" y="121959"/>
                </a:lnTo>
                <a:lnTo>
                  <a:pt x="195825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1" name="SMARTPenAnnotation519"/>
          <p:cNvSpPr/>
          <p:nvPr/>
        </p:nvSpPr>
        <p:spPr>
          <a:xfrm>
            <a:off x="6277927" y="2588895"/>
            <a:ext cx="162878" cy="120016"/>
          </a:xfrm>
          <a:custGeom>
            <a:avLst/>
            <a:gdLst/>
            <a:ahLst/>
            <a:cxnLst/>
            <a:rect l="0" t="0" r="0" b="0"/>
            <a:pathLst>
              <a:path w="162878" h="120016">
                <a:moveTo>
                  <a:pt x="0" y="0"/>
                </a:moveTo>
                <a:lnTo>
                  <a:pt x="0" y="8219"/>
                </a:lnTo>
                <a:lnTo>
                  <a:pt x="2540" y="10955"/>
                </a:lnTo>
                <a:lnTo>
                  <a:pt x="7381" y="15922"/>
                </a:lnTo>
                <a:lnTo>
                  <a:pt x="9683" y="17282"/>
                </a:lnTo>
                <a:lnTo>
                  <a:pt x="13123" y="19141"/>
                </a:lnTo>
                <a:lnTo>
                  <a:pt x="17321" y="21333"/>
                </a:lnTo>
                <a:lnTo>
                  <a:pt x="21073" y="23747"/>
                </a:lnTo>
                <a:lnTo>
                  <a:pt x="24526" y="26309"/>
                </a:lnTo>
                <a:lnTo>
                  <a:pt x="27781" y="28969"/>
                </a:lnTo>
                <a:lnTo>
                  <a:pt x="31856" y="31695"/>
                </a:lnTo>
                <a:lnTo>
                  <a:pt x="36477" y="34465"/>
                </a:lnTo>
                <a:lnTo>
                  <a:pt x="41463" y="37264"/>
                </a:lnTo>
                <a:lnTo>
                  <a:pt x="45740" y="40082"/>
                </a:lnTo>
                <a:lnTo>
                  <a:pt x="49543" y="42914"/>
                </a:lnTo>
                <a:lnTo>
                  <a:pt x="53031" y="45754"/>
                </a:lnTo>
                <a:lnTo>
                  <a:pt x="57262" y="49553"/>
                </a:lnTo>
                <a:lnTo>
                  <a:pt x="67042" y="58853"/>
                </a:lnTo>
                <a:lnTo>
                  <a:pt x="78708" y="70248"/>
                </a:lnTo>
                <a:lnTo>
                  <a:pt x="82952" y="73502"/>
                </a:lnTo>
                <a:lnTo>
                  <a:pt x="87687" y="76624"/>
                </a:lnTo>
                <a:lnTo>
                  <a:pt x="92748" y="79657"/>
                </a:lnTo>
                <a:lnTo>
                  <a:pt x="97074" y="82632"/>
                </a:lnTo>
                <a:lnTo>
                  <a:pt x="100911" y="85568"/>
                </a:lnTo>
                <a:lnTo>
                  <a:pt x="104421" y="88478"/>
                </a:lnTo>
                <a:lnTo>
                  <a:pt x="108667" y="91370"/>
                </a:lnTo>
                <a:lnTo>
                  <a:pt x="113402" y="94251"/>
                </a:lnTo>
                <a:lnTo>
                  <a:pt x="118463" y="97124"/>
                </a:lnTo>
                <a:lnTo>
                  <a:pt x="122791" y="99992"/>
                </a:lnTo>
                <a:lnTo>
                  <a:pt x="126628" y="102856"/>
                </a:lnTo>
                <a:lnTo>
                  <a:pt x="130139" y="105718"/>
                </a:lnTo>
                <a:lnTo>
                  <a:pt x="133432" y="108578"/>
                </a:lnTo>
                <a:lnTo>
                  <a:pt x="136580" y="111438"/>
                </a:lnTo>
                <a:lnTo>
                  <a:pt x="139631" y="114297"/>
                </a:lnTo>
                <a:lnTo>
                  <a:pt x="143570" y="116203"/>
                </a:lnTo>
                <a:lnTo>
                  <a:pt x="148101" y="117473"/>
                </a:lnTo>
                <a:lnTo>
                  <a:pt x="162877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2" name="SMARTPenAnnotation520"/>
          <p:cNvSpPr/>
          <p:nvPr/>
        </p:nvSpPr>
        <p:spPr>
          <a:xfrm>
            <a:off x="6295072" y="2597467"/>
            <a:ext cx="120016" cy="137161"/>
          </a:xfrm>
          <a:custGeom>
            <a:avLst/>
            <a:gdLst/>
            <a:ahLst/>
            <a:cxnLst/>
            <a:rect l="0" t="0" r="0" b="0"/>
            <a:pathLst>
              <a:path w="120016" h="137161">
                <a:moveTo>
                  <a:pt x="120015" y="0"/>
                </a:moveTo>
                <a:lnTo>
                  <a:pt x="120015" y="11932"/>
                </a:lnTo>
                <a:lnTo>
                  <a:pt x="119063" y="14622"/>
                </a:lnTo>
                <a:lnTo>
                  <a:pt x="117475" y="17368"/>
                </a:lnTo>
                <a:lnTo>
                  <a:pt x="115465" y="20151"/>
                </a:lnTo>
                <a:lnTo>
                  <a:pt x="112219" y="23912"/>
                </a:lnTo>
                <a:lnTo>
                  <a:pt x="108150" y="28324"/>
                </a:lnTo>
                <a:lnTo>
                  <a:pt x="98549" y="38306"/>
                </a:lnTo>
                <a:lnTo>
                  <a:pt x="87932" y="49092"/>
                </a:lnTo>
                <a:lnTo>
                  <a:pt x="83387" y="54636"/>
                </a:lnTo>
                <a:lnTo>
                  <a:pt x="79404" y="60236"/>
                </a:lnTo>
                <a:lnTo>
                  <a:pt x="75796" y="65875"/>
                </a:lnTo>
                <a:lnTo>
                  <a:pt x="70533" y="71539"/>
                </a:lnTo>
                <a:lnTo>
                  <a:pt x="64167" y="77220"/>
                </a:lnTo>
                <a:lnTo>
                  <a:pt x="57066" y="82913"/>
                </a:lnTo>
                <a:lnTo>
                  <a:pt x="51379" y="88613"/>
                </a:lnTo>
                <a:lnTo>
                  <a:pt x="46635" y="94318"/>
                </a:lnTo>
                <a:lnTo>
                  <a:pt x="42521" y="100026"/>
                </a:lnTo>
                <a:lnTo>
                  <a:pt x="37872" y="104784"/>
                </a:lnTo>
                <a:lnTo>
                  <a:pt x="32868" y="108909"/>
                </a:lnTo>
                <a:lnTo>
                  <a:pt x="27627" y="112611"/>
                </a:lnTo>
                <a:lnTo>
                  <a:pt x="23180" y="116031"/>
                </a:lnTo>
                <a:lnTo>
                  <a:pt x="19263" y="119264"/>
                </a:lnTo>
                <a:lnTo>
                  <a:pt x="15700" y="122372"/>
                </a:lnTo>
                <a:lnTo>
                  <a:pt x="13324" y="125396"/>
                </a:lnTo>
                <a:lnTo>
                  <a:pt x="11740" y="128365"/>
                </a:lnTo>
                <a:lnTo>
                  <a:pt x="10684" y="131297"/>
                </a:lnTo>
                <a:lnTo>
                  <a:pt x="9028" y="133251"/>
                </a:lnTo>
                <a:lnTo>
                  <a:pt x="6972" y="134554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3" name="SMARTPenAnnotation521"/>
          <p:cNvSpPr/>
          <p:nvPr/>
        </p:nvSpPr>
        <p:spPr>
          <a:xfrm>
            <a:off x="6500812" y="2648902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7381" y="17145"/>
                </a:lnTo>
                <a:lnTo>
                  <a:pt x="8730" y="16193"/>
                </a:lnTo>
                <a:lnTo>
                  <a:pt x="10583" y="14605"/>
                </a:lnTo>
                <a:lnTo>
                  <a:pt x="12771" y="12594"/>
                </a:lnTo>
                <a:lnTo>
                  <a:pt x="16134" y="11254"/>
                </a:lnTo>
                <a:lnTo>
                  <a:pt x="20281" y="10360"/>
                </a:lnTo>
                <a:lnTo>
                  <a:pt x="24950" y="9764"/>
                </a:lnTo>
                <a:lnTo>
                  <a:pt x="29969" y="9367"/>
                </a:lnTo>
                <a:lnTo>
                  <a:pt x="35220" y="9102"/>
                </a:lnTo>
                <a:lnTo>
                  <a:pt x="40625" y="8925"/>
                </a:lnTo>
                <a:lnTo>
                  <a:pt x="46133" y="7855"/>
                </a:lnTo>
                <a:lnTo>
                  <a:pt x="51710" y="6190"/>
                </a:lnTo>
                <a:lnTo>
                  <a:pt x="57334" y="4126"/>
                </a:lnTo>
                <a:lnTo>
                  <a:pt x="62988" y="2751"/>
                </a:lnTo>
                <a:lnTo>
                  <a:pt x="68662" y="1834"/>
                </a:lnTo>
                <a:lnTo>
                  <a:pt x="74350" y="1223"/>
                </a:lnTo>
                <a:lnTo>
                  <a:pt x="80046" y="815"/>
                </a:lnTo>
                <a:lnTo>
                  <a:pt x="85750" y="543"/>
                </a:lnTo>
                <a:lnTo>
                  <a:pt x="98118" y="24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4" name="SMARTPenAnnotation522"/>
          <p:cNvSpPr/>
          <p:nvPr/>
        </p:nvSpPr>
        <p:spPr>
          <a:xfrm>
            <a:off x="6586537" y="2580322"/>
            <a:ext cx="25719" cy="162879"/>
          </a:xfrm>
          <a:custGeom>
            <a:avLst/>
            <a:gdLst/>
            <a:ahLst/>
            <a:cxnLst/>
            <a:rect l="0" t="0" r="0" b="0"/>
            <a:pathLst>
              <a:path w="25719" h="162879">
                <a:moveTo>
                  <a:pt x="0" y="0"/>
                </a:moveTo>
                <a:lnTo>
                  <a:pt x="0" y="101209"/>
                </a:lnTo>
                <a:lnTo>
                  <a:pt x="953" y="106525"/>
                </a:lnTo>
                <a:lnTo>
                  <a:pt x="2540" y="111974"/>
                </a:lnTo>
                <a:lnTo>
                  <a:pt x="4551" y="117512"/>
                </a:lnTo>
                <a:lnTo>
                  <a:pt x="5892" y="122156"/>
                </a:lnTo>
                <a:lnTo>
                  <a:pt x="6785" y="126205"/>
                </a:lnTo>
                <a:lnTo>
                  <a:pt x="7381" y="129857"/>
                </a:lnTo>
                <a:lnTo>
                  <a:pt x="8730" y="133244"/>
                </a:lnTo>
                <a:lnTo>
                  <a:pt x="10583" y="136454"/>
                </a:lnTo>
                <a:lnTo>
                  <a:pt x="12771" y="139547"/>
                </a:lnTo>
                <a:lnTo>
                  <a:pt x="14229" y="142561"/>
                </a:lnTo>
                <a:lnTo>
                  <a:pt x="15201" y="145524"/>
                </a:lnTo>
                <a:lnTo>
                  <a:pt x="15849" y="148451"/>
                </a:lnTo>
                <a:lnTo>
                  <a:pt x="17233" y="151355"/>
                </a:lnTo>
                <a:lnTo>
                  <a:pt x="19109" y="154243"/>
                </a:lnTo>
                <a:lnTo>
                  <a:pt x="25718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5" name="SMARTPenAnnotation523"/>
          <p:cNvSpPr/>
          <p:nvPr/>
        </p:nvSpPr>
        <p:spPr>
          <a:xfrm>
            <a:off x="6723697" y="2584032"/>
            <a:ext cx="300038" cy="124491"/>
          </a:xfrm>
          <a:custGeom>
            <a:avLst/>
            <a:gdLst/>
            <a:ahLst/>
            <a:cxnLst/>
            <a:rect l="0" t="0" r="0" b="0"/>
            <a:pathLst>
              <a:path w="300038" h="124491">
                <a:moveTo>
                  <a:pt x="0" y="30580"/>
                </a:moveTo>
                <a:lnTo>
                  <a:pt x="0" y="17810"/>
                </a:lnTo>
                <a:lnTo>
                  <a:pt x="953" y="16351"/>
                </a:lnTo>
                <a:lnTo>
                  <a:pt x="2540" y="15379"/>
                </a:lnTo>
                <a:lnTo>
                  <a:pt x="4551" y="14731"/>
                </a:lnTo>
                <a:lnTo>
                  <a:pt x="9326" y="11471"/>
                </a:lnTo>
                <a:lnTo>
                  <a:pt x="11932" y="9268"/>
                </a:lnTo>
                <a:lnTo>
                  <a:pt x="14622" y="7800"/>
                </a:lnTo>
                <a:lnTo>
                  <a:pt x="20151" y="6168"/>
                </a:lnTo>
                <a:lnTo>
                  <a:pt x="28324" y="5443"/>
                </a:lnTo>
                <a:lnTo>
                  <a:pt x="33171" y="5249"/>
                </a:lnTo>
                <a:lnTo>
                  <a:pt x="37353" y="4168"/>
                </a:lnTo>
                <a:lnTo>
                  <a:pt x="44541" y="426"/>
                </a:lnTo>
                <a:lnTo>
                  <a:pt x="48745" y="0"/>
                </a:lnTo>
                <a:lnTo>
                  <a:pt x="53452" y="668"/>
                </a:lnTo>
                <a:lnTo>
                  <a:pt x="62809" y="2999"/>
                </a:lnTo>
                <a:lnTo>
                  <a:pt x="70142" y="4034"/>
                </a:lnTo>
                <a:lnTo>
                  <a:pt x="79117" y="4494"/>
                </a:lnTo>
                <a:lnTo>
                  <a:pt x="84178" y="4617"/>
                </a:lnTo>
                <a:lnTo>
                  <a:pt x="88503" y="5651"/>
                </a:lnTo>
                <a:lnTo>
                  <a:pt x="95850" y="9341"/>
                </a:lnTo>
                <a:lnTo>
                  <a:pt x="99143" y="11658"/>
                </a:lnTo>
                <a:lnTo>
                  <a:pt x="102290" y="14155"/>
                </a:lnTo>
                <a:lnTo>
                  <a:pt x="105341" y="16773"/>
                </a:lnTo>
                <a:lnTo>
                  <a:pt x="108327" y="19470"/>
                </a:lnTo>
                <a:lnTo>
                  <a:pt x="114186" y="25007"/>
                </a:lnTo>
                <a:lnTo>
                  <a:pt x="116129" y="27817"/>
                </a:lnTo>
                <a:lnTo>
                  <a:pt x="117424" y="30643"/>
                </a:lnTo>
                <a:lnTo>
                  <a:pt x="118288" y="33480"/>
                </a:lnTo>
                <a:lnTo>
                  <a:pt x="118863" y="36323"/>
                </a:lnTo>
                <a:lnTo>
                  <a:pt x="119248" y="39171"/>
                </a:lnTo>
                <a:lnTo>
                  <a:pt x="119503" y="42023"/>
                </a:lnTo>
                <a:lnTo>
                  <a:pt x="118721" y="44876"/>
                </a:lnTo>
                <a:lnTo>
                  <a:pt x="117248" y="47731"/>
                </a:lnTo>
                <a:lnTo>
                  <a:pt x="115313" y="50586"/>
                </a:lnTo>
                <a:lnTo>
                  <a:pt x="114022" y="53443"/>
                </a:lnTo>
                <a:lnTo>
                  <a:pt x="113163" y="56299"/>
                </a:lnTo>
                <a:lnTo>
                  <a:pt x="112589" y="59156"/>
                </a:lnTo>
                <a:lnTo>
                  <a:pt x="111254" y="62966"/>
                </a:lnTo>
                <a:lnTo>
                  <a:pt x="109413" y="67411"/>
                </a:lnTo>
                <a:lnTo>
                  <a:pt x="107231" y="72279"/>
                </a:lnTo>
                <a:lnTo>
                  <a:pt x="104825" y="76477"/>
                </a:lnTo>
                <a:lnTo>
                  <a:pt x="102268" y="80228"/>
                </a:lnTo>
                <a:lnTo>
                  <a:pt x="99612" y="83681"/>
                </a:lnTo>
                <a:lnTo>
                  <a:pt x="97840" y="86936"/>
                </a:lnTo>
                <a:lnTo>
                  <a:pt x="96659" y="90058"/>
                </a:lnTo>
                <a:lnTo>
                  <a:pt x="95872" y="93092"/>
                </a:lnTo>
                <a:lnTo>
                  <a:pt x="94395" y="96067"/>
                </a:lnTo>
                <a:lnTo>
                  <a:pt x="92457" y="99003"/>
                </a:lnTo>
                <a:lnTo>
                  <a:pt x="87055" y="106008"/>
                </a:lnTo>
                <a:lnTo>
                  <a:pt x="86316" y="109506"/>
                </a:lnTo>
                <a:lnTo>
                  <a:pt x="85842" y="114962"/>
                </a:lnTo>
                <a:lnTo>
                  <a:pt x="85778" y="118248"/>
                </a:lnTo>
                <a:lnTo>
                  <a:pt x="85728" y="124490"/>
                </a:lnTo>
                <a:lnTo>
                  <a:pt x="88267" y="122165"/>
                </a:lnTo>
                <a:lnTo>
                  <a:pt x="90277" y="120212"/>
                </a:lnTo>
                <a:lnTo>
                  <a:pt x="93522" y="118910"/>
                </a:lnTo>
                <a:lnTo>
                  <a:pt x="102208" y="117463"/>
                </a:lnTo>
                <a:lnTo>
                  <a:pt x="106238" y="116124"/>
                </a:lnTo>
                <a:lnTo>
                  <a:pt x="109878" y="114280"/>
                </a:lnTo>
                <a:lnTo>
                  <a:pt x="113257" y="112097"/>
                </a:lnTo>
                <a:lnTo>
                  <a:pt x="118367" y="109690"/>
                </a:lnTo>
                <a:lnTo>
                  <a:pt x="124632" y="107132"/>
                </a:lnTo>
                <a:lnTo>
                  <a:pt x="131665" y="104475"/>
                </a:lnTo>
                <a:lnTo>
                  <a:pt x="147100" y="98982"/>
                </a:lnTo>
                <a:lnTo>
                  <a:pt x="205820" y="79147"/>
                </a:lnTo>
                <a:lnTo>
                  <a:pt x="214366" y="77246"/>
                </a:lnTo>
                <a:lnTo>
                  <a:pt x="222920" y="75978"/>
                </a:lnTo>
                <a:lnTo>
                  <a:pt x="231481" y="75133"/>
                </a:lnTo>
                <a:lnTo>
                  <a:pt x="240046" y="73617"/>
                </a:lnTo>
                <a:lnTo>
                  <a:pt x="248613" y="71654"/>
                </a:lnTo>
                <a:lnTo>
                  <a:pt x="257182" y="69393"/>
                </a:lnTo>
                <a:lnTo>
                  <a:pt x="264799" y="67885"/>
                </a:lnTo>
                <a:lnTo>
                  <a:pt x="271783" y="66880"/>
                </a:lnTo>
                <a:lnTo>
                  <a:pt x="278344" y="66210"/>
                </a:lnTo>
                <a:lnTo>
                  <a:pt x="283670" y="65764"/>
                </a:lnTo>
                <a:lnTo>
                  <a:pt x="288174" y="65466"/>
                </a:lnTo>
                <a:lnTo>
                  <a:pt x="300037" y="64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6" name="SMARTPenAnnotation524"/>
          <p:cNvSpPr/>
          <p:nvPr/>
        </p:nvSpPr>
        <p:spPr>
          <a:xfrm>
            <a:off x="4464191" y="3094675"/>
            <a:ext cx="3013887" cy="85692"/>
          </a:xfrm>
          <a:custGeom>
            <a:avLst/>
            <a:gdLst/>
            <a:ahLst/>
            <a:cxnLst/>
            <a:rect l="0" t="0" r="0" b="0"/>
            <a:pathLst>
              <a:path w="3013887" h="85692">
                <a:moveTo>
                  <a:pt x="4938" y="51432"/>
                </a:moveTo>
                <a:lnTo>
                  <a:pt x="0" y="51432"/>
                </a:lnTo>
                <a:lnTo>
                  <a:pt x="20532" y="51432"/>
                </a:lnTo>
                <a:lnTo>
                  <a:pt x="23934" y="53972"/>
                </a:lnTo>
                <a:lnTo>
                  <a:pt x="26175" y="55983"/>
                </a:lnTo>
                <a:lnTo>
                  <a:pt x="28621" y="57324"/>
                </a:lnTo>
                <a:lnTo>
                  <a:pt x="33879" y="58813"/>
                </a:lnTo>
                <a:lnTo>
                  <a:pt x="84037" y="60004"/>
                </a:lnTo>
                <a:lnTo>
                  <a:pt x="87198" y="60956"/>
                </a:lnTo>
                <a:lnTo>
                  <a:pt x="90258" y="62544"/>
                </a:lnTo>
                <a:lnTo>
                  <a:pt x="93251" y="64555"/>
                </a:lnTo>
                <a:lnTo>
                  <a:pt x="101656" y="66789"/>
                </a:lnTo>
                <a:lnTo>
                  <a:pt x="195372" y="68577"/>
                </a:lnTo>
                <a:lnTo>
                  <a:pt x="469380" y="68577"/>
                </a:lnTo>
                <a:lnTo>
                  <a:pt x="478375" y="71117"/>
                </a:lnTo>
                <a:lnTo>
                  <a:pt x="483440" y="73128"/>
                </a:lnTo>
                <a:lnTo>
                  <a:pt x="494148" y="75362"/>
                </a:lnTo>
                <a:lnTo>
                  <a:pt x="586234" y="77149"/>
                </a:lnTo>
                <a:lnTo>
                  <a:pt x="696807" y="77150"/>
                </a:lnTo>
                <a:lnTo>
                  <a:pt x="710581" y="79689"/>
                </a:lnTo>
                <a:lnTo>
                  <a:pt x="718254" y="81701"/>
                </a:lnTo>
                <a:lnTo>
                  <a:pt x="731860" y="83935"/>
                </a:lnTo>
                <a:lnTo>
                  <a:pt x="790721" y="85691"/>
                </a:lnTo>
                <a:lnTo>
                  <a:pt x="802168" y="83168"/>
                </a:lnTo>
                <a:lnTo>
                  <a:pt x="807887" y="81162"/>
                </a:lnTo>
                <a:lnTo>
                  <a:pt x="819322" y="78933"/>
                </a:lnTo>
                <a:lnTo>
                  <a:pt x="906392" y="77159"/>
                </a:lnTo>
                <a:lnTo>
                  <a:pt x="1026403" y="77150"/>
                </a:lnTo>
                <a:lnTo>
                  <a:pt x="1040266" y="74610"/>
                </a:lnTo>
                <a:lnTo>
                  <a:pt x="1046629" y="72599"/>
                </a:lnTo>
                <a:lnTo>
                  <a:pt x="1061320" y="70364"/>
                </a:lnTo>
                <a:lnTo>
                  <a:pt x="1151658" y="68591"/>
                </a:lnTo>
                <a:lnTo>
                  <a:pt x="1256557" y="68577"/>
                </a:lnTo>
                <a:lnTo>
                  <a:pt x="1273684" y="66037"/>
                </a:lnTo>
                <a:lnTo>
                  <a:pt x="1282251" y="64026"/>
                </a:lnTo>
                <a:lnTo>
                  <a:pt x="1299391" y="61792"/>
                </a:lnTo>
                <a:lnTo>
                  <a:pt x="1385111" y="60036"/>
                </a:lnTo>
                <a:lnTo>
                  <a:pt x="1420354" y="59058"/>
                </a:lnTo>
                <a:lnTo>
                  <a:pt x="1430514" y="57469"/>
                </a:lnTo>
                <a:lnTo>
                  <a:pt x="1441097" y="55456"/>
                </a:lnTo>
                <a:lnTo>
                  <a:pt x="1460476" y="53221"/>
                </a:lnTo>
                <a:lnTo>
                  <a:pt x="1554198" y="51479"/>
                </a:lnTo>
                <a:lnTo>
                  <a:pt x="1617114" y="48896"/>
                </a:lnTo>
                <a:lnTo>
                  <a:pt x="1628362" y="46884"/>
                </a:lnTo>
                <a:lnTo>
                  <a:pt x="1651020" y="44648"/>
                </a:lnTo>
                <a:lnTo>
                  <a:pt x="1742305" y="42929"/>
                </a:lnTo>
                <a:lnTo>
                  <a:pt x="1829094" y="40324"/>
                </a:lnTo>
                <a:lnTo>
                  <a:pt x="1841120" y="38311"/>
                </a:lnTo>
                <a:lnTo>
                  <a:pt x="1864642" y="36076"/>
                </a:lnTo>
                <a:lnTo>
                  <a:pt x="1952531" y="34392"/>
                </a:lnTo>
                <a:lnTo>
                  <a:pt x="2103674" y="34288"/>
                </a:lnTo>
                <a:lnTo>
                  <a:pt x="2131511" y="31747"/>
                </a:lnTo>
                <a:lnTo>
                  <a:pt x="2145600" y="29737"/>
                </a:lnTo>
                <a:lnTo>
                  <a:pt x="2171417" y="27502"/>
                </a:lnTo>
                <a:lnTo>
                  <a:pt x="2265585" y="25819"/>
                </a:lnTo>
                <a:lnTo>
                  <a:pt x="2291417" y="23221"/>
                </a:lnTo>
                <a:lnTo>
                  <a:pt x="2303640" y="21195"/>
                </a:lnTo>
                <a:lnTo>
                  <a:pt x="2329922" y="18943"/>
                </a:lnTo>
                <a:lnTo>
                  <a:pt x="2413972" y="17300"/>
                </a:lnTo>
                <a:lnTo>
                  <a:pt x="2506452" y="17151"/>
                </a:lnTo>
                <a:lnTo>
                  <a:pt x="2534360" y="14606"/>
                </a:lnTo>
                <a:lnTo>
                  <a:pt x="2548470" y="12594"/>
                </a:lnTo>
                <a:lnTo>
                  <a:pt x="2574307" y="10358"/>
                </a:lnTo>
                <a:lnTo>
                  <a:pt x="2661110" y="8674"/>
                </a:lnTo>
                <a:lnTo>
                  <a:pt x="2779965" y="8572"/>
                </a:lnTo>
                <a:lnTo>
                  <a:pt x="2805781" y="6031"/>
                </a:lnTo>
                <a:lnTo>
                  <a:pt x="2818000" y="4020"/>
                </a:lnTo>
                <a:lnTo>
                  <a:pt x="2841735" y="1785"/>
                </a:lnTo>
                <a:lnTo>
                  <a:pt x="2932022" y="28"/>
                </a:lnTo>
                <a:lnTo>
                  <a:pt x="2968004" y="0"/>
                </a:lnTo>
                <a:lnTo>
                  <a:pt x="2972820" y="951"/>
                </a:lnTo>
                <a:lnTo>
                  <a:pt x="2976984" y="2538"/>
                </a:lnTo>
                <a:lnTo>
                  <a:pt x="2980712" y="4549"/>
                </a:lnTo>
                <a:lnTo>
                  <a:pt x="2987395" y="6782"/>
                </a:lnTo>
                <a:lnTo>
                  <a:pt x="2996462" y="8334"/>
                </a:lnTo>
                <a:lnTo>
                  <a:pt x="3013886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7" name="SMARTPenAnnotation525"/>
          <p:cNvSpPr/>
          <p:nvPr/>
        </p:nvSpPr>
        <p:spPr>
          <a:xfrm>
            <a:off x="7375207" y="3034664"/>
            <a:ext cx="282887" cy="171451"/>
          </a:xfrm>
          <a:custGeom>
            <a:avLst/>
            <a:gdLst/>
            <a:ahLst/>
            <a:cxnLst/>
            <a:rect l="0" t="0" r="0" b="0"/>
            <a:pathLst>
              <a:path w="282887" h="171451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1" y="6786"/>
                </a:lnTo>
                <a:lnTo>
                  <a:pt x="7381" y="8220"/>
                </a:lnTo>
                <a:lnTo>
                  <a:pt x="12771" y="8468"/>
                </a:lnTo>
                <a:lnTo>
                  <a:pt x="15182" y="9456"/>
                </a:lnTo>
                <a:lnTo>
                  <a:pt x="23125" y="14444"/>
                </a:lnTo>
                <a:lnTo>
                  <a:pt x="28693" y="15945"/>
                </a:lnTo>
                <a:lnTo>
                  <a:pt x="36883" y="19152"/>
                </a:lnTo>
                <a:lnTo>
                  <a:pt x="41734" y="21341"/>
                </a:lnTo>
                <a:lnTo>
                  <a:pt x="49663" y="23773"/>
                </a:lnTo>
                <a:lnTo>
                  <a:pt x="57315" y="25806"/>
                </a:lnTo>
                <a:lnTo>
                  <a:pt x="62022" y="27682"/>
                </a:lnTo>
                <a:lnTo>
                  <a:pt x="67066" y="29885"/>
                </a:lnTo>
                <a:lnTo>
                  <a:pt x="72333" y="31353"/>
                </a:lnTo>
                <a:lnTo>
                  <a:pt x="77749" y="32332"/>
                </a:lnTo>
                <a:lnTo>
                  <a:pt x="83266" y="32985"/>
                </a:lnTo>
                <a:lnTo>
                  <a:pt x="88849" y="33420"/>
                </a:lnTo>
                <a:lnTo>
                  <a:pt x="94475" y="33710"/>
                </a:lnTo>
                <a:lnTo>
                  <a:pt x="100131" y="33904"/>
                </a:lnTo>
                <a:lnTo>
                  <a:pt x="105806" y="34985"/>
                </a:lnTo>
                <a:lnTo>
                  <a:pt x="111495" y="36659"/>
                </a:lnTo>
                <a:lnTo>
                  <a:pt x="117193" y="38727"/>
                </a:lnTo>
                <a:lnTo>
                  <a:pt x="122896" y="40106"/>
                </a:lnTo>
                <a:lnTo>
                  <a:pt x="128603" y="41025"/>
                </a:lnTo>
                <a:lnTo>
                  <a:pt x="134313" y="41638"/>
                </a:lnTo>
                <a:lnTo>
                  <a:pt x="140977" y="42046"/>
                </a:lnTo>
                <a:lnTo>
                  <a:pt x="156002" y="42500"/>
                </a:lnTo>
                <a:lnTo>
                  <a:pt x="163056" y="43574"/>
                </a:lnTo>
                <a:lnTo>
                  <a:pt x="169665" y="45242"/>
                </a:lnTo>
                <a:lnTo>
                  <a:pt x="175974" y="47306"/>
                </a:lnTo>
                <a:lnTo>
                  <a:pt x="183039" y="48683"/>
                </a:lnTo>
                <a:lnTo>
                  <a:pt x="190606" y="49600"/>
                </a:lnTo>
                <a:lnTo>
                  <a:pt x="198508" y="50212"/>
                </a:lnTo>
                <a:lnTo>
                  <a:pt x="205682" y="50620"/>
                </a:lnTo>
                <a:lnTo>
                  <a:pt x="218731" y="51073"/>
                </a:lnTo>
                <a:lnTo>
                  <a:pt x="223926" y="52146"/>
                </a:lnTo>
                <a:lnTo>
                  <a:pt x="232237" y="55879"/>
                </a:lnTo>
                <a:lnTo>
                  <a:pt x="236740" y="57255"/>
                </a:lnTo>
                <a:lnTo>
                  <a:pt x="241647" y="58173"/>
                </a:lnTo>
                <a:lnTo>
                  <a:pt x="246823" y="58785"/>
                </a:lnTo>
                <a:lnTo>
                  <a:pt x="255114" y="59464"/>
                </a:lnTo>
                <a:lnTo>
                  <a:pt x="258658" y="59646"/>
                </a:lnTo>
                <a:lnTo>
                  <a:pt x="262926" y="60719"/>
                </a:lnTo>
                <a:lnTo>
                  <a:pt x="267676" y="62387"/>
                </a:lnTo>
                <a:lnTo>
                  <a:pt x="279887" y="67357"/>
                </a:lnTo>
                <a:lnTo>
                  <a:pt x="280889" y="68718"/>
                </a:lnTo>
                <a:lnTo>
                  <a:pt x="282002" y="72769"/>
                </a:lnTo>
                <a:lnTo>
                  <a:pt x="282497" y="77745"/>
                </a:lnTo>
                <a:lnTo>
                  <a:pt x="282814" y="84149"/>
                </a:lnTo>
                <a:lnTo>
                  <a:pt x="282886" y="92968"/>
                </a:lnTo>
                <a:lnTo>
                  <a:pt x="280350" y="96247"/>
                </a:lnTo>
                <a:lnTo>
                  <a:pt x="278339" y="98455"/>
                </a:lnTo>
                <a:lnTo>
                  <a:pt x="275095" y="99927"/>
                </a:lnTo>
                <a:lnTo>
                  <a:pt x="266410" y="101562"/>
                </a:lnTo>
                <a:lnTo>
                  <a:pt x="261426" y="102951"/>
                </a:lnTo>
                <a:lnTo>
                  <a:pt x="256200" y="104829"/>
                </a:lnTo>
                <a:lnTo>
                  <a:pt x="250809" y="107034"/>
                </a:lnTo>
                <a:lnTo>
                  <a:pt x="245311" y="109456"/>
                </a:lnTo>
                <a:lnTo>
                  <a:pt x="234123" y="114688"/>
                </a:lnTo>
                <a:lnTo>
                  <a:pt x="217113" y="122988"/>
                </a:lnTo>
                <a:lnTo>
                  <a:pt x="212370" y="125807"/>
                </a:lnTo>
                <a:lnTo>
                  <a:pt x="208254" y="128639"/>
                </a:lnTo>
                <a:lnTo>
                  <a:pt x="204559" y="131480"/>
                </a:lnTo>
                <a:lnTo>
                  <a:pt x="199237" y="133373"/>
                </a:lnTo>
                <a:lnTo>
                  <a:pt x="192833" y="134636"/>
                </a:lnTo>
                <a:lnTo>
                  <a:pt x="185705" y="135477"/>
                </a:lnTo>
                <a:lnTo>
                  <a:pt x="179048" y="136991"/>
                </a:lnTo>
                <a:lnTo>
                  <a:pt x="172705" y="138952"/>
                </a:lnTo>
                <a:lnTo>
                  <a:pt x="166572" y="141213"/>
                </a:lnTo>
                <a:lnTo>
                  <a:pt x="161531" y="143672"/>
                </a:lnTo>
                <a:lnTo>
                  <a:pt x="153390" y="148945"/>
                </a:lnTo>
                <a:lnTo>
                  <a:pt x="146595" y="151923"/>
                </a:lnTo>
                <a:lnTo>
                  <a:pt x="143451" y="152717"/>
                </a:lnTo>
                <a:lnTo>
                  <a:pt x="137416" y="156140"/>
                </a:lnTo>
                <a:lnTo>
                  <a:pt x="134474" y="158386"/>
                </a:lnTo>
                <a:lnTo>
                  <a:pt x="128663" y="160881"/>
                </a:lnTo>
                <a:lnTo>
                  <a:pt x="120037" y="162286"/>
                </a:lnTo>
                <a:lnTo>
                  <a:pt x="117172" y="162484"/>
                </a:lnTo>
                <a:lnTo>
                  <a:pt x="115262" y="163568"/>
                </a:lnTo>
                <a:lnTo>
                  <a:pt x="113989" y="165243"/>
                </a:lnTo>
                <a:lnTo>
                  <a:pt x="11144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8" name="SMARTPenAnnotation526"/>
          <p:cNvSpPr/>
          <p:nvPr/>
        </p:nvSpPr>
        <p:spPr>
          <a:xfrm>
            <a:off x="4263393" y="3043237"/>
            <a:ext cx="265745" cy="240031"/>
          </a:xfrm>
          <a:custGeom>
            <a:avLst/>
            <a:gdLst/>
            <a:ahLst/>
            <a:cxnLst/>
            <a:rect l="0" t="0" r="0" b="0"/>
            <a:pathLst>
              <a:path w="265745" h="240031">
                <a:moveTo>
                  <a:pt x="265744" y="0"/>
                </a:moveTo>
                <a:lnTo>
                  <a:pt x="257276" y="0"/>
                </a:lnTo>
                <a:lnTo>
                  <a:pt x="250348" y="6844"/>
                </a:lnTo>
                <a:lnTo>
                  <a:pt x="245249" y="11932"/>
                </a:lnTo>
                <a:lnTo>
                  <a:pt x="237267" y="17368"/>
                </a:lnTo>
                <a:lnTo>
                  <a:pt x="232472" y="20151"/>
                </a:lnTo>
                <a:lnTo>
                  <a:pt x="224604" y="25784"/>
                </a:lnTo>
                <a:lnTo>
                  <a:pt x="221173" y="28619"/>
                </a:lnTo>
                <a:lnTo>
                  <a:pt x="216027" y="31462"/>
                </a:lnTo>
                <a:lnTo>
                  <a:pt x="209740" y="34310"/>
                </a:lnTo>
                <a:lnTo>
                  <a:pt x="202690" y="37161"/>
                </a:lnTo>
                <a:lnTo>
                  <a:pt x="196085" y="40966"/>
                </a:lnTo>
                <a:lnTo>
                  <a:pt x="189778" y="45408"/>
                </a:lnTo>
                <a:lnTo>
                  <a:pt x="183667" y="50275"/>
                </a:lnTo>
                <a:lnTo>
                  <a:pt x="176736" y="54472"/>
                </a:lnTo>
                <a:lnTo>
                  <a:pt x="169258" y="58222"/>
                </a:lnTo>
                <a:lnTo>
                  <a:pt x="161415" y="61675"/>
                </a:lnTo>
                <a:lnTo>
                  <a:pt x="153329" y="65881"/>
                </a:lnTo>
                <a:lnTo>
                  <a:pt x="145081" y="70591"/>
                </a:lnTo>
                <a:lnTo>
                  <a:pt x="136724" y="75636"/>
                </a:lnTo>
                <a:lnTo>
                  <a:pt x="129248" y="79951"/>
                </a:lnTo>
                <a:lnTo>
                  <a:pt x="115862" y="87287"/>
                </a:lnTo>
                <a:lnTo>
                  <a:pt x="97616" y="96771"/>
                </a:lnTo>
                <a:lnTo>
                  <a:pt x="91746" y="100709"/>
                </a:lnTo>
                <a:lnTo>
                  <a:pt x="85927" y="105240"/>
                </a:lnTo>
                <a:lnTo>
                  <a:pt x="80144" y="110165"/>
                </a:lnTo>
                <a:lnTo>
                  <a:pt x="74383" y="114401"/>
                </a:lnTo>
                <a:lnTo>
                  <a:pt x="68638" y="118177"/>
                </a:lnTo>
                <a:lnTo>
                  <a:pt x="62902" y="121647"/>
                </a:lnTo>
                <a:lnTo>
                  <a:pt x="58126" y="123961"/>
                </a:lnTo>
                <a:lnTo>
                  <a:pt x="45901" y="128169"/>
                </a:lnTo>
                <a:lnTo>
                  <a:pt x="41077" y="130214"/>
                </a:lnTo>
                <a:lnTo>
                  <a:pt x="35956" y="132529"/>
                </a:lnTo>
                <a:lnTo>
                  <a:pt x="27726" y="135102"/>
                </a:lnTo>
                <a:lnTo>
                  <a:pt x="20893" y="136245"/>
                </a:lnTo>
                <a:lnTo>
                  <a:pt x="14681" y="136753"/>
                </a:lnTo>
                <a:lnTo>
                  <a:pt x="12644" y="137842"/>
                </a:lnTo>
                <a:lnTo>
                  <a:pt x="11286" y="139520"/>
                </a:lnTo>
                <a:lnTo>
                  <a:pt x="10380" y="141590"/>
                </a:lnTo>
                <a:lnTo>
                  <a:pt x="8824" y="142971"/>
                </a:lnTo>
                <a:lnTo>
                  <a:pt x="6834" y="143892"/>
                </a:lnTo>
                <a:lnTo>
                  <a:pt x="1347" y="145369"/>
                </a:lnTo>
                <a:lnTo>
                  <a:pt x="897" y="146443"/>
                </a:lnTo>
                <a:lnTo>
                  <a:pt x="115" y="153082"/>
                </a:lnTo>
                <a:lnTo>
                  <a:pt x="32" y="158493"/>
                </a:lnTo>
                <a:lnTo>
                  <a:pt x="0" y="169874"/>
                </a:lnTo>
                <a:lnTo>
                  <a:pt x="2538" y="173289"/>
                </a:lnTo>
                <a:lnTo>
                  <a:pt x="8728" y="180088"/>
                </a:lnTo>
                <a:lnTo>
                  <a:pt x="12767" y="184179"/>
                </a:lnTo>
                <a:lnTo>
                  <a:pt x="15178" y="185651"/>
                </a:lnTo>
                <a:lnTo>
                  <a:pt x="24073" y="188675"/>
                </a:lnTo>
                <a:lnTo>
                  <a:pt x="28431" y="190554"/>
                </a:lnTo>
                <a:lnTo>
                  <a:pt x="33240" y="192758"/>
                </a:lnTo>
                <a:lnTo>
                  <a:pt x="41124" y="197748"/>
                </a:lnTo>
                <a:lnTo>
                  <a:pt x="44559" y="200412"/>
                </a:lnTo>
                <a:lnTo>
                  <a:pt x="50917" y="203372"/>
                </a:lnTo>
                <a:lnTo>
                  <a:pt x="53946" y="204162"/>
                </a:lnTo>
                <a:lnTo>
                  <a:pt x="59852" y="207578"/>
                </a:lnTo>
                <a:lnTo>
                  <a:pt x="62760" y="209823"/>
                </a:lnTo>
                <a:lnTo>
                  <a:pt x="66604" y="211320"/>
                </a:lnTo>
                <a:lnTo>
                  <a:pt x="71072" y="212317"/>
                </a:lnTo>
                <a:lnTo>
                  <a:pt x="75955" y="212982"/>
                </a:lnTo>
                <a:lnTo>
                  <a:pt x="83921" y="216261"/>
                </a:lnTo>
                <a:lnTo>
                  <a:pt x="87379" y="218469"/>
                </a:lnTo>
                <a:lnTo>
                  <a:pt x="91589" y="219941"/>
                </a:lnTo>
                <a:lnTo>
                  <a:pt x="96300" y="220923"/>
                </a:lnTo>
                <a:lnTo>
                  <a:pt x="101347" y="221577"/>
                </a:lnTo>
                <a:lnTo>
                  <a:pt x="109493" y="222304"/>
                </a:lnTo>
                <a:lnTo>
                  <a:pt x="113000" y="222498"/>
                </a:lnTo>
                <a:lnTo>
                  <a:pt x="116289" y="223579"/>
                </a:lnTo>
                <a:lnTo>
                  <a:pt x="122485" y="227321"/>
                </a:lnTo>
                <a:lnTo>
                  <a:pt x="128413" y="229619"/>
                </a:lnTo>
                <a:lnTo>
                  <a:pt x="134223" y="230641"/>
                </a:lnTo>
                <a:lnTo>
                  <a:pt x="139980" y="231094"/>
                </a:lnTo>
                <a:lnTo>
                  <a:pt x="142849" y="232168"/>
                </a:lnTo>
                <a:lnTo>
                  <a:pt x="148576" y="235901"/>
                </a:lnTo>
                <a:lnTo>
                  <a:pt x="154297" y="238195"/>
                </a:lnTo>
                <a:lnTo>
                  <a:pt x="160014" y="239214"/>
                </a:lnTo>
                <a:lnTo>
                  <a:pt x="165731" y="239668"/>
                </a:lnTo>
                <a:lnTo>
                  <a:pt x="171446" y="239869"/>
                </a:lnTo>
                <a:lnTo>
                  <a:pt x="180019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9" name="SMARTPenAnnotation527"/>
          <p:cNvSpPr/>
          <p:nvPr/>
        </p:nvSpPr>
        <p:spPr>
          <a:xfrm>
            <a:off x="7813711" y="2966085"/>
            <a:ext cx="221149" cy="188596"/>
          </a:xfrm>
          <a:custGeom>
            <a:avLst/>
            <a:gdLst/>
            <a:ahLst/>
            <a:cxnLst/>
            <a:rect l="0" t="0" r="0" b="0"/>
            <a:pathLst>
              <a:path w="221149" h="188596">
                <a:moveTo>
                  <a:pt x="50129" y="0"/>
                </a:moveTo>
                <a:lnTo>
                  <a:pt x="50129" y="4551"/>
                </a:lnTo>
                <a:lnTo>
                  <a:pt x="49176" y="5891"/>
                </a:lnTo>
                <a:lnTo>
                  <a:pt x="47589" y="6785"/>
                </a:lnTo>
                <a:lnTo>
                  <a:pt x="45578" y="7380"/>
                </a:lnTo>
                <a:lnTo>
                  <a:pt x="44237" y="8730"/>
                </a:lnTo>
                <a:lnTo>
                  <a:pt x="43343" y="10583"/>
                </a:lnTo>
                <a:lnTo>
                  <a:pt x="41910" y="15848"/>
                </a:lnTo>
                <a:lnTo>
                  <a:pt x="41661" y="21311"/>
                </a:lnTo>
                <a:lnTo>
                  <a:pt x="40673" y="23732"/>
                </a:lnTo>
                <a:lnTo>
                  <a:pt x="37036" y="28962"/>
                </a:lnTo>
                <a:lnTo>
                  <a:pt x="32244" y="34462"/>
                </a:lnTo>
                <a:lnTo>
                  <a:pt x="29634" y="37262"/>
                </a:lnTo>
                <a:lnTo>
                  <a:pt x="27893" y="40081"/>
                </a:lnTo>
                <a:lnTo>
                  <a:pt x="25958" y="45754"/>
                </a:lnTo>
                <a:lnTo>
                  <a:pt x="22559" y="51450"/>
                </a:lnTo>
                <a:lnTo>
                  <a:pt x="20319" y="54302"/>
                </a:lnTo>
                <a:lnTo>
                  <a:pt x="17830" y="60012"/>
                </a:lnTo>
                <a:lnTo>
                  <a:pt x="17166" y="62868"/>
                </a:lnTo>
                <a:lnTo>
                  <a:pt x="15771" y="66677"/>
                </a:lnTo>
                <a:lnTo>
                  <a:pt x="13888" y="71121"/>
                </a:lnTo>
                <a:lnTo>
                  <a:pt x="11681" y="75989"/>
                </a:lnTo>
                <a:lnTo>
                  <a:pt x="10209" y="80187"/>
                </a:lnTo>
                <a:lnTo>
                  <a:pt x="9229" y="83937"/>
                </a:lnTo>
                <a:lnTo>
                  <a:pt x="8575" y="87391"/>
                </a:lnTo>
                <a:lnTo>
                  <a:pt x="7186" y="91598"/>
                </a:lnTo>
                <a:lnTo>
                  <a:pt x="5307" y="96308"/>
                </a:lnTo>
                <a:lnTo>
                  <a:pt x="3104" y="101352"/>
                </a:lnTo>
                <a:lnTo>
                  <a:pt x="1633" y="105668"/>
                </a:lnTo>
                <a:lnTo>
                  <a:pt x="653" y="109498"/>
                </a:lnTo>
                <a:lnTo>
                  <a:pt x="0" y="113003"/>
                </a:lnTo>
                <a:lnTo>
                  <a:pt x="517" y="116293"/>
                </a:lnTo>
                <a:lnTo>
                  <a:pt x="1815" y="119439"/>
                </a:lnTo>
                <a:lnTo>
                  <a:pt x="3631" y="122488"/>
                </a:lnTo>
                <a:lnTo>
                  <a:pt x="4843" y="125474"/>
                </a:lnTo>
                <a:lnTo>
                  <a:pt x="6189" y="131331"/>
                </a:lnTo>
                <a:lnTo>
                  <a:pt x="6787" y="137109"/>
                </a:lnTo>
                <a:lnTo>
                  <a:pt x="6947" y="139983"/>
                </a:lnTo>
                <a:lnTo>
                  <a:pt x="8006" y="142852"/>
                </a:lnTo>
                <a:lnTo>
                  <a:pt x="11722" y="148580"/>
                </a:lnTo>
                <a:lnTo>
                  <a:pt x="14009" y="154300"/>
                </a:lnTo>
                <a:lnTo>
                  <a:pt x="14619" y="157159"/>
                </a:lnTo>
                <a:lnTo>
                  <a:pt x="16931" y="160018"/>
                </a:lnTo>
                <a:lnTo>
                  <a:pt x="20376" y="162876"/>
                </a:lnTo>
                <a:lnTo>
                  <a:pt x="24579" y="165734"/>
                </a:lnTo>
                <a:lnTo>
                  <a:pt x="28333" y="167639"/>
                </a:lnTo>
                <a:lnTo>
                  <a:pt x="39120" y="171273"/>
                </a:lnTo>
                <a:lnTo>
                  <a:pt x="43742" y="173237"/>
                </a:lnTo>
                <a:lnTo>
                  <a:pt x="48729" y="175499"/>
                </a:lnTo>
                <a:lnTo>
                  <a:pt x="53005" y="177006"/>
                </a:lnTo>
                <a:lnTo>
                  <a:pt x="56809" y="178012"/>
                </a:lnTo>
                <a:lnTo>
                  <a:pt x="60297" y="178682"/>
                </a:lnTo>
                <a:lnTo>
                  <a:pt x="64528" y="179129"/>
                </a:lnTo>
                <a:lnTo>
                  <a:pt x="69253" y="179426"/>
                </a:lnTo>
                <a:lnTo>
                  <a:pt x="74308" y="179625"/>
                </a:lnTo>
                <a:lnTo>
                  <a:pt x="79583" y="178805"/>
                </a:lnTo>
                <a:lnTo>
                  <a:pt x="85006" y="177306"/>
                </a:lnTo>
                <a:lnTo>
                  <a:pt x="90525" y="175354"/>
                </a:lnTo>
                <a:lnTo>
                  <a:pt x="96110" y="174052"/>
                </a:lnTo>
                <a:lnTo>
                  <a:pt x="101737" y="173185"/>
                </a:lnTo>
                <a:lnTo>
                  <a:pt x="107394" y="172606"/>
                </a:lnTo>
                <a:lnTo>
                  <a:pt x="114023" y="171268"/>
                </a:lnTo>
                <a:lnTo>
                  <a:pt x="121300" y="169424"/>
                </a:lnTo>
                <a:lnTo>
                  <a:pt x="129008" y="167241"/>
                </a:lnTo>
                <a:lnTo>
                  <a:pt x="135100" y="165787"/>
                </a:lnTo>
                <a:lnTo>
                  <a:pt x="140114" y="164817"/>
                </a:lnTo>
                <a:lnTo>
                  <a:pt x="144408" y="164170"/>
                </a:lnTo>
                <a:lnTo>
                  <a:pt x="149177" y="162787"/>
                </a:lnTo>
                <a:lnTo>
                  <a:pt x="154260" y="160912"/>
                </a:lnTo>
                <a:lnTo>
                  <a:pt x="159555" y="158709"/>
                </a:lnTo>
                <a:lnTo>
                  <a:pt x="164990" y="156289"/>
                </a:lnTo>
                <a:lnTo>
                  <a:pt x="176109" y="151059"/>
                </a:lnTo>
                <a:lnTo>
                  <a:pt x="180787" y="148331"/>
                </a:lnTo>
                <a:lnTo>
                  <a:pt x="184860" y="145560"/>
                </a:lnTo>
                <a:lnTo>
                  <a:pt x="188526" y="142760"/>
                </a:lnTo>
                <a:lnTo>
                  <a:pt x="192877" y="139940"/>
                </a:lnTo>
                <a:lnTo>
                  <a:pt x="197682" y="137109"/>
                </a:lnTo>
                <a:lnTo>
                  <a:pt x="202790" y="134268"/>
                </a:lnTo>
                <a:lnTo>
                  <a:pt x="206194" y="131422"/>
                </a:lnTo>
                <a:lnTo>
                  <a:pt x="208466" y="128572"/>
                </a:lnTo>
                <a:lnTo>
                  <a:pt x="209979" y="125720"/>
                </a:lnTo>
                <a:lnTo>
                  <a:pt x="211940" y="123818"/>
                </a:lnTo>
                <a:lnTo>
                  <a:pt x="214201" y="122550"/>
                </a:lnTo>
                <a:lnTo>
                  <a:pt x="216660" y="121705"/>
                </a:lnTo>
                <a:lnTo>
                  <a:pt x="218300" y="120189"/>
                </a:lnTo>
                <a:lnTo>
                  <a:pt x="219393" y="118226"/>
                </a:lnTo>
                <a:lnTo>
                  <a:pt x="221148" y="112782"/>
                </a:lnTo>
                <a:lnTo>
                  <a:pt x="218847" y="109498"/>
                </a:lnTo>
                <a:lnTo>
                  <a:pt x="214161" y="104179"/>
                </a:lnTo>
                <a:lnTo>
                  <a:pt x="212823" y="103742"/>
                </a:lnTo>
                <a:lnTo>
                  <a:pt x="206390" y="103128"/>
                </a:lnTo>
                <a:lnTo>
                  <a:pt x="201176" y="102984"/>
                </a:lnTo>
                <a:lnTo>
                  <a:pt x="184396" y="102880"/>
                </a:lnTo>
                <a:lnTo>
                  <a:pt x="180597" y="103829"/>
                </a:lnTo>
                <a:lnTo>
                  <a:pt x="176160" y="105414"/>
                </a:lnTo>
                <a:lnTo>
                  <a:pt x="171298" y="107423"/>
                </a:lnTo>
                <a:lnTo>
                  <a:pt x="166150" y="109715"/>
                </a:lnTo>
                <a:lnTo>
                  <a:pt x="155351" y="114802"/>
                </a:lnTo>
                <a:lnTo>
                  <a:pt x="149805" y="116540"/>
                </a:lnTo>
                <a:lnTo>
                  <a:pt x="144202" y="117698"/>
                </a:lnTo>
                <a:lnTo>
                  <a:pt x="138562" y="118470"/>
                </a:lnTo>
                <a:lnTo>
                  <a:pt x="131944" y="119937"/>
                </a:lnTo>
                <a:lnTo>
                  <a:pt x="124674" y="121868"/>
                </a:lnTo>
                <a:lnTo>
                  <a:pt x="116971" y="124108"/>
                </a:lnTo>
                <a:lnTo>
                  <a:pt x="110883" y="126553"/>
                </a:lnTo>
                <a:lnTo>
                  <a:pt x="105872" y="129136"/>
                </a:lnTo>
                <a:lnTo>
                  <a:pt x="101578" y="131811"/>
                </a:lnTo>
                <a:lnTo>
                  <a:pt x="96810" y="134546"/>
                </a:lnTo>
                <a:lnTo>
                  <a:pt x="86434" y="140126"/>
                </a:lnTo>
                <a:lnTo>
                  <a:pt x="81952" y="143899"/>
                </a:lnTo>
                <a:lnTo>
                  <a:pt x="78012" y="148321"/>
                </a:lnTo>
                <a:lnTo>
                  <a:pt x="74433" y="153173"/>
                </a:lnTo>
                <a:lnTo>
                  <a:pt x="71093" y="157360"/>
                </a:lnTo>
                <a:lnTo>
                  <a:pt x="67915" y="161104"/>
                </a:lnTo>
                <a:lnTo>
                  <a:pt x="64844" y="164552"/>
                </a:lnTo>
                <a:lnTo>
                  <a:pt x="61843" y="166851"/>
                </a:lnTo>
                <a:lnTo>
                  <a:pt x="55971" y="169406"/>
                </a:lnTo>
                <a:lnTo>
                  <a:pt x="54024" y="171040"/>
                </a:lnTo>
                <a:lnTo>
                  <a:pt x="52725" y="173081"/>
                </a:lnTo>
                <a:lnTo>
                  <a:pt x="51283" y="177890"/>
                </a:lnTo>
                <a:lnTo>
                  <a:pt x="50641" y="183202"/>
                </a:lnTo>
                <a:lnTo>
                  <a:pt x="51423" y="184999"/>
                </a:lnTo>
                <a:lnTo>
                  <a:pt x="52897" y="186198"/>
                </a:lnTo>
                <a:lnTo>
                  <a:pt x="58701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20" name="SMARTPenAnnotation528"/>
          <p:cNvSpPr/>
          <p:nvPr/>
        </p:nvSpPr>
        <p:spPr>
          <a:xfrm>
            <a:off x="5369243" y="3112288"/>
            <a:ext cx="119627" cy="117849"/>
          </a:xfrm>
          <a:custGeom>
            <a:avLst/>
            <a:gdLst/>
            <a:ahLst/>
            <a:cxnLst/>
            <a:rect l="0" t="0" r="0" b="0"/>
            <a:pathLst>
              <a:path w="119627" h="117849">
                <a:moveTo>
                  <a:pt x="8572" y="33819"/>
                </a:moveTo>
                <a:lnTo>
                  <a:pt x="8" y="33819"/>
                </a:lnTo>
                <a:lnTo>
                  <a:pt x="0" y="42039"/>
                </a:lnTo>
                <a:lnTo>
                  <a:pt x="2539" y="44775"/>
                </a:lnTo>
                <a:lnTo>
                  <a:pt x="4550" y="46838"/>
                </a:lnTo>
                <a:lnTo>
                  <a:pt x="5890" y="49166"/>
                </a:lnTo>
                <a:lnTo>
                  <a:pt x="6784" y="51670"/>
                </a:lnTo>
                <a:lnTo>
                  <a:pt x="7380" y="54292"/>
                </a:lnTo>
                <a:lnTo>
                  <a:pt x="8729" y="56040"/>
                </a:lnTo>
                <a:lnTo>
                  <a:pt x="10582" y="57206"/>
                </a:lnTo>
                <a:lnTo>
                  <a:pt x="12769" y="57983"/>
                </a:lnTo>
                <a:lnTo>
                  <a:pt x="14228" y="59453"/>
                </a:lnTo>
                <a:lnTo>
                  <a:pt x="15200" y="61386"/>
                </a:lnTo>
                <a:lnTo>
                  <a:pt x="16760" y="66781"/>
                </a:lnTo>
                <a:lnTo>
                  <a:pt x="17840" y="67224"/>
                </a:lnTo>
                <a:lnTo>
                  <a:pt x="19514" y="67519"/>
                </a:lnTo>
                <a:lnTo>
                  <a:pt x="21581" y="67716"/>
                </a:lnTo>
                <a:lnTo>
                  <a:pt x="23913" y="68799"/>
                </a:lnTo>
                <a:lnTo>
                  <a:pt x="26419" y="70474"/>
                </a:lnTo>
                <a:lnTo>
                  <a:pt x="29042" y="72543"/>
                </a:lnTo>
                <a:lnTo>
                  <a:pt x="32696" y="73923"/>
                </a:lnTo>
                <a:lnTo>
                  <a:pt x="37037" y="74842"/>
                </a:lnTo>
                <a:lnTo>
                  <a:pt x="41836" y="75455"/>
                </a:lnTo>
                <a:lnTo>
                  <a:pt x="45988" y="75864"/>
                </a:lnTo>
                <a:lnTo>
                  <a:pt x="49708" y="76137"/>
                </a:lnTo>
                <a:lnTo>
                  <a:pt x="53141" y="76318"/>
                </a:lnTo>
                <a:lnTo>
                  <a:pt x="57335" y="75487"/>
                </a:lnTo>
                <a:lnTo>
                  <a:pt x="62035" y="73980"/>
                </a:lnTo>
                <a:lnTo>
                  <a:pt x="67074" y="72023"/>
                </a:lnTo>
                <a:lnTo>
                  <a:pt x="71386" y="70718"/>
                </a:lnTo>
                <a:lnTo>
                  <a:pt x="75213" y="69849"/>
                </a:lnTo>
                <a:lnTo>
                  <a:pt x="78717" y="69269"/>
                </a:lnTo>
                <a:lnTo>
                  <a:pt x="82005" y="68882"/>
                </a:lnTo>
                <a:lnTo>
                  <a:pt x="85150" y="68625"/>
                </a:lnTo>
                <a:lnTo>
                  <a:pt x="88199" y="68453"/>
                </a:lnTo>
                <a:lnTo>
                  <a:pt x="94127" y="68262"/>
                </a:lnTo>
                <a:lnTo>
                  <a:pt x="97041" y="68211"/>
                </a:lnTo>
                <a:lnTo>
                  <a:pt x="98984" y="67225"/>
                </a:lnTo>
                <a:lnTo>
                  <a:pt x="100278" y="65614"/>
                </a:lnTo>
                <a:lnTo>
                  <a:pt x="101142" y="63588"/>
                </a:lnTo>
                <a:lnTo>
                  <a:pt x="102670" y="62238"/>
                </a:lnTo>
                <a:lnTo>
                  <a:pt x="104642" y="61338"/>
                </a:lnTo>
                <a:lnTo>
                  <a:pt x="106908" y="60737"/>
                </a:lnTo>
                <a:lnTo>
                  <a:pt x="108419" y="59385"/>
                </a:lnTo>
                <a:lnTo>
                  <a:pt x="109427" y="57530"/>
                </a:lnTo>
                <a:lnTo>
                  <a:pt x="110098" y="55342"/>
                </a:lnTo>
                <a:lnTo>
                  <a:pt x="111499" y="52930"/>
                </a:lnTo>
                <a:lnTo>
                  <a:pt x="113385" y="50370"/>
                </a:lnTo>
                <a:lnTo>
                  <a:pt x="118705" y="43967"/>
                </a:lnTo>
                <a:lnTo>
                  <a:pt x="119432" y="40552"/>
                </a:lnTo>
                <a:lnTo>
                  <a:pt x="119626" y="38308"/>
                </a:lnTo>
                <a:lnTo>
                  <a:pt x="118803" y="35859"/>
                </a:lnTo>
                <a:lnTo>
                  <a:pt x="117301" y="33274"/>
                </a:lnTo>
                <a:lnTo>
                  <a:pt x="115348" y="30598"/>
                </a:lnTo>
                <a:lnTo>
                  <a:pt x="114046" y="27862"/>
                </a:lnTo>
                <a:lnTo>
                  <a:pt x="113178" y="25085"/>
                </a:lnTo>
                <a:lnTo>
                  <a:pt x="112599" y="22281"/>
                </a:lnTo>
                <a:lnTo>
                  <a:pt x="111260" y="20412"/>
                </a:lnTo>
                <a:lnTo>
                  <a:pt x="109416" y="19166"/>
                </a:lnTo>
                <a:lnTo>
                  <a:pt x="107234" y="18336"/>
                </a:lnTo>
                <a:lnTo>
                  <a:pt x="105779" y="16829"/>
                </a:lnTo>
                <a:lnTo>
                  <a:pt x="104809" y="14873"/>
                </a:lnTo>
                <a:lnTo>
                  <a:pt x="104162" y="12616"/>
                </a:lnTo>
                <a:lnTo>
                  <a:pt x="102778" y="10158"/>
                </a:lnTo>
                <a:lnTo>
                  <a:pt x="100904" y="7568"/>
                </a:lnTo>
                <a:lnTo>
                  <a:pt x="98701" y="4888"/>
                </a:lnTo>
                <a:lnTo>
                  <a:pt x="96281" y="3102"/>
                </a:lnTo>
                <a:lnTo>
                  <a:pt x="93714" y="1911"/>
                </a:lnTo>
                <a:lnTo>
                  <a:pt x="91051" y="1117"/>
                </a:lnTo>
                <a:lnTo>
                  <a:pt x="88323" y="588"/>
                </a:lnTo>
                <a:lnTo>
                  <a:pt x="85551" y="235"/>
                </a:lnTo>
                <a:lnTo>
                  <a:pt x="82752" y="0"/>
                </a:lnTo>
                <a:lnTo>
                  <a:pt x="78980" y="795"/>
                </a:lnTo>
                <a:lnTo>
                  <a:pt x="74561" y="2278"/>
                </a:lnTo>
                <a:lnTo>
                  <a:pt x="69709" y="4219"/>
                </a:lnTo>
                <a:lnTo>
                  <a:pt x="65522" y="5513"/>
                </a:lnTo>
                <a:lnTo>
                  <a:pt x="61778" y="6376"/>
                </a:lnTo>
                <a:lnTo>
                  <a:pt x="58331" y="6951"/>
                </a:lnTo>
                <a:lnTo>
                  <a:pt x="55079" y="8287"/>
                </a:lnTo>
                <a:lnTo>
                  <a:pt x="51959" y="10130"/>
                </a:lnTo>
                <a:lnTo>
                  <a:pt x="48927" y="12312"/>
                </a:lnTo>
                <a:lnTo>
                  <a:pt x="45952" y="13766"/>
                </a:lnTo>
                <a:lnTo>
                  <a:pt x="43017" y="14735"/>
                </a:lnTo>
                <a:lnTo>
                  <a:pt x="40108" y="15381"/>
                </a:lnTo>
                <a:lnTo>
                  <a:pt x="37216" y="16765"/>
                </a:lnTo>
                <a:lnTo>
                  <a:pt x="34335" y="18640"/>
                </a:lnTo>
                <a:lnTo>
                  <a:pt x="31462" y="20842"/>
                </a:lnTo>
                <a:lnTo>
                  <a:pt x="28595" y="23263"/>
                </a:lnTo>
                <a:lnTo>
                  <a:pt x="25730" y="25829"/>
                </a:lnTo>
                <a:lnTo>
                  <a:pt x="20008" y="31220"/>
                </a:lnTo>
                <a:lnTo>
                  <a:pt x="10266" y="40732"/>
                </a:lnTo>
                <a:lnTo>
                  <a:pt x="9701" y="42238"/>
                </a:lnTo>
                <a:lnTo>
                  <a:pt x="9324" y="44194"/>
                </a:lnTo>
                <a:lnTo>
                  <a:pt x="9073" y="46451"/>
                </a:lnTo>
                <a:lnTo>
                  <a:pt x="8907" y="48908"/>
                </a:lnTo>
                <a:lnTo>
                  <a:pt x="8795" y="51498"/>
                </a:lnTo>
                <a:lnTo>
                  <a:pt x="8720" y="54178"/>
                </a:lnTo>
                <a:lnTo>
                  <a:pt x="9623" y="56917"/>
                </a:lnTo>
                <a:lnTo>
                  <a:pt x="11178" y="59695"/>
                </a:lnTo>
                <a:lnTo>
                  <a:pt x="13166" y="62499"/>
                </a:lnTo>
                <a:lnTo>
                  <a:pt x="14492" y="65322"/>
                </a:lnTo>
                <a:lnTo>
                  <a:pt x="15377" y="68156"/>
                </a:lnTo>
                <a:lnTo>
                  <a:pt x="15966" y="70998"/>
                </a:lnTo>
                <a:lnTo>
                  <a:pt x="16358" y="73845"/>
                </a:lnTo>
                <a:lnTo>
                  <a:pt x="16620" y="76695"/>
                </a:lnTo>
                <a:lnTo>
                  <a:pt x="16795" y="79548"/>
                </a:lnTo>
                <a:lnTo>
                  <a:pt x="18816" y="82403"/>
                </a:lnTo>
                <a:lnTo>
                  <a:pt x="22069" y="85258"/>
                </a:lnTo>
                <a:lnTo>
                  <a:pt x="26142" y="88114"/>
                </a:lnTo>
                <a:lnTo>
                  <a:pt x="29810" y="90019"/>
                </a:lnTo>
                <a:lnTo>
                  <a:pt x="33209" y="91288"/>
                </a:lnTo>
                <a:lnTo>
                  <a:pt x="36426" y="92134"/>
                </a:lnTo>
                <a:lnTo>
                  <a:pt x="39524" y="93651"/>
                </a:lnTo>
                <a:lnTo>
                  <a:pt x="42541" y="95614"/>
                </a:lnTo>
                <a:lnTo>
                  <a:pt x="45506" y="97876"/>
                </a:lnTo>
                <a:lnTo>
                  <a:pt x="48434" y="99384"/>
                </a:lnTo>
                <a:lnTo>
                  <a:pt x="51339" y="100389"/>
                </a:lnTo>
                <a:lnTo>
                  <a:pt x="54229" y="101059"/>
                </a:lnTo>
                <a:lnTo>
                  <a:pt x="57107" y="100553"/>
                </a:lnTo>
                <a:lnTo>
                  <a:pt x="59978" y="99263"/>
                </a:lnTo>
                <a:lnTo>
                  <a:pt x="62845" y="97451"/>
                </a:lnTo>
                <a:lnTo>
                  <a:pt x="65709" y="96243"/>
                </a:lnTo>
                <a:lnTo>
                  <a:pt x="68571" y="95438"/>
                </a:lnTo>
                <a:lnTo>
                  <a:pt x="71431" y="94901"/>
                </a:lnTo>
                <a:lnTo>
                  <a:pt x="74291" y="94543"/>
                </a:lnTo>
                <a:lnTo>
                  <a:pt x="77149" y="94304"/>
                </a:lnTo>
                <a:lnTo>
                  <a:pt x="80007" y="94145"/>
                </a:lnTo>
                <a:lnTo>
                  <a:pt x="82866" y="93086"/>
                </a:lnTo>
                <a:lnTo>
                  <a:pt x="85724" y="91428"/>
                </a:lnTo>
                <a:lnTo>
                  <a:pt x="88582" y="89370"/>
                </a:lnTo>
                <a:lnTo>
                  <a:pt x="91439" y="87045"/>
                </a:lnTo>
                <a:lnTo>
                  <a:pt x="94297" y="84544"/>
                </a:lnTo>
                <a:lnTo>
                  <a:pt x="97154" y="81923"/>
                </a:lnTo>
                <a:lnTo>
                  <a:pt x="99059" y="79223"/>
                </a:lnTo>
                <a:lnTo>
                  <a:pt x="100329" y="76471"/>
                </a:lnTo>
                <a:lnTo>
                  <a:pt x="101176" y="73684"/>
                </a:lnTo>
                <a:lnTo>
                  <a:pt x="102693" y="70873"/>
                </a:lnTo>
                <a:lnTo>
                  <a:pt x="104656" y="68047"/>
                </a:lnTo>
                <a:lnTo>
                  <a:pt x="106918" y="65210"/>
                </a:lnTo>
                <a:lnTo>
                  <a:pt x="108426" y="62366"/>
                </a:lnTo>
                <a:lnTo>
                  <a:pt x="109431" y="59518"/>
                </a:lnTo>
                <a:lnTo>
                  <a:pt x="110101" y="56667"/>
                </a:lnTo>
                <a:lnTo>
                  <a:pt x="110548" y="53814"/>
                </a:lnTo>
                <a:lnTo>
                  <a:pt x="110846" y="50959"/>
                </a:lnTo>
                <a:lnTo>
                  <a:pt x="111324" y="44084"/>
                </a:lnTo>
                <a:lnTo>
                  <a:pt x="108849" y="40604"/>
                </a:lnTo>
                <a:lnTo>
                  <a:pt x="106856" y="38342"/>
                </a:lnTo>
                <a:lnTo>
                  <a:pt x="105527" y="35882"/>
                </a:lnTo>
                <a:lnTo>
                  <a:pt x="104641" y="33289"/>
                </a:lnTo>
                <a:lnTo>
                  <a:pt x="104050" y="30608"/>
                </a:lnTo>
                <a:lnTo>
                  <a:pt x="102704" y="28821"/>
                </a:lnTo>
                <a:lnTo>
                  <a:pt x="100854" y="27630"/>
                </a:lnTo>
                <a:lnTo>
                  <a:pt x="98668" y="26835"/>
                </a:lnTo>
                <a:lnTo>
                  <a:pt x="96259" y="26306"/>
                </a:lnTo>
                <a:lnTo>
                  <a:pt x="93699" y="25953"/>
                </a:lnTo>
                <a:lnTo>
                  <a:pt x="91041" y="25717"/>
                </a:lnTo>
                <a:lnTo>
                  <a:pt x="88316" y="25560"/>
                </a:lnTo>
                <a:lnTo>
                  <a:pt x="82749" y="25386"/>
                </a:lnTo>
                <a:lnTo>
                  <a:pt x="74259" y="25288"/>
                </a:lnTo>
                <a:lnTo>
                  <a:pt x="71413" y="26227"/>
                </a:lnTo>
                <a:lnTo>
                  <a:pt x="68564" y="27805"/>
                </a:lnTo>
                <a:lnTo>
                  <a:pt x="65711" y="29810"/>
                </a:lnTo>
                <a:lnTo>
                  <a:pt x="62857" y="32099"/>
                </a:lnTo>
                <a:lnTo>
                  <a:pt x="60002" y="34577"/>
                </a:lnTo>
                <a:lnTo>
                  <a:pt x="57146" y="37182"/>
                </a:lnTo>
                <a:lnTo>
                  <a:pt x="55242" y="39871"/>
                </a:lnTo>
                <a:lnTo>
                  <a:pt x="53973" y="42616"/>
                </a:lnTo>
                <a:lnTo>
                  <a:pt x="53126" y="45399"/>
                </a:lnTo>
                <a:lnTo>
                  <a:pt x="51610" y="48206"/>
                </a:lnTo>
                <a:lnTo>
                  <a:pt x="49646" y="51031"/>
                </a:lnTo>
                <a:lnTo>
                  <a:pt x="47385" y="53866"/>
                </a:lnTo>
                <a:lnTo>
                  <a:pt x="45877" y="57661"/>
                </a:lnTo>
                <a:lnTo>
                  <a:pt x="44872" y="62096"/>
                </a:lnTo>
                <a:lnTo>
                  <a:pt x="44202" y="66958"/>
                </a:lnTo>
                <a:lnTo>
                  <a:pt x="44707" y="71152"/>
                </a:lnTo>
                <a:lnTo>
                  <a:pt x="45997" y="74900"/>
                </a:lnTo>
                <a:lnTo>
                  <a:pt x="47810" y="78351"/>
                </a:lnTo>
                <a:lnTo>
                  <a:pt x="49018" y="81605"/>
                </a:lnTo>
                <a:lnTo>
                  <a:pt x="49823" y="84726"/>
                </a:lnTo>
                <a:lnTo>
                  <a:pt x="50360" y="87760"/>
                </a:lnTo>
                <a:lnTo>
                  <a:pt x="51671" y="90735"/>
                </a:lnTo>
                <a:lnTo>
                  <a:pt x="53496" y="93670"/>
                </a:lnTo>
                <a:lnTo>
                  <a:pt x="55667" y="96580"/>
                </a:lnTo>
                <a:lnTo>
                  <a:pt x="58066" y="99472"/>
                </a:lnTo>
                <a:lnTo>
                  <a:pt x="60618" y="102353"/>
                </a:lnTo>
                <a:lnTo>
                  <a:pt x="65993" y="108094"/>
                </a:lnTo>
                <a:lnTo>
                  <a:pt x="71557" y="113820"/>
                </a:lnTo>
                <a:lnTo>
                  <a:pt x="74374" y="115728"/>
                </a:lnTo>
                <a:lnTo>
                  <a:pt x="77205" y="117000"/>
                </a:lnTo>
                <a:lnTo>
                  <a:pt x="80045" y="117848"/>
                </a:lnTo>
                <a:lnTo>
                  <a:pt x="82890" y="117461"/>
                </a:lnTo>
                <a:lnTo>
                  <a:pt x="85740" y="116250"/>
                </a:lnTo>
                <a:lnTo>
                  <a:pt x="88592" y="114491"/>
                </a:lnTo>
                <a:lnTo>
                  <a:pt x="91446" y="113318"/>
                </a:lnTo>
                <a:lnTo>
                  <a:pt x="94301" y="112536"/>
                </a:lnTo>
                <a:lnTo>
                  <a:pt x="97157" y="112014"/>
                </a:lnTo>
                <a:lnTo>
                  <a:pt x="99061" y="110714"/>
                </a:lnTo>
                <a:lnTo>
                  <a:pt x="100330" y="108895"/>
                </a:lnTo>
                <a:lnTo>
                  <a:pt x="101177" y="106730"/>
                </a:lnTo>
                <a:lnTo>
                  <a:pt x="102693" y="104334"/>
                </a:lnTo>
                <a:lnTo>
                  <a:pt x="104657" y="101784"/>
                </a:lnTo>
                <a:lnTo>
                  <a:pt x="106918" y="99131"/>
                </a:lnTo>
                <a:lnTo>
                  <a:pt x="108426" y="96410"/>
                </a:lnTo>
                <a:lnTo>
                  <a:pt x="109431" y="93644"/>
                </a:lnTo>
                <a:lnTo>
                  <a:pt x="110102" y="90848"/>
                </a:lnTo>
                <a:lnTo>
                  <a:pt x="110548" y="88030"/>
                </a:lnTo>
                <a:lnTo>
                  <a:pt x="110846" y="85200"/>
                </a:lnTo>
                <a:lnTo>
                  <a:pt x="111045" y="82361"/>
                </a:lnTo>
                <a:lnTo>
                  <a:pt x="111177" y="78562"/>
                </a:lnTo>
                <a:lnTo>
                  <a:pt x="111389" y="61319"/>
                </a:lnTo>
                <a:lnTo>
                  <a:pt x="111407" y="57867"/>
                </a:lnTo>
                <a:lnTo>
                  <a:pt x="110466" y="55566"/>
                </a:lnTo>
                <a:lnTo>
                  <a:pt x="108886" y="54032"/>
                </a:lnTo>
                <a:lnTo>
                  <a:pt x="104058" y="51570"/>
                </a:lnTo>
                <a:lnTo>
                  <a:pt x="101757" y="51368"/>
                </a:lnTo>
                <a:lnTo>
                  <a:pt x="98317" y="51234"/>
                </a:lnTo>
                <a:lnTo>
                  <a:pt x="83661" y="51017"/>
                </a:lnTo>
                <a:lnTo>
                  <a:pt x="80539" y="51952"/>
                </a:lnTo>
                <a:lnTo>
                  <a:pt x="77505" y="53528"/>
                </a:lnTo>
                <a:lnTo>
                  <a:pt x="74530" y="55531"/>
                </a:lnTo>
                <a:lnTo>
                  <a:pt x="71593" y="57819"/>
                </a:lnTo>
                <a:lnTo>
                  <a:pt x="68683" y="60296"/>
                </a:lnTo>
                <a:lnTo>
                  <a:pt x="65791" y="62900"/>
                </a:lnTo>
                <a:lnTo>
                  <a:pt x="61958" y="65589"/>
                </a:lnTo>
                <a:lnTo>
                  <a:pt x="57498" y="68334"/>
                </a:lnTo>
                <a:lnTo>
                  <a:pt x="52619" y="71117"/>
                </a:lnTo>
                <a:lnTo>
                  <a:pt x="48414" y="74877"/>
                </a:lnTo>
                <a:lnTo>
                  <a:pt x="44658" y="79288"/>
                </a:lnTo>
                <a:lnTo>
                  <a:pt x="34289" y="938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21" name="SMARTPenAnnotation529"/>
          <p:cNvSpPr/>
          <p:nvPr/>
        </p:nvSpPr>
        <p:spPr>
          <a:xfrm>
            <a:off x="5557837" y="3557587"/>
            <a:ext cx="145734" cy="145734"/>
          </a:xfrm>
          <a:custGeom>
            <a:avLst/>
            <a:gdLst/>
            <a:ahLst/>
            <a:cxnLst/>
            <a:rect l="0" t="0" r="0" b="0"/>
            <a:pathLst>
              <a:path w="145734" h="145734">
                <a:moveTo>
                  <a:pt x="0" y="0"/>
                </a:moveTo>
                <a:lnTo>
                  <a:pt x="0" y="7381"/>
                </a:lnTo>
                <a:lnTo>
                  <a:pt x="953" y="9683"/>
                </a:lnTo>
                <a:lnTo>
                  <a:pt x="2540" y="13123"/>
                </a:lnTo>
                <a:lnTo>
                  <a:pt x="11931" y="32331"/>
                </a:lnTo>
                <a:lnTo>
                  <a:pt x="14622" y="36794"/>
                </a:lnTo>
                <a:lnTo>
                  <a:pt x="17368" y="40722"/>
                </a:lnTo>
                <a:lnTo>
                  <a:pt x="20151" y="44293"/>
                </a:lnTo>
                <a:lnTo>
                  <a:pt x="22959" y="48579"/>
                </a:lnTo>
                <a:lnTo>
                  <a:pt x="25784" y="53341"/>
                </a:lnTo>
                <a:lnTo>
                  <a:pt x="28619" y="58420"/>
                </a:lnTo>
                <a:lnTo>
                  <a:pt x="34310" y="69145"/>
                </a:lnTo>
                <a:lnTo>
                  <a:pt x="37161" y="74671"/>
                </a:lnTo>
                <a:lnTo>
                  <a:pt x="40013" y="79308"/>
                </a:lnTo>
                <a:lnTo>
                  <a:pt x="42868" y="83353"/>
                </a:lnTo>
                <a:lnTo>
                  <a:pt x="45724" y="87001"/>
                </a:lnTo>
                <a:lnTo>
                  <a:pt x="49533" y="90386"/>
                </a:lnTo>
                <a:lnTo>
                  <a:pt x="53977" y="93595"/>
                </a:lnTo>
                <a:lnTo>
                  <a:pt x="58844" y="96686"/>
                </a:lnTo>
                <a:lnTo>
                  <a:pt x="63042" y="99700"/>
                </a:lnTo>
                <a:lnTo>
                  <a:pt x="66793" y="102662"/>
                </a:lnTo>
                <a:lnTo>
                  <a:pt x="70246" y="105589"/>
                </a:lnTo>
                <a:lnTo>
                  <a:pt x="73501" y="108492"/>
                </a:lnTo>
                <a:lnTo>
                  <a:pt x="79657" y="114259"/>
                </a:lnTo>
                <a:lnTo>
                  <a:pt x="88478" y="122861"/>
                </a:lnTo>
                <a:lnTo>
                  <a:pt x="92323" y="125722"/>
                </a:lnTo>
                <a:lnTo>
                  <a:pt x="96791" y="128582"/>
                </a:lnTo>
                <a:lnTo>
                  <a:pt x="101675" y="131442"/>
                </a:lnTo>
                <a:lnTo>
                  <a:pt x="105883" y="133348"/>
                </a:lnTo>
                <a:lnTo>
                  <a:pt x="109641" y="134619"/>
                </a:lnTo>
                <a:lnTo>
                  <a:pt x="113100" y="135466"/>
                </a:lnTo>
                <a:lnTo>
                  <a:pt x="116357" y="136983"/>
                </a:lnTo>
                <a:lnTo>
                  <a:pt x="119481" y="138947"/>
                </a:lnTo>
                <a:lnTo>
                  <a:pt x="126789" y="144392"/>
                </a:lnTo>
                <a:lnTo>
                  <a:pt x="130328" y="145137"/>
                </a:lnTo>
                <a:lnTo>
                  <a:pt x="135811" y="145615"/>
                </a:lnTo>
                <a:lnTo>
                  <a:pt x="139101" y="145680"/>
                </a:lnTo>
                <a:lnTo>
                  <a:pt x="145733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22" name="SMARTPenAnnotation530"/>
          <p:cNvSpPr/>
          <p:nvPr/>
        </p:nvSpPr>
        <p:spPr>
          <a:xfrm>
            <a:off x="5540692" y="3506152"/>
            <a:ext cx="137161" cy="205741"/>
          </a:xfrm>
          <a:custGeom>
            <a:avLst/>
            <a:gdLst/>
            <a:ahLst/>
            <a:cxnLst/>
            <a:rect l="0" t="0" r="0" b="0"/>
            <a:pathLst>
              <a:path w="137161" h="205741">
                <a:moveTo>
                  <a:pt x="137160" y="0"/>
                </a:moveTo>
                <a:lnTo>
                  <a:pt x="137160" y="7381"/>
                </a:lnTo>
                <a:lnTo>
                  <a:pt x="134620" y="10583"/>
                </a:lnTo>
                <a:lnTo>
                  <a:pt x="132610" y="12770"/>
                </a:lnTo>
                <a:lnTo>
                  <a:pt x="130316" y="16134"/>
                </a:lnTo>
                <a:lnTo>
                  <a:pt x="127835" y="20281"/>
                </a:lnTo>
                <a:lnTo>
                  <a:pt x="125228" y="24951"/>
                </a:lnTo>
                <a:lnTo>
                  <a:pt x="119792" y="35219"/>
                </a:lnTo>
                <a:lnTo>
                  <a:pt x="117009" y="40624"/>
                </a:lnTo>
                <a:lnTo>
                  <a:pt x="113249" y="45180"/>
                </a:lnTo>
                <a:lnTo>
                  <a:pt x="108837" y="49170"/>
                </a:lnTo>
                <a:lnTo>
                  <a:pt x="103990" y="52783"/>
                </a:lnTo>
                <a:lnTo>
                  <a:pt x="99807" y="58049"/>
                </a:lnTo>
                <a:lnTo>
                  <a:pt x="96065" y="64416"/>
                </a:lnTo>
                <a:lnTo>
                  <a:pt x="92618" y="71519"/>
                </a:lnTo>
                <a:lnTo>
                  <a:pt x="88416" y="78160"/>
                </a:lnTo>
                <a:lnTo>
                  <a:pt x="83709" y="84492"/>
                </a:lnTo>
                <a:lnTo>
                  <a:pt x="78666" y="90618"/>
                </a:lnTo>
                <a:lnTo>
                  <a:pt x="74352" y="97559"/>
                </a:lnTo>
                <a:lnTo>
                  <a:pt x="70523" y="105045"/>
                </a:lnTo>
                <a:lnTo>
                  <a:pt x="63729" y="120029"/>
                </a:lnTo>
                <a:lnTo>
                  <a:pt x="57534" y="133039"/>
                </a:lnTo>
                <a:lnTo>
                  <a:pt x="53596" y="139175"/>
                </a:lnTo>
                <a:lnTo>
                  <a:pt x="49066" y="145171"/>
                </a:lnTo>
                <a:lnTo>
                  <a:pt x="44141" y="151073"/>
                </a:lnTo>
                <a:lnTo>
                  <a:pt x="39905" y="155960"/>
                </a:lnTo>
                <a:lnTo>
                  <a:pt x="36128" y="160171"/>
                </a:lnTo>
                <a:lnTo>
                  <a:pt x="32658" y="163931"/>
                </a:lnTo>
                <a:lnTo>
                  <a:pt x="29392" y="168342"/>
                </a:lnTo>
                <a:lnTo>
                  <a:pt x="26262" y="173188"/>
                </a:lnTo>
                <a:lnTo>
                  <a:pt x="23223" y="178324"/>
                </a:lnTo>
                <a:lnTo>
                  <a:pt x="20244" y="182700"/>
                </a:lnTo>
                <a:lnTo>
                  <a:pt x="17307" y="186570"/>
                </a:lnTo>
                <a:lnTo>
                  <a:pt x="14395" y="190103"/>
                </a:lnTo>
                <a:lnTo>
                  <a:pt x="11502" y="193410"/>
                </a:lnTo>
                <a:lnTo>
                  <a:pt x="8621" y="196568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23" name="SMARTPenAnnotation531"/>
          <p:cNvSpPr/>
          <p:nvPr/>
        </p:nvSpPr>
        <p:spPr>
          <a:xfrm>
            <a:off x="5815012" y="3531870"/>
            <a:ext cx="120016" cy="17041"/>
          </a:xfrm>
          <a:custGeom>
            <a:avLst/>
            <a:gdLst/>
            <a:ahLst/>
            <a:cxnLst/>
            <a:rect l="0" t="0" r="0" b="0"/>
            <a:pathLst>
              <a:path w="120016" h="17041">
                <a:moveTo>
                  <a:pt x="0" y="8572"/>
                </a:moveTo>
                <a:lnTo>
                  <a:pt x="4551" y="13123"/>
                </a:lnTo>
                <a:lnTo>
                  <a:pt x="6844" y="14463"/>
                </a:lnTo>
                <a:lnTo>
                  <a:pt x="9325" y="15357"/>
                </a:lnTo>
                <a:lnTo>
                  <a:pt x="11931" y="15953"/>
                </a:lnTo>
                <a:lnTo>
                  <a:pt x="15574" y="16350"/>
                </a:lnTo>
                <a:lnTo>
                  <a:pt x="19908" y="16615"/>
                </a:lnTo>
                <a:lnTo>
                  <a:pt x="28851" y="16909"/>
                </a:lnTo>
                <a:lnTo>
                  <a:pt x="36000" y="17040"/>
                </a:lnTo>
                <a:lnTo>
                  <a:pt x="40193" y="16123"/>
                </a:lnTo>
                <a:lnTo>
                  <a:pt x="44893" y="14558"/>
                </a:lnTo>
                <a:lnTo>
                  <a:pt x="49931" y="12563"/>
                </a:lnTo>
                <a:lnTo>
                  <a:pt x="55195" y="11232"/>
                </a:lnTo>
                <a:lnTo>
                  <a:pt x="60609" y="10346"/>
                </a:lnTo>
                <a:lnTo>
                  <a:pt x="66123" y="9754"/>
                </a:lnTo>
                <a:lnTo>
                  <a:pt x="70752" y="9360"/>
                </a:lnTo>
                <a:lnTo>
                  <a:pt x="74791" y="9097"/>
                </a:lnTo>
                <a:lnTo>
                  <a:pt x="78436" y="8922"/>
                </a:lnTo>
                <a:lnTo>
                  <a:pt x="87565" y="8728"/>
                </a:lnTo>
                <a:lnTo>
                  <a:pt x="92667" y="8676"/>
                </a:lnTo>
                <a:lnTo>
                  <a:pt x="97020" y="7689"/>
                </a:lnTo>
                <a:lnTo>
                  <a:pt x="100876" y="6078"/>
                </a:lnTo>
                <a:lnTo>
                  <a:pt x="104398" y="4052"/>
                </a:lnTo>
                <a:lnTo>
                  <a:pt x="107698" y="2701"/>
                </a:lnTo>
                <a:lnTo>
                  <a:pt x="110852" y="1801"/>
                </a:ln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24" name="SMARTPenAnnotation532"/>
          <p:cNvSpPr/>
          <p:nvPr/>
        </p:nvSpPr>
        <p:spPr>
          <a:xfrm>
            <a:off x="5823584" y="3609022"/>
            <a:ext cx="111444" cy="17146"/>
          </a:xfrm>
          <a:custGeom>
            <a:avLst/>
            <a:gdLst/>
            <a:ahLst/>
            <a:cxnLst/>
            <a:rect l="0" t="0" r="0" b="0"/>
            <a:pathLst>
              <a:path w="111444" h="17146">
                <a:moveTo>
                  <a:pt x="0" y="17145"/>
                </a:moveTo>
                <a:lnTo>
                  <a:pt x="36913" y="17145"/>
                </a:lnTo>
                <a:lnTo>
                  <a:pt x="40801" y="16193"/>
                </a:lnTo>
                <a:lnTo>
                  <a:pt x="45299" y="14605"/>
                </a:lnTo>
                <a:lnTo>
                  <a:pt x="50202" y="12594"/>
                </a:lnTo>
                <a:lnTo>
                  <a:pt x="55375" y="11253"/>
                </a:lnTo>
                <a:lnTo>
                  <a:pt x="60730" y="10360"/>
                </a:lnTo>
                <a:lnTo>
                  <a:pt x="66204" y="9764"/>
                </a:lnTo>
                <a:lnTo>
                  <a:pt x="71759" y="8414"/>
                </a:lnTo>
                <a:lnTo>
                  <a:pt x="77367" y="6562"/>
                </a:lnTo>
                <a:lnTo>
                  <a:pt x="83010" y="4375"/>
                </a:lnTo>
                <a:lnTo>
                  <a:pt x="87726" y="2916"/>
                </a:lnTo>
                <a:lnTo>
                  <a:pt x="91821" y="1944"/>
                </a:lnTo>
                <a:lnTo>
                  <a:pt x="95505" y="1296"/>
                </a:lnTo>
                <a:lnTo>
                  <a:pt x="98912" y="864"/>
                </a:lnTo>
                <a:lnTo>
                  <a:pt x="102137" y="576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25" name="SMARTPenAnnotation533"/>
          <p:cNvSpPr/>
          <p:nvPr/>
        </p:nvSpPr>
        <p:spPr>
          <a:xfrm>
            <a:off x="6020752" y="3454730"/>
            <a:ext cx="248603" cy="178819"/>
          </a:xfrm>
          <a:custGeom>
            <a:avLst/>
            <a:gdLst/>
            <a:ahLst/>
            <a:cxnLst/>
            <a:rect l="0" t="0" r="0" b="0"/>
            <a:pathLst>
              <a:path w="248603" h="178819">
                <a:moveTo>
                  <a:pt x="0" y="59995"/>
                </a:moveTo>
                <a:lnTo>
                  <a:pt x="0" y="47224"/>
                </a:lnTo>
                <a:lnTo>
                  <a:pt x="953" y="45766"/>
                </a:lnTo>
                <a:lnTo>
                  <a:pt x="2540" y="44794"/>
                </a:lnTo>
                <a:lnTo>
                  <a:pt x="4551" y="44146"/>
                </a:lnTo>
                <a:lnTo>
                  <a:pt x="5892" y="42761"/>
                </a:lnTo>
                <a:lnTo>
                  <a:pt x="6785" y="40886"/>
                </a:lnTo>
                <a:lnTo>
                  <a:pt x="7381" y="38683"/>
                </a:lnTo>
                <a:lnTo>
                  <a:pt x="10583" y="33695"/>
                </a:lnTo>
                <a:lnTo>
                  <a:pt x="12770" y="31032"/>
                </a:lnTo>
                <a:lnTo>
                  <a:pt x="20281" y="25532"/>
                </a:lnTo>
                <a:lnTo>
                  <a:pt x="24951" y="22732"/>
                </a:lnTo>
                <a:lnTo>
                  <a:pt x="29016" y="19913"/>
                </a:lnTo>
                <a:lnTo>
                  <a:pt x="32679" y="17081"/>
                </a:lnTo>
                <a:lnTo>
                  <a:pt x="36074" y="14241"/>
                </a:lnTo>
                <a:lnTo>
                  <a:pt x="39289" y="11394"/>
                </a:lnTo>
                <a:lnTo>
                  <a:pt x="45402" y="5692"/>
                </a:lnTo>
                <a:lnTo>
                  <a:pt x="48365" y="3791"/>
                </a:lnTo>
                <a:lnTo>
                  <a:pt x="54198" y="1678"/>
                </a:lnTo>
                <a:lnTo>
                  <a:pt x="59965" y="738"/>
                </a:lnTo>
                <a:lnTo>
                  <a:pt x="65704" y="321"/>
                </a:lnTo>
                <a:lnTo>
                  <a:pt x="71429" y="135"/>
                </a:lnTo>
                <a:lnTo>
                  <a:pt x="85724" y="7"/>
                </a:lnTo>
                <a:lnTo>
                  <a:pt x="88582" y="0"/>
                </a:lnTo>
                <a:lnTo>
                  <a:pt x="91440" y="948"/>
                </a:lnTo>
                <a:lnTo>
                  <a:pt x="97155" y="4542"/>
                </a:lnTo>
                <a:lnTo>
                  <a:pt x="102870" y="6774"/>
                </a:lnTo>
                <a:lnTo>
                  <a:pt x="105727" y="7369"/>
                </a:lnTo>
                <a:lnTo>
                  <a:pt x="111443" y="10570"/>
                </a:lnTo>
                <a:lnTo>
                  <a:pt x="114300" y="12758"/>
                </a:lnTo>
                <a:lnTo>
                  <a:pt x="116205" y="15169"/>
                </a:lnTo>
                <a:lnTo>
                  <a:pt x="117475" y="17728"/>
                </a:lnTo>
                <a:lnTo>
                  <a:pt x="118322" y="20387"/>
                </a:lnTo>
                <a:lnTo>
                  <a:pt x="121802" y="25881"/>
                </a:lnTo>
                <a:lnTo>
                  <a:pt x="124064" y="28680"/>
                </a:lnTo>
                <a:lnTo>
                  <a:pt x="125572" y="31498"/>
                </a:lnTo>
                <a:lnTo>
                  <a:pt x="126577" y="34329"/>
                </a:lnTo>
                <a:lnTo>
                  <a:pt x="127247" y="37170"/>
                </a:lnTo>
                <a:lnTo>
                  <a:pt x="127694" y="40015"/>
                </a:lnTo>
                <a:lnTo>
                  <a:pt x="127992" y="42865"/>
                </a:lnTo>
                <a:lnTo>
                  <a:pt x="128190" y="45717"/>
                </a:lnTo>
                <a:lnTo>
                  <a:pt x="128323" y="48572"/>
                </a:lnTo>
                <a:lnTo>
                  <a:pt x="128470" y="54283"/>
                </a:lnTo>
                <a:lnTo>
                  <a:pt x="128553" y="67404"/>
                </a:lnTo>
                <a:lnTo>
                  <a:pt x="127612" y="71602"/>
                </a:lnTo>
                <a:lnTo>
                  <a:pt x="126032" y="75353"/>
                </a:lnTo>
                <a:lnTo>
                  <a:pt x="124027" y="78806"/>
                </a:lnTo>
                <a:lnTo>
                  <a:pt x="121737" y="82061"/>
                </a:lnTo>
                <a:lnTo>
                  <a:pt x="119258" y="85182"/>
                </a:lnTo>
                <a:lnTo>
                  <a:pt x="116653" y="88216"/>
                </a:lnTo>
                <a:lnTo>
                  <a:pt x="114916" y="91192"/>
                </a:lnTo>
                <a:lnTo>
                  <a:pt x="113758" y="94128"/>
                </a:lnTo>
                <a:lnTo>
                  <a:pt x="112987" y="97038"/>
                </a:lnTo>
                <a:lnTo>
                  <a:pt x="111519" y="99930"/>
                </a:lnTo>
                <a:lnTo>
                  <a:pt x="109589" y="102810"/>
                </a:lnTo>
                <a:lnTo>
                  <a:pt x="107349" y="105684"/>
                </a:lnTo>
                <a:lnTo>
                  <a:pt x="104904" y="108551"/>
                </a:lnTo>
                <a:lnTo>
                  <a:pt x="102321" y="111416"/>
                </a:lnTo>
                <a:lnTo>
                  <a:pt x="99646" y="114278"/>
                </a:lnTo>
                <a:lnTo>
                  <a:pt x="97863" y="117138"/>
                </a:lnTo>
                <a:lnTo>
                  <a:pt x="96675" y="119998"/>
                </a:lnTo>
                <a:lnTo>
                  <a:pt x="95882" y="122857"/>
                </a:lnTo>
                <a:lnTo>
                  <a:pt x="94402" y="125715"/>
                </a:lnTo>
                <a:lnTo>
                  <a:pt x="92462" y="128574"/>
                </a:lnTo>
                <a:lnTo>
                  <a:pt x="90216" y="131431"/>
                </a:lnTo>
                <a:lnTo>
                  <a:pt x="87767" y="133337"/>
                </a:lnTo>
                <a:lnTo>
                  <a:pt x="85181" y="134607"/>
                </a:lnTo>
                <a:lnTo>
                  <a:pt x="82505" y="135453"/>
                </a:lnTo>
                <a:lnTo>
                  <a:pt x="80721" y="136970"/>
                </a:lnTo>
                <a:lnTo>
                  <a:pt x="79532" y="138934"/>
                </a:lnTo>
                <a:lnTo>
                  <a:pt x="78738" y="141196"/>
                </a:lnTo>
                <a:lnTo>
                  <a:pt x="75318" y="146249"/>
                </a:lnTo>
                <a:lnTo>
                  <a:pt x="73071" y="148930"/>
                </a:lnTo>
                <a:lnTo>
                  <a:pt x="70622" y="150717"/>
                </a:lnTo>
                <a:lnTo>
                  <a:pt x="65360" y="152703"/>
                </a:lnTo>
                <a:lnTo>
                  <a:pt x="59847" y="153586"/>
                </a:lnTo>
                <a:lnTo>
                  <a:pt x="57043" y="153821"/>
                </a:lnTo>
                <a:lnTo>
                  <a:pt x="55174" y="154931"/>
                </a:lnTo>
                <a:lnTo>
                  <a:pt x="53927" y="156623"/>
                </a:lnTo>
                <a:lnTo>
                  <a:pt x="53097" y="158703"/>
                </a:lnTo>
                <a:lnTo>
                  <a:pt x="51590" y="160090"/>
                </a:lnTo>
                <a:lnTo>
                  <a:pt x="49634" y="161015"/>
                </a:lnTo>
                <a:lnTo>
                  <a:pt x="43259" y="162756"/>
                </a:lnTo>
                <a:lnTo>
                  <a:pt x="38429" y="167383"/>
                </a:lnTo>
                <a:lnTo>
                  <a:pt x="34293" y="171435"/>
                </a:lnTo>
                <a:lnTo>
                  <a:pt x="47411" y="171437"/>
                </a:lnTo>
                <a:lnTo>
                  <a:pt x="48753" y="172390"/>
                </a:lnTo>
                <a:lnTo>
                  <a:pt x="49647" y="173977"/>
                </a:lnTo>
                <a:lnTo>
                  <a:pt x="50242" y="175988"/>
                </a:lnTo>
                <a:lnTo>
                  <a:pt x="51592" y="177328"/>
                </a:lnTo>
                <a:lnTo>
                  <a:pt x="53445" y="178222"/>
                </a:lnTo>
                <a:lnTo>
                  <a:pt x="55633" y="178818"/>
                </a:lnTo>
                <a:lnTo>
                  <a:pt x="58043" y="178263"/>
                </a:lnTo>
                <a:lnTo>
                  <a:pt x="63263" y="175106"/>
                </a:lnTo>
                <a:lnTo>
                  <a:pt x="68757" y="173068"/>
                </a:lnTo>
                <a:lnTo>
                  <a:pt x="75326" y="172162"/>
                </a:lnTo>
                <a:lnTo>
                  <a:pt x="79745" y="171920"/>
                </a:lnTo>
                <a:lnTo>
                  <a:pt x="89735" y="171652"/>
                </a:lnTo>
                <a:lnTo>
                  <a:pt x="100525" y="171533"/>
                </a:lnTo>
                <a:lnTo>
                  <a:pt x="106069" y="170548"/>
                </a:lnTo>
                <a:lnTo>
                  <a:pt x="111670" y="168939"/>
                </a:lnTo>
                <a:lnTo>
                  <a:pt x="117309" y="166915"/>
                </a:lnTo>
                <a:lnTo>
                  <a:pt x="122974" y="165565"/>
                </a:lnTo>
                <a:lnTo>
                  <a:pt x="128655" y="164665"/>
                </a:lnTo>
                <a:lnTo>
                  <a:pt x="134348" y="164065"/>
                </a:lnTo>
                <a:lnTo>
                  <a:pt x="141000" y="163665"/>
                </a:lnTo>
                <a:lnTo>
                  <a:pt x="156012" y="163220"/>
                </a:lnTo>
                <a:lnTo>
                  <a:pt x="163063" y="162149"/>
                </a:lnTo>
                <a:lnTo>
                  <a:pt x="169668" y="160483"/>
                </a:lnTo>
                <a:lnTo>
                  <a:pt x="175977" y="158419"/>
                </a:lnTo>
                <a:lnTo>
                  <a:pt x="182088" y="157044"/>
                </a:lnTo>
                <a:lnTo>
                  <a:pt x="188067" y="156126"/>
                </a:lnTo>
                <a:lnTo>
                  <a:pt x="193958" y="155515"/>
                </a:lnTo>
                <a:lnTo>
                  <a:pt x="199790" y="155107"/>
                </a:lnTo>
                <a:lnTo>
                  <a:pt x="205584" y="154836"/>
                </a:lnTo>
                <a:lnTo>
                  <a:pt x="220299" y="154453"/>
                </a:lnTo>
                <a:lnTo>
                  <a:pt x="248259" y="154293"/>
                </a:lnTo>
                <a:lnTo>
                  <a:pt x="248602" y="1542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377" name="Group 15376"/>
          <p:cNvGrpSpPr/>
          <p:nvPr/>
        </p:nvGrpSpPr>
        <p:grpSpPr>
          <a:xfrm>
            <a:off x="1717719" y="3489360"/>
            <a:ext cx="2674259" cy="1422490"/>
            <a:chOff x="1717719" y="3489360"/>
            <a:chExt cx="2674259" cy="1422490"/>
          </a:xfrm>
        </p:grpSpPr>
        <p:sp>
          <p:nvSpPr>
            <p:cNvPr id="21526" name="SMARTPenAnnotation534"/>
            <p:cNvSpPr/>
            <p:nvPr/>
          </p:nvSpPr>
          <p:spPr>
            <a:xfrm>
              <a:off x="1717719" y="3643312"/>
              <a:ext cx="299664" cy="530035"/>
            </a:xfrm>
            <a:custGeom>
              <a:avLst/>
              <a:gdLst/>
              <a:ahLst/>
              <a:cxnLst/>
              <a:rect l="0" t="0" r="0" b="0"/>
              <a:pathLst>
                <a:path w="299664" h="530035">
                  <a:moveTo>
                    <a:pt x="16783" y="0"/>
                  </a:moveTo>
                  <a:lnTo>
                    <a:pt x="0" y="0"/>
                  </a:lnTo>
                  <a:lnTo>
                    <a:pt x="4296" y="0"/>
                  </a:lnTo>
                  <a:lnTo>
                    <a:pt x="5601" y="953"/>
                  </a:lnTo>
                  <a:lnTo>
                    <a:pt x="6471" y="2540"/>
                  </a:lnTo>
                  <a:lnTo>
                    <a:pt x="7051" y="4551"/>
                  </a:lnTo>
                  <a:lnTo>
                    <a:pt x="8390" y="5892"/>
                  </a:lnTo>
                  <a:lnTo>
                    <a:pt x="10235" y="6785"/>
                  </a:lnTo>
                  <a:lnTo>
                    <a:pt x="12418" y="7381"/>
                  </a:lnTo>
                  <a:lnTo>
                    <a:pt x="13873" y="8731"/>
                  </a:lnTo>
                  <a:lnTo>
                    <a:pt x="14843" y="10583"/>
                  </a:lnTo>
                  <a:lnTo>
                    <a:pt x="15489" y="12771"/>
                  </a:lnTo>
                  <a:lnTo>
                    <a:pt x="18748" y="17741"/>
                  </a:lnTo>
                  <a:lnTo>
                    <a:pt x="23371" y="24077"/>
                  </a:lnTo>
                  <a:lnTo>
                    <a:pt x="30377" y="37402"/>
                  </a:lnTo>
                  <a:lnTo>
                    <a:pt x="35766" y="53461"/>
                  </a:lnTo>
                  <a:lnTo>
                    <a:pt x="43045" y="69180"/>
                  </a:lnTo>
                  <a:lnTo>
                    <a:pt x="47505" y="80277"/>
                  </a:lnTo>
                  <a:lnTo>
                    <a:pt x="49487" y="91559"/>
                  </a:lnTo>
                  <a:lnTo>
                    <a:pt x="50368" y="102923"/>
                  </a:lnTo>
                  <a:lnTo>
                    <a:pt x="50603" y="108620"/>
                  </a:lnTo>
                  <a:lnTo>
                    <a:pt x="53404" y="120031"/>
                  </a:lnTo>
                  <a:lnTo>
                    <a:pt x="57824" y="130499"/>
                  </a:lnTo>
                  <a:lnTo>
                    <a:pt x="62963" y="138327"/>
                  </a:lnTo>
                  <a:lnTo>
                    <a:pt x="65882" y="147522"/>
                  </a:lnTo>
                  <a:lnTo>
                    <a:pt x="68132" y="157958"/>
                  </a:lnTo>
                  <a:lnTo>
                    <a:pt x="74754" y="173591"/>
                  </a:lnTo>
                  <a:lnTo>
                    <a:pt x="82749" y="184679"/>
                  </a:lnTo>
                  <a:lnTo>
                    <a:pt x="88329" y="190982"/>
                  </a:lnTo>
                  <a:lnTo>
                    <a:pt x="92103" y="193044"/>
                  </a:lnTo>
                  <a:lnTo>
                    <a:pt x="106516" y="196898"/>
                  </a:lnTo>
                  <a:lnTo>
                    <a:pt x="111848" y="198893"/>
                  </a:lnTo>
                  <a:lnTo>
                    <a:pt x="117307" y="201175"/>
                  </a:lnTo>
                  <a:lnTo>
                    <a:pt x="125913" y="203711"/>
                  </a:lnTo>
                  <a:lnTo>
                    <a:pt x="133865" y="204839"/>
                  </a:lnTo>
                  <a:lnTo>
                    <a:pt x="138653" y="205139"/>
                  </a:lnTo>
                  <a:lnTo>
                    <a:pt x="148100" y="205473"/>
                  </a:lnTo>
                  <a:lnTo>
                    <a:pt x="155474" y="205621"/>
                  </a:lnTo>
                  <a:lnTo>
                    <a:pt x="164466" y="203147"/>
                  </a:lnTo>
                  <a:lnTo>
                    <a:pt x="169531" y="201154"/>
                  </a:lnTo>
                  <a:lnTo>
                    <a:pt x="174812" y="198873"/>
                  </a:lnTo>
                  <a:lnTo>
                    <a:pt x="185761" y="193798"/>
                  </a:lnTo>
                  <a:lnTo>
                    <a:pt x="191347" y="190159"/>
                  </a:lnTo>
                  <a:lnTo>
                    <a:pt x="196977" y="185827"/>
                  </a:lnTo>
                  <a:lnTo>
                    <a:pt x="202635" y="181035"/>
                  </a:lnTo>
                  <a:lnTo>
                    <a:pt x="208312" y="176887"/>
                  </a:lnTo>
                  <a:lnTo>
                    <a:pt x="214001" y="173170"/>
                  </a:lnTo>
                  <a:lnTo>
                    <a:pt x="219699" y="169739"/>
                  </a:lnTo>
                  <a:lnTo>
                    <a:pt x="228571" y="160847"/>
                  </a:lnTo>
                  <a:lnTo>
                    <a:pt x="235688" y="150545"/>
                  </a:lnTo>
                  <a:lnTo>
                    <a:pt x="245051" y="134035"/>
                  </a:lnTo>
                  <a:lnTo>
                    <a:pt x="253857" y="117079"/>
                  </a:lnTo>
                  <a:lnTo>
                    <a:pt x="268230" y="88572"/>
                  </a:lnTo>
                  <a:lnTo>
                    <a:pt x="271412" y="79688"/>
                  </a:lnTo>
                  <a:lnTo>
                    <a:pt x="273455" y="66223"/>
                  </a:lnTo>
                  <a:lnTo>
                    <a:pt x="271195" y="57690"/>
                  </a:lnTo>
                  <a:lnTo>
                    <a:pt x="267967" y="48500"/>
                  </a:lnTo>
                  <a:lnTo>
                    <a:pt x="265726" y="36349"/>
                  </a:lnTo>
                  <a:lnTo>
                    <a:pt x="262997" y="32665"/>
                  </a:lnTo>
                  <a:lnTo>
                    <a:pt x="260936" y="30349"/>
                  </a:lnTo>
                  <a:lnTo>
                    <a:pt x="259561" y="27853"/>
                  </a:lnTo>
                  <a:lnTo>
                    <a:pt x="257175" y="18743"/>
                  </a:lnTo>
                  <a:lnTo>
                    <a:pt x="256102" y="18211"/>
                  </a:lnTo>
                  <a:lnTo>
                    <a:pt x="248272" y="17149"/>
                  </a:lnTo>
                  <a:lnTo>
                    <a:pt x="252801" y="21697"/>
                  </a:lnTo>
                  <a:lnTo>
                    <a:pt x="254138" y="23990"/>
                  </a:lnTo>
                  <a:lnTo>
                    <a:pt x="256973" y="31767"/>
                  </a:lnTo>
                  <a:lnTo>
                    <a:pt x="261011" y="37297"/>
                  </a:lnTo>
                  <a:lnTo>
                    <a:pt x="262470" y="41057"/>
                  </a:lnTo>
                  <a:lnTo>
                    <a:pt x="265474" y="55451"/>
                  </a:lnTo>
                  <a:lnTo>
                    <a:pt x="271973" y="71781"/>
                  </a:lnTo>
                  <a:lnTo>
                    <a:pt x="277203" y="83020"/>
                  </a:lnTo>
                  <a:lnTo>
                    <a:pt x="285503" y="100058"/>
                  </a:lnTo>
                  <a:lnTo>
                    <a:pt x="291154" y="114003"/>
                  </a:lnTo>
                  <a:lnTo>
                    <a:pt x="295888" y="129725"/>
                  </a:lnTo>
                  <a:lnTo>
                    <a:pt x="297992" y="146238"/>
                  </a:lnTo>
                  <a:lnTo>
                    <a:pt x="298553" y="154642"/>
                  </a:lnTo>
                  <a:lnTo>
                    <a:pt x="298928" y="163102"/>
                  </a:lnTo>
                  <a:lnTo>
                    <a:pt x="299343" y="180122"/>
                  </a:lnTo>
                  <a:lnTo>
                    <a:pt x="299663" y="255987"/>
                  </a:lnTo>
                  <a:lnTo>
                    <a:pt x="298714" y="264956"/>
                  </a:lnTo>
                  <a:lnTo>
                    <a:pt x="297130" y="273793"/>
                  </a:lnTo>
                  <a:lnTo>
                    <a:pt x="290349" y="302421"/>
                  </a:lnTo>
                  <a:lnTo>
                    <a:pt x="287743" y="313057"/>
                  </a:lnTo>
                  <a:lnTo>
                    <a:pt x="286005" y="323004"/>
                  </a:lnTo>
                  <a:lnTo>
                    <a:pt x="284847" y="332494"/>
                  </a:lnTo>
                  <a:lnTo>
                    <a:pt x="284075" y="341678"/>
                  </a:lnTo>
                  <a:lnTo>
                    <a:pt x="281655" y="350658"/>
                  </a:lnTo>
                  <a:lnTo>
                    <a:pt x="278137" y="359502"/>
                  </a:lnTo>
                  <a:lnTo>
                    <a:pt x="273886" y="368255"/>
                  </a:lnTo>
                  <a:lnTo>
                    <a:pt x="270100" y="376949"/>
                  </a:lnTo>
                  <a:lnTo>
                    <a:pt x="266624" y="385602"/>
                  </a:lnTo>
                  <a:lnTo>
                    <a:pt x="263354" y="394228"/>
                  </a:lnTo>
                  <a:lnTo>
                    <a:pt x="259268" y="402836"/>
                  </a:lnTo>
                  <a:lnTo>
                    <a:pt x="254640" y="411433"/>
                  </a:lnTo>
                  <a:lnTo>
                    <a:pt x="249649" y="420021"/>
                  </a:lnTo>
                  <a:lnTo>
                    <a:pt x="244417" y="427652"/>
                  </a:lnTo>
                  <a:lnTo>
                    <a:pt x="239024" y="434644"/>
                  </a:lnTo>
                  <a:lnTo>
                    <a:pt x="233524" y="441210"/>
                  </a:lnTo>
                  <a:lnTo>
                    <a:pt x="227952" y="448445"/>
                  </a:lnTo>
                  <a:lnTo>
                    <a:pt x="222332" y="456126"/>
                  </a:lnTo>
                  <a:lnTo>
                    <a:pt x="216681" y="464104"/>
                  </a:lnTo>
                  <a:lnTo>
                    <a:pt x="211008" y="471328"/>
                  </a:lnTo>
                  <a:lnTo>
                    <a:pt x="205321" y="478049"/>
                  </a:lnTo>
                  <a:lnTo>
                    <a:pt x="199625" y="484434"/>
                  </a:lnTo>
                  <a:lnTo>
                    <a:pt x="193923" y="489644"/>
                  </a:lnTo>
                  <a:lnTo>
                    <a:pt x="188216" y="494069"/>
                  </a:lnTo>
                  <a:lnTo>
                    <a:pt x="160819" y="512566"/>
                  </a:lnTo>
                  <a:lnTo>
                    <a:pt x="153764" y="516019"/>
                  </a:lnTo>
                  <a:lnTo>
                    <a:pt x="147156" y="518320"/>
                  </a:lnTo>
                  <a:lnTo>
                    <a:pt x="140846" y="519854"/>
                  </a:lnTo>
                  <a:lnTo>
                    <a:pt x="133782" y="521829"/>
                  </a:lnTo>
                  <a:lnTo>
                    <a:pt x="118312" y="526564"/>
                  </a:lnTo>
                  <a:lnTo>
                    <a:pt x="111139" y="528208"/>
                  </a:lnTo>
                  <a:lnTo>
                    <a:pt x="104452" y="529304"/>
                  </a:lnTo>
                  <a:lnTo>
                    <a:pt x="98089" y="530034"/>
                  </a:lnTo>
                  <a:lnTo>
                    <a:pt x="91942" y="529568"/>
                  </a:lnTo>
                  <a:lnTo>
                    <a:pt x="85939" y="528306"/>
                  </a:lnTo>
                  <a:lnTo>
                    <a:pt x="80032" y="526512"/>
                  </a:lnTo>
                  <a:lnTo>
                    <a:pt x="74189" y="524363"/>
                  </a:lnTo>
                  <a:lnTo>
                    <a:pt x="68389" y="521977"/>
                  </a:lnTo>
                  <a:lnTo>
                    <a:pt x="62617" y="519435"/>
                  </a:lnTo>
                  <a:lnTo>
                    <a:pt x="56864" y="515835"/>
                  </a:lnTo>
                  <a:lnTo>
                    <a:pt x="51124" y="511530"/>
                  </a:lnTo>
                  <a:lnTo>
                    <a:pt x="45392" y="506755"/>
                  </a:lnTo>
                  <a:lnTo>
                    <a:pt x="36483" y="498910"/>
                  </a:lnTo>
                  <a:lnTo>
                    <a:pt x="29348" y="491295"/>
                  </a:lnTo>
                  <a:lnTo>
                    <a:pt x="23003" y="481561"/>
                  </a:lnTo>
                  <a:lnTo>
                    <a:pt x="19547" y="470885"/>
                  </a:lnTo>
                  <a:lnTo>
                    <a:pt x="18626" y="465371"/>
                  </a:lnTo>
                  <a:lnTo>
                    <a:pt x="15062" y="456704"/>
                  </a:lnTo>
                  <a:lnTo>
                    <a:pt x="8210" y="44577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7" name="SMARTPenAnnotation535"/>
            <p:cNvSpPr/>
            <p:nvPr/>
          </p:nvSpPr>
          <p:spPr>
            <a:xfrm>
              <a:off x="2077402" y="3660457"/>
              <a:ext cx="317183" cy="60009"/>
            </a:xfrm>
            <a:custGeom>
              <a:avLst/>
              <a:gdLst/>
              <a:ahLst/>
              <a:cxnLst/>
              <a:rect l="0" t="0" r="0" b="0"/>
              <a:pathLst>
                <a:path w="317183" h="60009">
                  <a:moveTo>
                    <a:pt x="0" y="60008"/>
                  </a:moveTo>
                  <a:lnTo>
                    <a:pt x="4551" y="60008"/>
                  </a:lnTo>
                  <a:lnTo>
                    <a:pt x="5891" y="59055"/>
                  </a:lnTo>
                  <a:lnTo>
                    <a:pt x="6785" y="57468"/>
                  </a:lnTo>
                  <a:lnTo>
                    <a:pt x="8219" y="52627"/>
                  </a:lnTo>
                  <a:lnTo>
                    <a:pt x="13496" y="51965"/>
                  </a:lnTo>
                  <a:lnTo>
                    <a:pt x="21238" y="51671"/>
                  </a:lnTo>
                  <a:lnTo>
                    <a:pt x="27854" y="51540"/>
                  </a:lnTo>
                  <a:lnTo>
                    <a:pt x="62139" y="51444"/>
                  </a:lnTo>
                  <a:lnTo>
                    <a:pt x="69049" y="50489"/>
                  </a:lnTo>
                  <a:lnTo>
                    <a:pt x="75560" y="48899"/>
                  </a:lnTo>
                  <a:lnTo>
                    <a:pt x="128996" y="31284"/>
                  </a:lnTo>
                  <a:lnTo>
                    <a:pt x="137432" y="29429"/>
                  </a:lnTo>
                  <a:lnTo>
                    <a:pt x="145914" y="28192"/>
                  </a:lnTo>
                  <a:lnTo>
                    <a:pt x="154426" y="27367"/>
                  </a:lnTo>
                  <a:lnTo>
                    <a:pt x="162958" y="25865"/>
                  </a:lnTo>
                  <a:lnTo>
                    <a:pt x="171504" y="23911"/>
                  </a:lnTo>
                  <a:lnTo>
                    <a:pt x="180059" y="21655"/>
                  </a:lnTo>
                  <a:lnTo>
                    <a:pt x="188619" y="19200"/>
                  </a:lnTo>
                  <a:lnTo>
                    <a:pt x="205751" y="13931"/>
                  </a:lnTo>
                  <a:lnTo>
                    <a:pt x="213367" y="12145"/>
                  </a:lnTo>
                  <a:lnTo>
                    <a:pt x="220350" y="10954"/>
                  </a:lnTo>
                  <a:lnTo>
                    <a:pt x="226910" y="10160"/>
                  </a:lnTo>
                  <a:lnTo>
                    <a:pt x="233188" y="9631"/>
                  </a:lnTo>
                  <a:lnTo>
                    <a:pt x="239279" y="9278"/>
                  </a:lnTo>
                  <a:lnTo>
                    <a:pt x="245244" y="9043"/>
                  </a:lnTo>
                  <a:lnTo>
                    <a:pt x="251126" y="7934"/>
                  </a:lnTo>
                  <a:lnTo>
                    <a:pt x="256952" y="6242"/>
                  </a:lnTo>
                  <a:lnTo>
                    <a:pt x="262741" y="4161"/>
                  </a:lnTo>
                  <a:lnTo>
                    <a:pt x="268506" y="2774"/>
                  </a:lnTo>
                  <a:lnTo>
                    <a:pt x="274254" y="1850"/>
                  </a:lnTo>
                  <a:lnTo>
                    <a:pt x="279991" y="1233"/>
                  </a:lnTo>
                  <a:lnTo>
                    <a:pt x="285721" y="822"/>
                  </a:lnTo>
                  <a:lnTo>
                    <a:pt x="291446" y="548"/>
                  </a:lnTo>
                  <a:lnTo>
                    <a:pt x="306064" y="162"/>
                  </a:lnTo>
                  <a:lnTo>
                    <a:pt x="31718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8" name="SMARTPenAnnotation536"/>
            <p:cNvSpPr/>
            <p:nvPr/>
          </p:nvSpPr>
          <p:spPr>
            <a:xfrm>
              <a:off x="2188844" y="3772296"/>
              <a:ext cx="240032" cy="51040"/>
            </a:xfrm>
            <a:custGeom>
              <a:avLst/>
              <a:gdLst/>
              <a:ahLst/>
              <a:cxnLst/>
              <a:rect l="0" t="0" r="0" b="0"/>
              <a:pathLst>
                <a:path w="240032" h="51040">
                  <a:moveTo>
                    <a:pt x="0" y="51039"/>
                  </a:moveTo>
                  <a:lnTo>
                    <a:pt x="0" y="43658"/>
                  </a:lnTo>
                  <a:lnTo>
                    <a:pt x="953" y="43261"/>
                  </a:lnTo>
                  <a:lnTo>
                    <a:pt x="4551" y="42819"/>
                  </a:lnTo>
                  <a:lnTo>
                    <a:pt x="6845" y="41749"/>
                  </a:lnTo>
                  <a:lnTo>
                    <a:pt x="9326" y="40083"/>
                  </a:lnTo>
                  <a:lnTo>
                    <a:pt x="11932" y="38020"/>
                  </a:lnTo>
                  <a:lnTo>
                    <a:pt x="15575" y="36644"/>
                  </a:lnTo>
                  <a:lnTo>
                    <a:pt x="19909" y="35728"/>
                  </a:lnTo>
                  <a:lnTo>
                    <a:pt x="24703" y="35116"/>
                  </a:lnTo>
                  <a:lnTo>
                    <a:pt x="29804" y="33756"/>
                  </a:lnTo>
                  <a:lnTo>
                    <a:pt x="35109" y="31897"/>
                  </a:lnTo>
                  <a:lnTo>
                    <a:pt x="40551" y="29705"/>
                  </a:lnTo>
                  <a:lnTo>
                    <a:pt x="46084" y="27291"/>
                  </a:lnTo>
                  <a:lnTo>
                    <a:pt x="57312" y="22069"/>
                  </a:lnTo>
                  <a:lnTo>
                    <a:pt x="63926" y="19343"/>
                  </a:lnTo>
                  <a:lnTo>
                    <a:pt x="71192" y="16573"/>
                  </a:lnTo>
                  <a:lnTo>
                    <a:pt x="78894" y="13774"/>
                  </a:lnTo>
                  <a:lnTo>
                    <a:pt x="86886" y="11908"/>
                  </a:lnTo>
                  <a:lnTo>
                    <a:pt x="95072" y="10664"/>
                  </a:lnTo>
                  <a:lnTo>
                    <a:pt x="103386" y="9835"/>
                  </a:lnTo>
                  <a:lnTo>
                    <a:pt x="111787" y="8329"/>
                  </a:lnTo>
                  <a:lnTo>
                    <a:pt x="120245" y="6373"/>
                  </a:lnTo>
                  <a:lnTo>
                    <a:pt x="128741" y="4117"/>
                  </a:lnTo>
                  <a:lnTo>
                    <a:pt x="137263" y="2612"/>
                  </a:lnTo>
                  <a:lnTo>
                    <a:pt x="145801" y="1610"/>
                  </a:lnTo>
                  <a:lnTo>
                    <a:pt x="154351" y="941"/>
                  </a:lnTo>
                  <a:lnTo>
                    <a:pt x="161956" y="495"/>
                  </a:lnTo>
                  <a:lnTo>
                    <a:pt x="175486" y="0"/>
                  </a:lnTo>
                  <a:lnTo>
                    <a:pt x="181761" y="820"/>
                  </a:lnTo>
                  <a:lnTo>
                    <a:pt x="187849" y="2320"/>
                  </a:lnTo>
                  <a:lnTo>
                    <a:pt x="193813" y="4272"/>
                  </a:lnTo>
                  <a:lnTo>
                    <a:pt x="199694" y="5573"/>
                  </a:lnTo>
                  <a:lnTo>
                    <a:pt x="205519" y="6441"/>
                  </a:lnTo>
                  <a:lnTo>
                    <a:pt x="211308" y="7019"/>
                  </a:lnTo>
                  <a:lnTo>
                    <a:pt x="217072" y="8357"/>
                  </a:lnTo>
                  <a:lnTo>
                    <a:pt x="222820" y="10202"/>
                  </a:lnTo>
                  <a:lnTo>
                    <a:pt x="240031" y="167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9" name="SMARTPenAnnotation537"/>
            <p:cNvSpPr/>
            <p:nvPr/>
          </p:nvSpPr>
          <p:spPr>
            <a:xfrm>
              <a:off x="2532097" y="3643312"/>
              <a:ext cx="333976" cy="214314"/>
            </a:xfrm>
            <a:custGeom>
              <a:avLst/>
              <a:gdLst/>
              <a:ahLst/>
              <a:cxnLst/>
              <a:rect l="0" t="0" r="0" b="0"/>
              <a:pathLst>
                <a:path w="333976" h="214314">
                  <a:moveTo>
                    <a:pt x="8220" y="0"/>
                  </a:moveTo>
                  <a:lnTo>
                    <a:pt x="0" y="0"/>
                  </a:lnTo>
                  <a:lnTo>
                    <a:pt x="4303" y="0"/>
                  </a:lnTo>
                  <a:lnTo>
                    <a:pt x="5608" y="953"/>
                  </a:lnTo>
                  <a:lnTo>
                    <a:pt x="6479" y="2540"/>
                  </a:lnTo>
                  <a:lnTo>
                    <a:pt x="7446" y="6844"/>
                  </a:lnTo>
                  <a:lnTo>
                    <a:pt x="7876" y="11932"/>
                  </a:lnTo>
                  <a:lnTo>
                    <a:pt x="8943" y="14622"/>
                  </a:lnTo>
                  <a:lnTo>
                    <a:pt x="14996" y="23912"/>
                  </a:lnTo>
                  <a:lnTo>
                    <a:pt x="17500" y="28324"/>
                  </a:lnTo>
                  <a:lnTo>
                    <a:pt x="20122" y="33170"/>
                  </a:lnTo>
                  <a:lnTo>
                    <a:pt x="21869" y="38306"/>
                  </a:lnTo>
                  <a:lnTo>
                    <a:pt x="23035" y="43635"/>
                  </a:lnTo>
                  <a:lnTo>
                    <a:pt x="23811" y="49092"/>
                  </a:lnTo>
                  <a:lnTo>
                    <a:pt x="24329" y="55588"/>
                  </a:lnTo>
                  <a:lnTo>
                    <a:pt x="24675" y="62776"/>
                  </a:lnTo>
                  <a:lnTo>
                    <a:pt x="24905" y="70426"/>
                  </a:lnTo>
                  <a:lnTo>
                    <a:pt x="26011" y="77431"/>
                  </a:lnTo>
                  <a:lnTo>
                    <a:pt x="27700" y="84005"/>
                  </a:lnTo>
                  <a:lnTo>
                    <a:pt x="29779" y="90294"/>
                  </a:lnTo>
                  <a:lnTo>
                    <a:pt x="31165" y="97343"/>
                  </a:lnTo>
                  <a:lnTo>
                    <a:pt x="32089" y="104901"/>
                  </a:lnTo>
                  <a:lnTo>
                    <a:pt x="32705" y="112796"/>
                  </a:lnTo>
                  <a:lnTo>
                    <a:pt x="33116" y="119965"/>
                  </a:lnTo>
                  <a:lnTo>
                    <a:pt x="33572" y="133010"/>
                  </a:lnTo>
                  <a:lnTo>
                    <a:pt x="33865" y="156907"/>
                  </a:lnTo>
                  <a:lnTo>
                    <a:pt x="33905" y="168479"/>
                  </a:lnTo>
                  <a:lnTo>
                    <a:pt x="34868" y="173279"/>
                  </a:lnTo>
                  <a:lnTo>
                    <a:pt x="36463" y="177432"/>
                  </a:lnTo>
                  <a:lnTo>
                    <a:pt x="38479" y="181153"/>
                  </a:lnTo>
                  <a:lnTo>
                    <a:pt x="38870" y="185539"/>
                  </a:lnTo>
                  <a:lnTo>
                    <a:pt x="38178" y="190368"/>
                  </a:lnTo>
                  <a:lnTo>
                    <a:pt x="34775" y="202704"/>
                  </a:lnTo>
                  <a:lnTo>
                    <a:pt x="34186" y="209391"/>
                  </a:lnTo>
                  <a:lnTo>
                    <a:pt x="33959" y="213881"/>
                  </a:lnTo>
                  <a:lnTo>
                    <a:pt x="33939" y="206894"/>
                  </a:lnTo>
                  <a:lnTo>
                    <a:pt x="31399" y="201173"/>
                  </a:lnTo>
                  <a:lnTo>
                    <a:pt x="29387" y="196980"/>
                  </a:lnTo>
                  <a:lnTo>
                    <a:pt x="28046" y="192280"/>
                  </a:lnTo>
                  <a:lnTo>
                    <a:pt x="27152" y="187242"/>
                  </a:lnTo>
                  <a:lnTo>
                    <a:pt x="26557" y="181978"/>
                  </a:lnTo>
                  <a:lnTo>
                    <a:pt x="26160" y="176564"/>
                  </a:lnTo>
                  <a:lnTo>
                    <a:pt x="25895" y="171049"/>
                  </a:lnTo>
                  <a:lnTo>
                    <a:pt x="25600" y="159842"/>
                  </a:lnTo>
                  <a:lnTo>
                    <a:pt x="25396" y="135972"/>
                  </a:lnTo>
                  <a:lnTo>
                    <a:pt x="26338" y="131606"/>
                  </a:lnTo>
                  <a:lnTo>
                    <a:pt x="27919" y="126790"/>
                  </a:lnTo>
                  <a:lnTo>
                    <a:pt x="29925" y="121674"/>
                  </a:lnTo>
                  <a:lnTo>
                    <a:pt x="31263" y="116358"/>
                  </a:lnTo>
                  <a:lnTo>
                    <a:pt x="32154" y="110910"/>
                  </a:lnTo>
                  <a:lnTo>
                    <a:pt x="32749" y="105372"/>
                  </a:lnTo>
                  <a:lnTo>
                    <a:pt x="35050" y="99776"/>
                  </a:lnTo>
                  <a:lnTo>
                    <a:pt x="38489" y="94140"/>
                  </a:lnTo>
                  <a:lnTo>
                    <a:pt x="42687" y="88477"/>
                  </a:lnTo>
                  <a:lnTo>
                    <a:pt x="46438" y="83750"/>
                  </a:lnTo>
                  <a:lnTo>
                    <a:pt x="49891" y="79646"/>
                  </a:lnTo>
                  <a:lnTo>
                    <a:pt x="53146" y="75957"/>
                  </a:lnTo>
                  <a:lnTo>
                    <a:pt x="56268" y="71593"/>
                  </a:lnTo>
                  <a:lnTo>
                    <a:pt x="59302" y="66779"/>
                  </a:lnTo>
                  <a:lnTo>
                    <a:pt x="62277" y="61664"/>
                  </a:lnTo>
                  <a:lnTo>
                    <a:pt x="65213" y="58255"/>
                  </a:lnTo>
                  <a:lnTo>
                    <a:pt x="68123" y="55981"/>
                  </a:lnTo>
                  <a:lnTo>
                    <a:pt x="73896" y="52503"/>
                  </a:lnTo>
                  <a:lnTo>
                    <a:pt x="79637" y="47782"/>
                  </a:lnTo>
                  <a:lnTo>
                    <a:pt x="83454" y="46143"/>
                  </a:lnTo>
                  <a:lnTo>
                    <a:pt x="92775" y="44320"/>
                  </a:lnTo>
                  <a:lnTo>
                    <a:pt x="100727" y="43511"/>
                  </a:lnTo>
                  <a:lnTo>
                    <a:pt x="104182" y="43295"/>
                  </a:lnTo>
                  <a:lnTo>
                    <a:pt x="107437" y="44103"/>
                  </a:lnTo>
                  <a:lnTo>
                    <a:pt x="117522" y="48839"/>
                  </a:lnTo>
                  <a:lnTo>
                    <a:pt x="126966" y="50281"/>
                  </a:lnTo>
                  <a:lnTo>
                    <a:pt x="132152" y="51619"/>
                  </a:lnTo>
                  <a:lnTo>
                    <a:pt x="137514" y="53462"/>
                  </a:lnTo>
                  <a:lnTo>
                    <a:pt x="142993" y="55644"/>
                  </a:lnTo>
                  <a:lnTo>
                    <a:pt x="146646" y="58051"/>
                  </a:lnTo>
                  <a:lnTo>
                    <a:pt x="149082" y="60608"/>
                  </a:lnTo>
                  <a:lnTo>
                    <a:pt x="153693" y="66942"/>
                  </a:lnTo>
                  <a:lnTo>
                    <a:pt x="157589" y="71298"/>
                  </a:lnTo>
                  <a:lnTo>
                    <a:pt x="162092" y="76107"/>
                  </a:lnTo>
                  <a:lnTo>
                    <a:pt x="165094" y="81218"/>
                  </a:lnTo>
                  <a:lnTo>
                    <a:pt x="167095" y="86530"/>
                  </a:lnTo>
                  <a:lnTo>
                    <a:pt x="168429" y="91977"/>
                  </a:lnTo>
                  <a:lnTo>
                    <a:pt x="170271" y="97513"/>
                  </a:lnTo>
                  <a:lnTo>
                    <a:pt x="172452" y="103109"/>
                  </a:lnTo>
                  <a:lnTo>
                    <a:pt x="174858" y="108744"/>
                  </a:lnTo>
                  <a:lnTo>
                    <a:pt x="176462" y="113454"/>
                  </a:lnTo>
                  <a:lnTo>
                    <a:pt x="177531" y="117546"/>
                  </a:lnTo>
                  <a:lnTo>
                    <a:pt x="178244" y="121226"/>
                  </a:lnTo>
                  <a:lnTo>
                    <a:pt x="178720" y="125585"/>
                  </a:lnTo>
                  <a:lnTo>
                    <a:pt x="179036" y="130396"/>
                  </a:lnTo>
                  <a:lnTo>
                    <a:pt x="179388" y="139869"/>
                  </a:lnTo>
                  <a:lnTo>
                    <a:pt x="179586" y="150557"/>
                  </a:lnTo>
                  <a:lnTo>
                    <a:pt x="179633" y="156766"/>
                  </a:lnTo>
                  <a:lnTo>
                    <a:pt x="178693" y="159756"/>
                  </a:lnTo>
                  <a:lnTo>
                    <a:pt x="175108" y="165618"/>
                  </a:lnTo>
                  <a:lnTo>
                    <a:pt x="172286" y="169722"/>
                  </a:lnTo>
                  <a:lnTo>
                    <a:pt x="171626" y="173222"/>
                  </a:lnTo>
                  <a:lnTo>
                    <a:pt x="171332" y="176048"/>
                  </a:lnTo>
                  <a:lnTo>
                    <a:pt x="171129" y="172244"/>
                  </a:lnTo>
                  <a:lnTo>
                    <a:pt x="166556" y="167134"/>
                  </a:lnTo>
                  <a:lnTo>
                    <a:pt x="164260" y="163811"/>
                  </a:lnTo>
                  <a:lnTo>
                    <a:pt x="161776" y="159689"/>
                  </a:lnTo>
                  <a:lnTo>
                    <a:pt x="159168" y="155037"/>
                  </a:lnTo>
                  <a:lnTo>
                    <a:pt x="157430" y="150031"/>
                  </a:lnTo>
                  <a:lnTo>
                    <a:pt x="156271" y="144788"/>
                  </a:lnTo>
                  <a:lnTo>
                    <a:pt x="155498" y="139388"/>
                  </a:lnTo>
                  <a:lnTo>
                    <a:pt x="154983" y="133883"/>
                  </a:lnTo>
                  <a:lnTo>
                    <a:pt x="154639" y="128308"/>
                  </a:lnTo>
                  <a:lnTo>
                    <a:pt x="154411" y="122686"/>
                  </a:lnTo>
                  <a:lnTo>
                    <a:pt x="155210" y="116081"/>
                  </a:lnTo>
                  <a:lnTo>
                    <a:pt x="156696" y="108820"/>
                  </a:lnTo>
                  <a:lnTo>
                    <a:pt x="158639" y="101121"/>
                  </a:lnTo>
                  <a:lnTo>
                    <a:pt x="161839" y="94084"/>
                  </a:lnTo>
                  <a:lnTo>
                    <a:pt x="165878" y="87488"/>
                  </a:lnTo>
                  <a:lnTo>
                    <a:pt x="170475" y="81185"/>
                  </a:lnTo>
                  <a:lnTo>
                    <a:pt x="174493" y="75078"/>
                  </a:lnTo>
                  <a:lnTo>
                    <a:pt x="178124" y="69102"/>
                  </a:lnTo>
                  <a:lnTo>
                    <a:pt x="181496" y="63213"/>
                  </a:lnTo>
                  <a:lnTo>
                    <a:pt x="187784" y="51590"/>
                  </a:lnTo>
                  <a:lnTo>
                    <a:pt x="199582" y="28606"/>
                  </a:lnTo>
                  <a:lnTo>
                    <a:pt x="203422" y="23833"/>
                  </a:lnTo>
                  <a:lnTo>
                    <a:pt x="207887" y="19699"/>
                  </a:lnTo>
                  <a:lnTo>
                    <a:pt x="212769" y="15990"/>
                  </a:lnTo>
                  <a:lnTo>
                    <a:pt x="220733" y="9329"/>
                  </a:lnTo>
                  <a:lnTo>
                    <a:pt x="224190" y="6220"/>
                  </a:lnTo>
                  <a:lnTo>
                    <a:pt x="228400" y="4146"/>
                  </a:lnTo>
                  <a:lnTo>
                    <a:pt x="238158" y="1843"/>
                  </a:lnTo>
                  <a:lnTo>
                    <a:pt x="246305" y="819"/>
                  </a:lnTo>
                  <a:lnTo>
                    <a:pt x="254053" y="364"/>
                  </a:lnTo>
                  <a:lnTo>
                    <a:pt x="263846" y="162"/>
                  </a:lnTo>
                  <a:lnTo>
                    <a:pt x="268173" y="1060"/>
                  </a:lnTo>
                  <a:lnTo>
                    <a:pt x="275519" y="4599"/>
                  </a:lnTo>
                  <a:lnTo>
                    <a:pt x="284500" y="9346"/>
                  </a:lnTo>
                  <a:lnTo>
                    <a:pt x="289562" y="11946"/>
                  </a:lnTo>
                  <a:lnTo>
                    <a:pt x="293888" y="15584"/>
                  </a:lnTo>
                  <a:lnTo>
                    <a:pt x="297726" y="19915"/>
                  </a:lnTo>
                  <a:lnTo>
                    <a:pt x="301236" y="24706"/>
                  </a:lnTo>
                  <a:lnTo>
                    <a:pt x="303577" y="29806"/>
                  </a:lnTo>
                  <a:lnTo>
                    <a:pt x="305137" y="35111"/>
                  </a:lnTo>
                  <a:lnTo>
                    <a:pt x="306177" y="40552"/>
                  </a:lnTo>
                  <a:lnTo>
                    <a:pt x="307823" y="46085"/>
                  </a:lnTo>
                  <a:lnTo>
                    <a:pt x="309873" y="51678"/>
                  </a:lnTo>
                  <a:lnTo>
                    <a:pt x="312192" y="57312"/>
                  </a:lnTo>
                  <a:lnTo>
                    <a:pt x="314691" y="62973"/>
                  </a:lnTo>
                  <a:lnTo>
                    <a:pt x="320007" y="74343"/>
                  </a:lnTo>
                  <a:lnTo>
                    <a:pt x="321805" y="80042"/>
                  </a:lnTo>
                  <a:lnTo>
                    <a:pt x="323004" y="85747"/>
                  </a:lnTo>
                  <a:lnTo>
                    <a:pt x="323804" y="91454"/>
                  </a:lnTo>
                  <a:lnTo>
                    <a:pt x="324337" y="98117"/>
                  </a:lnTo>
                  <a:lnTo>
                    <a:pt x="324692" y="105416"/>
                  </a:lnTo>
                  <a:lnTo>
                    <a:pt x="325087" y="120194"/>
                  </a:lnTo>
                  <a:lnTo>
                    <a:pt x="325375" y="156928"/>
                  </a:lnTo>
                  <a:lnTo>
                    <a:pt x="325402" y="208093"/>
                  </a:lnTo>
                  <a:lnTo>
                    <a:pt x="326355" y="210166"/>
                  </a:lnTo>
                  <a:lnTo>
                    <a:pt x="327942" y="211548"/>
                  </a:lnTo>
                  <a:lnTo>
                    <a:pt x="333975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0" name="SMARTPenAnnotation538"/>
            <p:cNvSpPr/>
            <p:nvPr/>
          </p:nvSpPr>
          <p:spPr>
            <a:xfrm>
              <a:off x="3011804" y="3634740"/>
              <a:ext cx="188597" cy="162878"/>
            </a:xfrm>
            <a:custGeom>
              <a:avLst/>
              <a:gdLst/>
              <a:ahLst/>
              <a:cxnLst/>
              <a:rect l="0" t="0" r="0" b="0"/>
              <a:pathLst>
                <a:path w="188597" h="162878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11932" y="4551"/>
                  </a:lnTo>
                  <a:lnTo>
                    <a:pt x="14622" y="5891"/>
                  </a:lnTo>
                  <a:lnTo>
                    <a:pt x="20151" y="7381"/>
                  </a:lnTo>
                  <a:lnTo>
                    <a:pt x="23912" y="8731"/>
                  </a:lnTo>
                  <a:lnTo>
                    <a:pt x="28324" y="10583"/>
                  </a:lnTo>
                  <a:lnTo>
                    <a:pt x="33170" y="12770"/>
                  </a:lnTo>
                  <a:lnTo>
                    <a:pt x="37354" y="15181"/>
                  </a:lnTo>
                  <a:lnTo>
                    <a:pt x="41095" y="17740"/>
                  </a:lnTo>
                  <a:lnTo>
                    <a:pt x="44542" y="20399"/>
                  </a:lnTo>
                  <a:lnTo>
                    <a:pt x="48745" y="24077"/>
                  </a:lnTo>
                  <a:lnTo>
                    <a:pt x="53452" y="28434"/>
                  </a:lnTo>
                  <a:lnTo>
                    <a:pt x="70143" y="44563"/>
                  </a:lnTo>
                  <a:lnTo>
                    <a:pt x="95850" y="70144"/>
                  </a:lnTo>
                  <a:lnTo>
                    <a:pt x="99143" y="74385"/>
                  </a:lnTo>
                  <a:lnTo>
                    <a:pt x="102290" y="79117"/>
                  </a:lnTo>
                  <a:lnTo>
                    <a:pt x="105341" y="84177"/>
                  </a:lnTo>
                  <a:lnTo>
                    <a:pt x="108328" y="89455"/>
                  </a:lnTo>
                  <a:lnTo>
                    <a:pt x="114186" y="100400"/>
                  </a:lnTo>
                  <a:lnTo>
                    <a:pt x="117082" y="105033"/>
                  </a:lnTo>
                  <a:lnTo>
                    <a:pt x="119965" y="109075"/>
                  </a:lnTo>
                  <a:lnTo>
                    <a:pt x="122839" y="112721"/>
                  </a:lnTo>
                  <a:lnTo>
                    <a:pt x="126660" y="117057"/>
                  </a:lnTo>
                  <a:lnTo>
                    <a:pt x="131113" y="121853"/>
                  </a:lnTo>
                  <a:lnTo>
                    <a:pt x="147396" y="138687"/>
                  </a:lnTo>
                  <a:lnTo>
                    <a:pt x="150651" y="141035"/>
                  </a:lnTo>
                  <a:lnTo>
                    <a:pt x="153775" y="142601"/>
                  </a:lnTo>
                  <a:lnTo>
                    <a:pt x="156809" y="143645"/>
                  </a:lnTo>
                  <a:lnTo>
                    <a:pt x="159784" y="145293"/>
                  </a:lnTo>
                  <a:lnTo>
                    <a:pt x="165631" y="149664"/>
                  </a:lnTo>
                  <a:lnTo>
                    <a:pt x="168523" y="152164"/>
                  </a:lnTo>
                  <a:lnTo>
                    <a:pt x="171404" y="154782"/>
                  </a:lnTo>
                  <a:lnTo>
                    <a:pt x="174277" y="157480"/>
                  </a:lnTo>
                  <a:lnTo>
                    <a:pt x="177145" y="159279"/>
                  </a:lnTo>
                  <a:lnTo>
                    <a:pt x="180009" y="160479"/>
                  </a:lnTo>
                  <a:lnTo>
                    <a:pt x="188596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1" name="SMARTPenAnnotation539"/>
            <p:cNvSpPr/>
            <p:nvPr/>
          </p:nvSpPr>
          <p:spPr>
            <a:xfrm>
              <a:off x="2996034" y="3617595"/>
              <a:ext cx="230084" cy="180023"/>
            </a:xfrm>
            <a:custGeom>
              <a:avLst/>
              <a:gdLst/>
              <a:ahLst/>
              <a:cxnLst/>
              <a:rect l="0" t="0" r="0" b="0"/>
              <a:pathLst>
                <a:path w="230084" h="180023">
                  <a:moveTo>
                    <a:pt x="230083" y="0"/>
                  </a:moveTo>
                  <a:lnTo>
                    <a:pt x="214234" y="0"/>
                  </a:lnTo>
                  <a:lnTo>
                    <a:pt x="208771" y="4550"/>
                  </a:lnTo>
                  <a:lnTo>
                    <a:pt x="196569" y="16482"/>
                  </a:lnTo>
                  <a:lnTo>
                    <a:pt x="191548" y="20513"/>
                  </a:lnTo>
                  <a:lnTo>
                    <a:pt x="186296" y="24153"/>
                  </a:lnTo>
                  <a:lnTo>
                    <a:pt x="180889" y="27532"/>
                  </a:lnTo>
                  <a:lnTo>
                    <a:pt x="175379" y="31690"/>
                  </a:lnTo>
                  <a:lnTo>
                    <a:pt x="169802" y="36366"/>
                  </a:lnTo>
                  <a:lnTo>
                    <a:pt x="164178" y="41389"/>
                  </a:lnTo>
                  <a:lnTo>
                    <a:pt x="158524" y="47595"/>
                  </a:lnTo>
                  <a:lnTo>
                    <a:pt x="152849" y="54590"/>
                  </a:lnTo>
                  <a:lnTo>
                    <a:pt x="147162" y="62111"/>
                  </a:lnTo>
                  <a:lnTo>
                    <a:pt x="140512" y="69029"/>
                  </a:lnTo>
                  <a:lnTo>
                    <a:pt x="133222" y="75547"/>
                  </a:lnTo>
                  <a:lnTo>
                    <a:pt x="125504" y="81797"/>
                  </a:lnTo>
                  <a:lnTo>
                    <a:pt x="118453" y="87869"/>
                  </a:lnTo>
                  <a:lnTo>
                    <a:pt x="111848" y="93821"/>
                  </a:lnTo>
                  <a:lnTo>
                    <a:pt x="99429" y="105516"/>
                  </a:lnTo>
                  <a:lnTo>
                    <a:pt x="70167" y="134274"/>
                  </a:lnTo>
                  <a:lnTo>
                    <a:pt x="64417" y="139046"/>
                  </a:lnTo>
                  <a:lnTo>
                    <a:pt x="58679" y="143180"/>
                  </a:lnTo>
                  <a:lnTo>
                    <a:pt x="52949" y="146888"/>
                  </a:lnTo>
                  <a:lnTo>
                    <a:pt x="48176" y="150312"/>
                  </a:lnTo>
                  <a:lnTo>
                    <a:pt x="44042" y="153548"/>
                  </a:lnTo>
                  <a:lnTo>
                    <a:pt x="40333" y="156658"/>
                  </a:lnTo>
                  <a:lnTo>
                    <a:pt x="35955" y="159684"/>
                  </a:lnTo>
                  <a:lnTo>
                    <a:pt x="31132" y="162653"/>
                  </a:lnTo>
                  <a:lnTo>
                    <a:pt x="26012" y="165585"/>
                  </a:lnTo>
                  <a:lnTo>
                    <a:pt x="21645" y="168492"/>
                  </a:lnTo>
                  <a:lnTo>
                    <a:pt x="17782" y="171383"/>
                  </a:lnTo>
                  <a:lnTo>
                    <a:pt x="9289" y="178315"/>
                  </a:lnTo>
                  <a:lnTo>
                    <a:pt x="7639" y="178884"/>
                  </a:lnTo>
                  <a:lnTo>
                    <a:pt x="688" y="179798"/>
                  </a:lnTo>
                  <a:lnTo>
                    <a:pt x="0" y="179872"/>
                  </a:lnTo>
                  <a:lnTo>
                    <a:pt x="1777" y="179956"/>
                  </a:lnTo>
                  <a:lnTo>
                    <a:pt x="7198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2" name="SMARTPenAnnotation540"/>
            <p:cNvSpPr/>
            <p:nvPr/>
          </p:nvSpPr>
          <p:spPr>
            <a:xfrm>
              <a:off x="3380422" y="3677602"/>
              <a:ext cx="308611" cy="1"/>
            </a:xfrm>
            <a:custGeom>
              <a:avLst/>
              <a:gdLst/>
              <a:ahLst/>
              <a:cxnLst/>
              <a:rect l="0" t="0" r="0" b="0"/>
              <a:pathLst>
                <a:path w="308611" h="1">
                  <a:moveTo>
                    <a:pt x="0" y="0"/>
                  </a:move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3" name="SMARTPenAnnotation541"/>
            <p:cNvSpPr/>
            <p:nvPr/>
          </p:nvSpPr>
          <p:spPr>
            <a:xfrm>
              <a:off x="3457606" y="3591877"/>
              <a:ext cx="42832" cy="257176"/>
            </a:xfrm>
            <a:custGeom>
              <a:avLst/>
              <a:gdLst/>
              <a:ahLst/>
              <a:cxnLst/>
              <a:rect l="0" t="0" r="0" b="0"/>
              <a:pathLst>
                <a:path w="42832" h="257176">
                  <a:moveTo>
                    <a:pt x="8541" y="0"/>
                  </a:moveTo>
                  <a:lnTo>
                    <a:pt x="74" y="0"/>
                  </a:lnTo>
                  <a:lnTo>
                    <a:pt x="0" y="4551"/>
                  </a:lnTo>
                  <a:lnTo>
                    <a:pt x="942" y="6844"/>
                  </a:lnTo>
                  <a:lnTo>
                    <a:pt x="2522" y="9325"/>
                  </a:lnTo>
                  <a:lnTo>
                    <a:pt x="4529" y="11932"/>
                  </a:lnTo>
                  <a:lnTo>
                    <a:pt x="5866" y="15575"/>
                  </a:lnTo>
                  <a:lnTo>
                    <a:pt x="6758" y="19908"/>
                  </a:lnTo>
                  <a:lnTo>
                    <a:pt x="7352" y="24702"/>
                  </a:lnTo>
                  <a:lnTo>
                    <a:pt x="7749" y="29803"/>
                  </a:lnTo>
                  <a:lnTo>
                    <a:pt x="8013" y="35109"/>
                  </a:lnTo>
                  <a:lnTo>
                    <a:pt x="8306" y="46084"/>
                  </a:lnTo>
                  <a:lnTo>
                    <a:pt x="8532" y="91454"/>
                  </a:lnTo>
                  <a:lnTo>
                    <a:pt x="9487" y="97164"/>
                  </a:lnTo>
                  <a:lnTo>
                    <a:pt x="11077" y="102876"/>
                  </a:lnTo>
                  <a:lnTo>
                    <a:pt x="13089" y="108589"/>
                  </a:lnTo>
                  <a:lnTo>
                    <a:pt x="14431" y="115255"/>
                  </a:lnTo>
                  <a:lnTo>
                    <a:pt x="15325" y="122557"/>
                  </a:lnTo>
                  <a:lnTo>
                    <a:pt x="15921" y="130282"/>
                  </a:lnTo>
                  <a:lnTo>
                    <a:pt x="17271" y="138290"/>
                  </a:lnTo>
                  <a:lnTo>
                    <a:pt x="19124" y="146486"/>
                  </a:lnTo>
                  <a:lnTo>
                    <a:pt x="21311" y="154807"/>
                  </a:lnTo>
                  <a:lnTo>
                    <a:pt x="22769" y="162260"/>
                  </a:lnTo>
                  <a:lnTo>
                    <a:pt x="23741" y="169133"/>
                  </a:lnTo>
                  <a:lnTo>
                    <a:pt x="24389" y="175620"/>
                  </a:lnTo>
                  <a:lnTo>
                    <a:pt x="24822" y="181850"/>
                  </a:lnTo>
                  <a:lnTo>
                    <a:pt x="25110" y="187908"/>
                  </a:lnTo>
                  <a:lnTo>
                    <a:pt x="25302" y="193852"/>
                  </a:lnTo>
                  <a:lnTo>
                    <a:pt x="26382" y="198767"/>
                  </a:lnTo>
                  <a:lnTo>
                    <a:pt x="28055" y="202997"/>
                  </a:lnTo>
                  <a:lnTo>
                    <a:pt x="30123" y="206769"/>
                  </a:lnTo>
                  <a:lnTo>
                    <a:pt x="31501" y="211188"/>
                  </a:lnTo>
                  <a:lnTo>
                    <a:pt x="32420" y="216040"/>
                  </a:lnTo>
                  <a:lnTo>
                    <a:pt x="33033" y="221179"/>
                  </a:lnTo>
                  <a:lnTo>
                    <a:pt x="33442" y="226510"/>
                  </a:lnTo>
                  <a:lnTo>
                    <a:pt x="33714" y="231969"/>
                  </a:lnTo>
                  <a:lnTo>
                    <a:pt x="33895" y="237514"/>
                  </a:lnTo>
                  <a:lnTo>
                    <a:pt x="34969" y="242163"/>
                  </a:lnTo>
                  <a:lnTo>
                    <a:pt x="36637" y="246214"/>
                  </a:lnTo>
                  <a:lnTo>
                    <a:pt x="42831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4" name="SMARTPenAnnotation542"/>
            <p:cNvSpPr/>
            <p:nvPr/>
          </p:nvSpPr>
          <p:spPr>
            <a:xfrm>
              <a:off x="3750231" y="3489360"/>
              <a:ext cx="212972" cy="299638"/>
            </a:xfrm>
            <a:custGeom>
              <a:avLst/>
              <a:gdLst/>
              <a:ahLst/>
              <a:cxnLst/>
              <a:rect l="0" t="0" r="0" b="0"/>
              <a:pathLst>
                <a:path w="212972" h="299638">
                  <a:moveTo>
                    <a:pt x="7381" y="8219"/>
                  </a:moveTo>
                  <a:lnTo>
                    <a:pt x="7381" y="839"/>
                  </a:lnTo>
                  <a:lnTo>
                    <a:pt x="6429" y="442"/>
                  </a:lnTo>
                  <a:lnTo>
                    <a:pt x="2831" y="0"/>
                  </a:lnTo>
                  <a:lnTo>
                    <a:pt x="1489" y="835"/>
                  </a:lnTo>
                  <a:lnTo>
                    <a:pt x="596" y="2344"/>
                  </a:lnTo>
                  <a:lnTo>
                    <a:pt x="0" y="4303"/>
                  </a:lnTo>
                  <a:lnTo>
                    <a:pt x="555" y="5608"/>
                  </a:lnTo>
                  <a:lnTo>
                    <a:pt x="1878" y="6479"/>
                  </a:lnTo>
                  <a:lnTo>
                    <a:pt x="3713" y="7059"/>
                  </a:lnTo>
                  <a:lnTo>
                    <a:pt x="4935" y="8398"/>
                  </a:lnTo>
                  <a:lnTo>
                    <a:pt x="5750" y="10244"/>
                  </a:lnTo>
                  <a:lnTo>
                    <a:pt x="7609" y="15787"/>
                  </a:lnTo>
                  <a:lnTo>
                    <a:pt x="11610" y="24600"/>
                  </a:lnTo>
                  <a:lnTo>
                    <a:pt x="14023" y="32327"/>
                  </a:lnTo>
                  <a:lnTo>
                    <a:pt x="16048" y="40842"/>
                  </a:lnTo>
                  <a:lnTo>
                    <a:pt x="20123" y="54151"/>
                  </a:lnTo>
                  <a:lnTo>
                    <a:pt x="22543" y="60748"/>
                  </a:lnTo>
                  <a:lnTo>
                    <a:pt x="25109" y="67051"/>
                  </a:lnTo>
                  <a:lnTo>
                    <a:pt x="27772" y="73158"/>
                  </a:lnTo>
                  <a:lnTo>
                    <a:pt x="29548" y="80087"/>
                  </a:lnTo>
                  <a:lnTo>
                    <a:pt x="30732" y="87563"/>
                  </a:lnTo>
                  <a:lnTo>
                    <a:pt x="31520" y="95406"/>
                  </a:lnTo>
                  <a:lnTo>
                    <a:pt x="32046" y="103491"/>
                  </a:lnTo>
                  <a:lnTo>
                    <a:pt x="32397" y="111739"/>
                  </a:lnTo>
                  <a:lnTo>
                    <a:pt x="32786" y="128523"/>
                  </a:lnTo>
                  <a:lnTo>
                    <a:pt x="32960" y="145508"/>
                  </a:lnTo>
                  <a:lnTo>
                    <a:pt x="33958" y="154038"/>
                  </a:lnTo>
                  <a:lnTo>
                    <a:pt x="35577" y="162582"/>
                  </a:lnTo>
                  <a:lnTo>
                    <a:pt x="37608" y="171135"/>
                  </a:lnTo>
                  <a:lnTo>
                    <a:pt x="38963" y="179695"/>
                  </a:lnTo>
                  <a:lnTo>
                    <a:pt x="39865" y="188259"/>
                  </a:lnTo>
                  <a:lnTo>
                    <a:pt x="40467" y="196826"/>
                  </a:lnTo>
                  <a:lnTo>
                    <a:pt x="40868" y="204442"/>
                  </a:lnTo>
                  <a:lnTo>
                    <a:pt x="41315" y="217985"/>
                  </a:lnTo>
                  <a:lnTo>
                    <a:pt x="42386" y="224263"/>
                  </a:lnTo>
                  <a:lnTo>
                    <a:pt x="44053" y="230354"/>
                  </a:lnTo>
                  <a:lnTo>
                    <a:pt x="46116" y="236319"/>
                  </a:lnTo>
                  <a:lnTo>
                    <a:pt x="47492" y="242201"/>
                  </a:lnTo>
                  <a:lnTo>
                    <a:pt x="48409" y="248027"/>
                  </a:lnTo>
                  <a:lnTo>
                    <a:pt x="49021" y="253816"/>
                  </a:lnTo>
                  <a:lnTo>
                    <a:pt x="49428" y="259581"/>
                  </a:lnTo>
                  <a:lnTo>
                    <a:pt x="49700" y="265329"/>
                  </a:lnTo>
                  <a:lnTo>
                    <a:pt x="50082" y="279980"/>
                  </a:lnTo>
                  <a:lnTo>
                    <a:pt x="50242" y="299442"/>
                  </a:lnTo>
                  <a:lnTo>
                    <a:pt x="50243" y="299637"/>
                  </a:lnTo>
                  <a:lnTo>
                    <a:pt x="50244" y="274981"/>
                  </a:lnTo>
                  <a:lnTo>
                    <a:pt x="51196" y="269881"/>
                  </a:lnTo>
                  <a:lnTo>
                    <a:pt x="52784" y="264575"/>
                  </a:lnTo>
                  <a:lnTo>
                    <a:pt x="54794" y="259134"/>
                  </a:lnTo>
                  <a:lnTo>
                    <a:pt x="56135" y="253601"/>
                  </a:lnTo>
                  <a:lnTo>
                    <a:pt x="57029" y="248007"/>
                  </a:lnTo>
                  <a:lnTo>
                    <a:pt x="57624" y="242373"/>
                  </a:lnTo>
                  <a:lnTo>
                    <a:pt x="59927" y="236712"/>
                  </a:lnTo>
                  <a:lnTo>
                    <a:pt x="63366" y="231033"/>
                  </a:lnTo>
                  <a:lnTo>
                    <a:pt x="67565" y="225342"/>
                  </a:lnTo>
                  <a:lnTo>
                    <a:pt x="71316" y="219643"/>
                  </a:lnTo>
                  <a:lnTo>
                    <a:pt x="74769" y="213938"/>
                  </a:lnTo>
                  <a:lnTo>
                    <a:pt x="78024" y="208230"/>
                  </a:lnTo>
                  <a:lnTo>
                    <a:pt x="82099" y="202520"/>
                  </a:lnTo>
                  <a:lnTo>
                    <a:pt x="86720" y="196808"/>
                  </a:lnTo>
                  <a:lnTo>
                    <a:pt x="91706" y="191095"/>
                  </a:lnTo>
                  <a:lnTo>
                    <a:pt x="99787" y="182208"/>
                  </a:lnTo>
                  <a:lnTo>
                    <a:pt x="103275" y="178504"/>
                  </a:lnTo>
                  <a:lnTo>
                    <a:pt x="107505" y="176035"/>
                  </a:lnTo>
                  <a:lnTo>
                    <a:pt x="112230" y="174389"/>
                  </a:lnTo>
                  <a:lnTo>
                    <a:pt x="117286" y="173292"/>
                  </a:lnTo>
                  <a:lnTo>
                    <a:pt x="121608" y="171608"/>
                  </a:lnTo>
                  <a:lnTo>
                    <a:pt x="125443" y="169532"/>
                  </a:lnTo>
                  <a:lnTo>
                    <a:pt x="128951" y="167197"/>
                  </a:lnTo>
                  <a:lnTo>
                    <a:pt x="133195" y="165639"/>
                  </a:lnTo>
                  <a:lnTo>
                    <a:pt x="137930" y="164601"/>
                  </a:lnTo>
                  <a:lnTo>
                    <a:pt x="142991" y="163909"/>
                  </a:lnTo>
                  <a:lnTo>
                    <a:pt x="147318" y="164400"/>
                  </a:lnTo>
                  <a:lnTo>
                    <a:pt x="151154" y="165680"/>
                  </a:lnTo>
                  <a:lnTo>
                    <a:pt x="154665" y="167486"/>
                  </a:lnTo>
                  <a:lnTo>
                    <a:pt x="158910" y="168689"/>
                  </a:lnTo>
                  <a:lnTo>
                    <a:pt x="163645" y="169492"/>
                  </a:lnTo>
                  <a:lnTo>
                    <a:pt x="168707" y="170027"/>
                  </a:lnTo>
                  <a:lnTo>
                    <a:pt x="173034" y="171336"/>
                  </a:lnTo>
                  <a:lnTo>
                    <a:pt x="176871" y="173161"/>
                  </a:lnTo>
                  <a:lnTo>
                    <a:pt x="180382" y="175331"/>
                  </a:lnTo>
                  <a:lnTo>
                    <a:pt x="186823" y="180281"/>
                  </a:lnTo>
                  <a:lnTo>
                    <a:pt x="189874" y="182935"/>
                  </a:lnTo>
                  <a:lnTo>
                    <a:pt x="195804" y="190963"/>
                  </a:lnTo>
                  <a:lnTo>
                    <a:pt x="201615" y="199929"/>
                  </a:lnTo>
                  <a:lnTo>
                    <a:pt x="207372" y="207089"/>
                  </a:lnTo>
                  <a:lnTo>
                    <a:pt x="210566" y="213446"/>
                  </a:lnTo>
                  <a:lnTo>
                    <a:pt x="212364" y="222380"/>
                  </a:lnTo>
                  <a:lnTo>
                    <a:pt x="212784" y="229132"/>
                  </a:lnTo>
                  <a:lnTo>
                    <a:pt x="212971" y="238483"/>
                  </a:lnTo>
                  <a:lnTo>
                    <a:pt x="212069" y="242691"/>
                  </a:lnTo>
                  <a:lnTo>
                    <a:pt x="208526" y="249907"/>
                  </a:lnTo>
                  <a:lnTo>
                    <a:pt x="205295" y="253164"/>
                  </a:lnTo>
                  <a:lnTo>
                    <a:pt x="201237" y="256289"/>
                  </a:lnTo>
                  <a:lnTo>
                    <a:pt x="196625" y="259324"/>
                  </a:lnTo>
                  <a:lnTo>
                    <a:pt x="192599" y="262300"/>
                  </a:lnTo>
                  <a:lnTo>
                    <a:pt x="188962" y="265237"/>
                  </a:lnTo>
                  <a:lnTo>
                    <a:pt x="185585" y="268147"/>
                  </a:lnTo>
                  <a:lnTo>
                    <a:pt x="181429" y="271039"/>
                  </a:lnTo>
                  <a:lnTo>
                    <a:pt x="176753" y="273920"/>
                  </a:lnTo>
                  <a:lnTo>
                    <a:pt x="171731" y="276793"/>
                  </a:lnTo>
                  <a:lnTo>
                    <a:pt x="161070" y="282526"/>
                  </a:lnTo>
                  <a:lnTo>
                    <a:pt x="155561" y="285388"/>
                  </a:lnTo>
                  <a:lnTo>
                    <a:pt x="149982" y="287296"/>
                  </a:lnTo>
                  <a:lnTo>
                    <a:pt x="144358" y="288568"/>
                  </a:lnTo>
                  <a:lnTo>
                    <a:pt x="138704" y="289416"/>
                  </a:lnTo>
                  <a:lnTo>
                    <a:pt x="133030" y="289981"/>
                  </a:lnTo>
                  <a:lnTo>
                    <a:pt x="127342" y="290358"/>
                  </a:lnTo>
                  <a:lnTo>
                    <a:pt x="121645" y="290610"/>
                  </a:lnTo>
                  <a:lnTo>
                    <a:pt x="110235" y="290889"/>
                  </a:lnTo>
                  <a:lnTo>
                    <a:pt x="70245" y="291099"/>
                  </a:lnTo>
                  <a:lnTo>
                    <a:pt x="65483" y="290151"/>
                  </a:lnTo>
                  <a:lnTo>
                    <a:pt x="61356" y="288566"/>
                  </a:lnTo>
                  <a:lnTo>
                    <a:pt x="57652" y="286557"/>
                  </a:lnTo>
                  <a:lnTo>
                    <a:pt x="54230" y="285218"/>
                  </a:lnTo>
                  <a:lnTo>
                    <a:pt x="50996" y="284325"/>
                  </a:lnTo>
                  <a:lnTo>
                    <a:pt x="41671" y="2825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5" name="SMARTPenAnnotation543"/>
            <p:cNvSpPr/>
            <p:nvPr/>
          </p:nvSpPr>
          <p:spPr>
            <a:xfrm>
              <a:off x="2523172" y="4003357"/>
              <a:ext cx="25718" cy="291466"/>
            </a:xfrm>
            <a:custGeom>
              <a:avLst/>
              <a:gdLst/>
              <a:ahLst/>
              <a:cxnLst/>
              <a:rect l="0" t="0" r="0" b="0"/>
              <a:pathLst>
                <a:path w="25718" h="291466">
                  <a:moveTo>
                    <a:pt x="8572" y="0"/>
                  </a:moveTo>
                  <a:lnTo>
                    <a:pt x="1192" y="0"/>
                  </a:lnTo>
                  <a:lnTo>
                    <a:pt x="794" y="953"/>
                  </a:lnTo>
                  <a:lnTo>
                    <a:pt x="157" y="9325"/>
                  </a:lnTo>
                  <a:lnTo>
                    <a:pt x="47" y="17368"/>
                  </a:lnTo>
                  <a:lnTo>
                    <a:pt x="0" y="130316"/>
                  </a:lnTo>
                  <a:lnTo>
                    <a:pt x="953" y="137360"/>
                  </a:lnTo>
                  <a:lnTo>
                    <a:pt x="2540" y="143961"/>
                  </a:lnTo>
                  <a:lnTo>
                    <a:pt x="4551" y="150266"/>
                  </a:lnTo>
                  <a:lnTo>
                    <a:pt x="5891" y="157327"/>
                  </a:lnTo>
                  <a:lnTo>
                    <a:pt x="6785" y="164892"/>
                  </a:lnTo>
                  <a:lnTo>
                    <a:pt x="7381" y="172794"/>
                  </a:lnTo>
                  <a:lnTo>
                    <a:pt x="7778" y="179966"/>
                  </a:lnTo>
                  <a:lnTo>
                    <a:pt x="8219" y="193015"/>
                  </a:lnTo>
                  <a:lnTo>
                    <a:pt x="9290" y="199162"/>
                  </a:lnTo>
                  <a:lnTo>
                    <a:pt x="10956" y="205165"/>
                  </a:lnTo>
                  <a:lnTo>
                    <a:pt x="13019" y="211071"/>
                  </a:lnTo>
                  <a:lnTo>
                    <a:pt x="14394" y="216914"/>
                  </a:lnTo>
                  <a:lnTo>
                    <a:pt x="15311" y="222714"/>
                  </a:lnTo>
                  <a:lnTo>
                    <a:pt x="15923" y="228486"/>
                  </a:lnTo>
                  <a:lnTo>
                    <a:pt x="16602" y="237439"/>
                  </a:lnTo>
                  <a:lnTo>
                    <a:pt x="16903" y="245546"/>
                  </a:lnTo>
                  <a:lnTo>
                    <a:pt x="17038" y="255499"/>
                  </a:lnTo>
                  <a:lnTo>
                    <a:pt x="18026" y="259868"/>
                  </a:lnTo>
                  <a:lnTo>
                    <a:pt x="19637" y="263733"/>
                  </a:lnTo>
                  <a:lnTo>
                    <a:pt x="21664" y="267262"/>
                  </a:lnTo>
                  <a:lnTo>
                    <a:pt x="23015" y="270567"/>
                  </a:lnTo>
                  <a:lnTo>
                    <a:pt x="23916" y="273723"/>
                  </a:lnTo>
                  <a:lnTo>
                    <a:pt x="24516" y="276780"/>
                  </a:lnTo>
                  <a:lnTo>
                    <a:pt x="25184" y="282716"/>
                  </a:lnTo>
                  <a:lnTo>
                    <a:pt x="25717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0" name="SMARTPenAnnotation544"/>
            <p:cNvSpPr/>
            <p:nvPr/>
          </p:nvSpPr>
          <p:spPr>
            <a:xfrm>
              <a:off x="2403157" y="3961838"/>
              <a:ext cx="257176" cy="118673"/>
            </a:xfrm>
            <a:custGeom>
              <a:avLst/>
              <a:gdLst/>
              <a:ahLst/>
              <a:cxnLst/>
              <a:rect l="0" t="0" r="0" b="0"/>
              <a:pathLst>
                <a:path w="257176" h="118673">
                  <a:moveTo>
                    <a:pt x="0" y="118672"/>
                  </a:moveTo>
                  <a:lnTo>
                    <a:pt x="4551" y="118672"/>
                  </a:lnTo>
                  <a:lnTo>
                    <a:pt x="5891" y="117719"/>
                  </a:lnTo>
                  <a:lnTo>
                    <a:pt x="6785" y="116132"/>
                  </a:lnTo>
                  <a:lnTo>
                    <a:pt x="7381" y="114121"/>
                  </a:lnTo>
                  <a:lnTo>
                    <a:pt x="8731" y="112780"/>
                  </a:lnTo>
                  <a:lnTo>
                    <a:pt x="10583" y="111886"/>
                  </a:lnTo>
                  <a:lnTo>
                    <a:pt x="15181" y="110894"/>
                  </a:lnTo>
                  <a:lnTo>
                    <a:pt x="20400" y="110452"/>
                  </a:lnTo>
                  <a:lnTo>
                    <a:pt x="23125" y="109382"/>
                  </a:lnTo>
                  <a:lnTo>
                    <a:pt x="25894" y="107716"/>
                  </a:lnTo>
                  <a:lnTo>
                    <a:pt x="28693" y="105653"/>
                  </a:lnTo>
                  <a:lnTo>
                    <a:pt x="31511" y="103325"/>
                  </a:lnTo>
                  <a:lnTo>
                    <a:pt x="34342" y="100820"/>
                  </a:lnTo>
                  <a:lnTo>
                    <a:pt x="40028" y="95498"/>
                  </a:lnTo>
                  <a:lnTo>
                    <a:pt x="45730" y="89957"/>
                  </a:lnTo>
                  <a:lnTo>
                    <a:pt x="49537" y="87146"/>
                  </a:lnTo>
                  <a:lnTo>
                    <a:pt x="53980" y="84320"/>
                  </a:lnTo>
                  <a:lnTo>
                    <a:pt x="58846" y="81483"/>
                  </a:lnTo>
                  <a:lnTo>
                    <a:pt x="63044" y="77687"/>
                  </a:lnTo>
                  <a:lnTo>
                    <a:pt x="66794" y="73251"/>
                  </a:lnTo>
                  <a:lnTo>
                    <a:pt x="70247" y="68388"/>
                  </a:lnTo>
                  <a:lnTo>
                    <a:pt x="74454" y="64194"/>
                  </a:lnTo>
                  <a:lnTo>
                    <a:pt x="79163" y="60446"/>
                  </a:lnTo>
                  <a:lnTo>
                    <a:pt x="84208" y="56994"/>
                  </a:lnTo>
                  <a:lnTo>
                    <a:pt x="88524" y="52789"/>
                  </a:lnTo>
                  <a:lnTo>
                    <a:pt x="92353" y="48080"/>
                  </a:lnTo>
                  <a:lnTo>
                    <a:pt x="95859" y="43035"/>
                  </a:lnTo>
                  <a:lnTo>
                    <a:pt x="100101" y="38720"/>
                  </a:lnTo>
                  <a:lnTo>
                    <a:pt x="104834" y="34891"/>
                  </a:lnTo>
                  <a:lnTo>
                    <a:pt x="109894" y="31385"/>
                  </a:lnTo>
                  <a:lnTo>
                    <a:pt x="114220" y="28095"/>
                  </a:lnTo>
                  <a:lnTo>
                    <a:pt x="118057" y="24950"/>
                  </a:lnTo>
                  <a:lnTo>
                    <a:pt x="121567" y="21901"/>
                  </a:lnTo>
                  <a:lnTo>
                    <a:pt x="125812" y="18915"/>
                  </a:lnTo>
                  <a:lnTo>
                    <a:pt x="130547" y="15973"/>
                  </a:lnTo>
                  <a:lnTo>
                    <a:pt x="142733" y="8956"/>
                  </a:lnTo>
                  <a:lnTo>
                    <a:pt x="146939" y="5457"/>
                  </a:lnTo>
                  <a:lnTo>
                    <a:pt x="149394" y="3190"/>
                  </a:lnTo>
                  <a:lnTo>
                    <a:pt x="151984" y="1679"/>
                  </a:lnTo>
                  <a:lnTo>
                    <a:pt x="157401" y="0"/>
                  </a:lnTo>
                  <a:lnTo>
                    <a:pt x="160179" y="505"/>
                  </a:lnTo>
                  <a:lnTo>
                    <a:pt x="165806" y="3606"/>
                  </a:lnTo>
                  <a:lnTo>
                    <a:pt x="171481" y="5619"/>
                  </a:lnTo>
                  <a:lnTo>
                    <a:pt x="177179" y="6513"/>
                  </a:lnTo>
                  <a:lnTo>
                    <a:pt x="182886" y="6911"/>
                  </a:lnTo>
                  <a:lnTo>
                    <a:pt x="185741" y="7970"/>
                  </a:lnTo>
                  <a:lnTo>
                    <a:pt x="188598" y="9628"/>
                  </a:lnTo>
                  <a:lnTo>
                    <a:pt x="191454" y="11686"/>
                  </a:lnTo>
                  <a:lnTo>
                    <a:pt x="193359" y="14010"/>
                  </a:lnTo>
                  <a:lnTo>
                    <a:pt x="194628" y="16512"/>
                  </a:lnTo>
                  <a:lnTo>
                    <a:pt x="195475" y="19133"/>
                  </a:lnTo>
                  <a:lnTo>
                    <a:pt x="196991" y="21833"/>
                  </a:lnTo>
                  <a:lnTo>
                    <a:pt x="198955" y="24585"/>
                  </a:lnTo>
                  <a:lnTo>
                    <a:pt x="201217" y="27372"/>
                  </a:lnTo>
                  <a:lnTo>
                    <a:pt x="203677" y="30183"/>
                  </a:lnTo>
                  <a:lnTo>
                    <a:pt x="206270" y="33009"/>
                  </a:lnTo>
                  <a:lnTo>
                    <a:pt x="211690" y="38689"/>
                  </a:lnTo>
                  <a:lnTo>
                    <a:pt x="217275" y="44389"/>
                  </a:lnTo>
                  <a:lnTo>
                    <a:pt x="219145" y="47242"/>
                  </a:lnTo>
                  <a:lnTo>
                    <a:pt x="220391" y="50097"/>
                  </a:lnTo>
                  <a:lnTo>
                    <a:pt x="221223" y="52953"/>
                  </a:lnTo>
                  <a:lnTo>
                    <a:pt x="222729" y="56762"/>
                  </a:lnTo>
                  <a:lnTo>
                    <a:pt x="224686" y="61206"/>
                  </a:lnTo>
                  <a:lnTo>
                    <a:pt x="226943" y="66073"/>
                  </a:lnTo>
                  <a:lnTo>
                    <a:pt x="229401" y="70271"/>
                  </a:lnTo>
                  <a:lnTo>
                    <a:pt x="231991" y="74022"/>
                  </a:lnTo>
                  <a:lnTo>
                    <a:pt x="234671" y="77475"/>
                  </a:lnTo>
                  <a:lnTo>
                    <a:pt x="236457" y="80730"/>
                  </a:lnTo>
                  <a:lnTo>
                    <a:pt x="237648" y="83852"/>
                  </a:lnTo>
                  <a:lnTo>
                    <a:pt x="238442" y="86886"/>
                  </a:lnTo>
                  <a:lnTo>
                    <a:pt x="239924" y="89861"/>
                  </a:lnTo>
                  <a:lnTo>
                    <a:pt x="241864" y="92797"/>
                  </a:lnTo>
                  <a:lnTo>
                    <a:pt x="244110" y="95707"/>
                  </a:lnTo>
                  <a:lnTo>
                    <a:pt x="246560" y="98599"/>
                  </a:lnTo>
                  <a:lnTo>
                    <a:pt x="249146" y="101480"/>
                  </a:lnTo>
                  <a:lnTo>
                    <a:pt x="257175" y="1100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1" name="SMARTPenAnnotation545"/>
            <p:cNvSpPr/>
            <p:nvPr/>
          </p:nvSpPr>
          <p:spPr>
            <a:xfrm>
              <a:off x="2171700" y="4491990"/>
              <a:ext cx="204044" cy="184556"/>
            </a:xfrm>
            <a:custGeom>
              <a:avLst/>
              <a:gdLst/>
              <a:ahLst/>
              <a:cxnLst/>
              <a:rect l="0" t="0" r="0" b="0"/>
              <a:pathLst>
                <a:path w="204044" h="184556">
                  <a:moveTo>
                    <a:pt x="171450" y="0"/>
                  </a:moveTo>
                  <a:lnTo>
                    <a:pt x="158679" y="0"/>
                  </a:lnTo>
                  <a:lnTo>
                    <a:pt x="156268" y="952"/>
                  </a:lnTo>
                  <a:lnTo>
                    <a:pt x="151050" y="4551"/>
                  </a:lnTo>
                  <a:lnTo>
                    <a:pt x="145556" y="9325"/>
                  </a:lnTo>
                  <a:lnTo>
                    <a:pt x="139938" y="14622"/>
                  </a:lnTo>
                  <a:lnTo>
                    <a:pt x="120010" y="34310"/>
                  </a:lnTo>
                  <a:lnTo>
                    <a:pt x="95990" y="58314"/>
                  </a:lnTo>
                  <a:lnTo>
                    <a:pt x="95426" y="59831"/>
                  </a:lnTo>
                  <a:lnTo>
                    <a:pt x="94632" y="65564"/>
                  </a:lnTo>
                  <a:lnTo>
                    <a:pt x="94445" y="67240"/>
                  </a:lnTo>
                  <a:lnTo>
                    <a:pt x="95349" y="67687"/>
                  </a:lnTo>
                  <a:lnTo>
                    <a:pt x="98892" y="68182"/>
                  </a:lnTo>
                  <a:lnTo>
                    <a:pt x="100218" y="69267"/>
                  </a:lnTo>
                  <a:lnTo>
                    <a:pt x="101102" y="70943"/>
                  </a:lnTo>
                  <a:lnTo>
                    <a:pt x="101691" y="73013"/>
                  </a:lnTo>
                  <a:lnTo>
                    <a:pt x="103036" y="74393"/>
                  </a:lnTo>
                  <a:lnTo>
                    <a:pt x="104886" y="75312"/>
                  </a:lnTo>
                  <a:lnTo>
                    <a:pt x="109481" y="76335"/>
                  </a:lnTo>
                  <a:lnTo>
                    <a:pt x="114698" y="76789"/>
                  </a:lnTo>
                  <a:lnTo>
                    <a:pt x="117422" y="75957"/>
                  </a:lnTo>
                  <a:lnTo>
                    <a:pt x="122990" y="72493"/>
                  </a:lnTo>
                  <a:lnTo>
                    <a:pt x="126761" y="71189"/>
                  </a:lnTo>
                  <a:lnTo>
                    <a:pt x="131179" y="70319"/>
                  </a:lnTo>
                  <a:lnTo>
                    <a:pt x="136030" y="69739"/>
                  </a:lnTo>
                  <a:lnTo>
                    <a:pt x="141169" y="69353"/>
                  </a:lnTo>
                  <a:lnTo>
                    <a:pt x="146500" y="69095"/>
                  </a:lnTo>
                  <a:lnTo>
                    <a:pt x="160565" y="68732"/>
                  </a:lnTo>
                  <a:lnTo>
                    <a:pt x="164193" y="68681"/>
                  </a:lnTo>
                  <a:lnTo>
                    <a:pt x="167564" y="69600"/>
                  </a:lnTo>
                  <a:lnTo>
                    <a:pt x="173850" y="73161"/>
                  </a:lnTo>
                  <a:lnTo>
                    <a:pt x="179819" y="75378"/>
                  </a:lnTo>
                  <a:lnTo>
                    <a:pt x="185647" y="76364"/>
                  </a:lnTo>
                  <a:lnTo>
                    <a:pt x="191412" y="76802"/>
                  </a:lnTo>
                  <a:lnTo>
                    <a:pt x="194283" y="77871"/>
                  </a:lnTo>
                  <a:lnTo>
                    <a:pt x="200012" y="81599"/>
                  </a:lnTo>
                  <a:lnTo>
                    <a:pt x="201921" y="83927"/>
                  </a:lnTo>
                  <a:lnTo>
                    <a:pt x="203194" y="86431"/>
                  </a:lnTo>
                  <a:lnTo>
                    <a:pt x="204043" y="89054"/>
                  </a:lnTo>
                  <a:lnTo>
                    <a:pt x="203656" y="92706"/>
                  </a:lnTo>
                  <a:lnTo>
                    <a:pt x="202445" y="97046"/>
                  </a:lnTo>
                  <a:lnTo>
                    <a:pt x="200686" y="101845"/>
                  </a:lnTo>
                  <a:lnTo>
                    <a:pt x="199513" y="105996"/>
                  </a:lnTo>
                  <a:lnTo>
                    <a:pt x="198731" y="109717"/>
                  </a:lnTo>
                  <a:lnTo>
                    <a:pt x="198209" y="113149"/>
                  </a:lnTo>
                  <a:lnTo>
                    <a:pt x="196910" y="117342"/>
                  </a:lnTo>
                  <a:lnTo>
                    <a:pt x="195090" y="122044"/>
                  </a:lnTo>
                  <a:lnTo>
                    <a:pt x="192925" y="127082"/>
                  </a:lnTo>
                  <a:lnTo>
                    <a:pt x="191482" y="131394"/>
                  </a:lnTo>
                  <a:lnTo>
                    <a:pt x="190519" y="135220"/>
                  </a:lnTo>
                  <a:lnTo>
                    <a:pt x="189878" y="138725"/>
                  </a:lnTo>
                  <a:lnTo>
                    <a:pt x="187545" y="142013"/>
                  </a:lnTo>
                  <a:lnTo>
                    <a:pt x="184085" y="145157"/>
                  </a:lnTo>
                  <a:lnTo>
                    <a:pt x="179873" y="148207"/>
                  </a:lnTo>
                  <a:lnTo>
                    <a:pt x="176113" y="152144"/>
                  </a:lnTo>
                  <a:lnTo>
                    <a:pt x="172653" y="156674"/>
                  </a:lnTo>
                  <a:lnTo>
                    <a:pt x="169394" y="161599"/>
                  </a:lnTo>
                  <a:lnTo>
                    <a:pt x="166270" y="165835"/>
                  </a:lnTo>
                  <a:lnTo>
                    <a:pt x="163234" y="169612"/>
                  </a:lnTo>
                  <a:lnTo>
                    <a:pt x="160257" y="173081"/>
                  </a:lnTo>
                  <a:lnTo>
                    <a:pt x="156368" y="175395"/>
                  </a:lnTo>
                  <a:lnTo>
                    <a:pt x="151870" y="176938"/>
                  </a:lnTo>
                  <a:lnTo>
                    <a:pt x="146966" y="177966"/>
                  </a:lnTo>
                  <a:lnTo>
                    <a:pt x="141793" y="179603"/>
                  </a:lnTo>
                  <a:lnTo>
                    <a:pt x="136438" y="181648"/>
                  </a:lnTo>
                  <a:lnTo>
                    <a:pt x="130964" y="183964"/>
                  </a:lnTo>
                  <a:lnTo>
                    <a:pt x="126361" y="184555"/>
                  </a:lnTo>
                  <a:lnTo>
                    <a:pt x="122341" y="183997"/>
                  </a:lnTo>
                  <a:lnTo>
                    <a:pt x="118708" y="182672"/>
                  </a:lnTo>
                  <a:lnTo>
                    <a:pt x="114381" y="181789"/>
                  </a:lnTo>
                  <a:lnTo>
                    <a:pt x="109591" y="181200"/>
                  </a:lnTo>
                  <a:lnTo>
                    <a:pt x="104493" y="180808"/>
                  </a:lnTo>
                  <a:lnTo>
                    <a:pt x="99190" y="179593"/>
                  </a:lnTo>
                  <a:lnTo>
                    <a:pt x="93749" y="177831"/>
                  </a:lnTo>
                  <a:lnTo>
                    <a:pt x="88216" y="175704"/>
                  </a:lnTo>
                  <a:lnTo>
                    <a:pt x="82623" y="173333"/>
                  </a:lnTo>
                  <a:lnTo>
                    <a:pt x="71329" y="168159"/>
                  </a:lnTo>
                  <a:lnTo>
                    <a:pt x="54260" y="159891"/>
                  </a:lnTo>
                  <a:lnTo>
                    <a:pt x="49508" y="158029"/>
                  </a:lnTo>
                  <a:lnTo>
                    <a:pt x="45388" y="156788"/>
                  </a:lnTo>
                  <a:lnTo>
                    <a:pt x="41688" y="155960"/>
                  </a:lnTo>
                  <a:lnTo>
                    <a:pt x="38270" y="154456"/>
                  </a:lnTo>
                  <a:lnTo>
                    <a:pt x="31931" y="150244"/>
                  </a:lnTo>
                  <a:lnTo>
                    <a:pt x="25939" y="145198"/>
                  </a:lnTo>
                  <a:lnTo>
                    <a:pt x="18881" y="138747"/>
                  </a:lnTo>
                  <a:lnTo>
                    <a:pt x="9916" y="129918"/>
                  </a:lnTo>
                  <a:lnTo>
                    <a:pt x="8515" y="129474"/>
                  </a:lnTo>
                  <a:lnTo>
                    <a:pt x="6630" y="129179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4" name="SMARTPenAnnotation546"/>
            <p:cNvSpPr/>
            <p:nvPr/>
          </p:nvSpPr>
          <p:spPr>
            <a:xfrm>
              <a:off x="2420302" y="4423410"/>
              <a:ext cx="60008" cy="248603"/>
            </a:xfrm>
            <a:custGeom>
              <a:avLst/>
              <a:gdLst/>
              <a:ahLst/>
              <a:cxnLst/>
              <a:rect l="0" t="0" r="0" b="0"/>
              <a:pathLst>
                <a:path w="60008" h="248603">
                  <a:moveTo>
                    <a:pt x="0" y="0"/>
                  </a:moveTo>
                  <a:lnTo>
                    <a:pt x="15922" y="0"/>
                  </a:lnTo>
                  <a:lnTo>
                    <a:pt x="17283" y="952"/>
                  </a:lnTo>
                  <a:lnTo>
                    <a:pt x="19142" y="2540"/>
                  </a:lnTo>
                  <a:lnTo>
                    <a:pt x="21334" y="4551"/>
                  </a:lnTo>
                  <a:lnTo>
                    <a:pt x="22795" y="7796"/>
                  </a:lnTo>
                  <a:lnTo>
                    <a:pt x="23769" y="11865"/>
                  </a:lnTo>
                  <a:lnTo>
                    <a:pt x="24419" y="16482"/>
                  </a:lnTo>
                  <a:lnTo>
                    <a:pt x="25140" y="24153"/>
                  </a:lnTo>
                  <a:lnTo>
                    <a:pt x="25333" y="27532"/>
                  </a:lnTo>
                  <a:lnTo>
                    <a:pt x="26413" y="31689"/>
                  </a:lnTo>
                  <a:lnTo>
                    <a:pt x="28086" y="36366"/>
                  </a:lnTo>
                  <a:lnTo>
                    <a:pt x="30154" y="41389"/>
                  </a:lnTo>
                  <a:lnTo>
                    <a:pt x="31533" y="47595"/>
                  </a:lnTo>
                  <a:lnTo>
                    <a:pt x="32452" y="54590"/>
                  </a:lnTo>
                  <a:lnTo>
                    <a:pt x="33065" y="62110"/>
                  </a:lnTo>
                  <a:lnTo>
                    <a:pt x="33473" y="69030"/>
                  </a:lnTo>
                  <a:lnTo>
                    <a:pt x="33927" y="81797"/>
                  </a:lnTo>
                  <a:lnTo>
                    <a:pt x="34218" y="105516"/>
                  </a:lnTo>
                  <a:lnTo>
                    <a:pt x="34287" y="151439"/>
                  </a:lnTo>
                  <a:lnTo>
                    <a:pt x="35241" y="157157"/>
                  </a:lnTo>
                  <a:lnTo>
                    <a:pt x="36829" y="162874"/>
                  </a:lnTo>
                  <a:lnTo>
                    <a:pt x="38840" y="168590"/>
                  </a:lnTo>
                  <a:lnTo>
                    <a:pt x="40181" y="174305"/>
                  </a:lnTo>
                  <a:lnTo>
                    <a:pt x="41075" y="180021"/>
                  </a:lnTo>
                  <a:lnTo>
                    <a:pt x="41670" y="185737"/>
                  </a:lnTo>
                  <a:lnTo>
                    <a:pt x="42068" y="190499"/>
                  </a:lnTo>
                  <a:lnTo>
                    <a:pt x="42333" y="194627"/>
                  </a:lnTo>
                  <a:lnTo>
                    <a:pt x="42627" y="201753"/>
                  </a:lnTo>
                  <a:lnTo>
                    <a:pt x="42758" y="208096"/>
                  </a:lnTo>
                  <a:lnTo>
                    <a:pt x="43745" y="211121"/>
                  </a:lnTo>
                  <a:lnTo>
                    <a:pt x="45356" y="214089"/>
                  </a:lnTo>
                  <a:lnTo>
                    <a:pt x="47382" y="217021"/>
                  </a:lnTo>
                  <a:lnTo>
                    <a:pt x="48733" y="219928"/>
                  </a:lnTo>
                  <a:lnTo>
                    <a:pt x="50234" y="225698"/>
                  </a:lnTo>
                  <a:lnTo>
                    <a:pt x="50901" y="231438"/>
                  </a:lnTo>
                  <a:lnTo>
                    <a:pt x="51079" y="234302"/>
                  </a:lnTo>
                  <a:lnTo>
                    <a:pt x="52150" y="236211"/>
                  </a:lnTo>
                  <a:lnTo>
                    <a:pt x="53817" y="237484"/>
                  </a:lnTo>
                  <a:lnTo>
                    <a:pt x="55880" y="238332"/>
                  </a:lnTo>
                  <a:lnTo>
                    <a:pt x="57256" y="239851"/>
                  </a:lnTo>
                  <a:lnTo>
                    <a:pt x="58173" y="241815"/>
                  </a:lnTo>
                  <a:lnTo>
                    <a:pt x="60007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5" name="SMARTPenAnnotation547"/>
            <p:cNvSpPr/>
            <p:nvPr/>
          </p:nvSpPr>
          <p:spPr>
            <a:xfrm>
              <a:off x="2540317" y="4517752"/>
              <a:ext cx="101531" cy="137071"/>
            </a:xfrm>
            <a:custGeom>
              <a:avLst/>
              <a:gdLst/>
              <a:ahLst/>
              <a:cxnLst/>
              <a:rect l="0" t="0" r="0" b="0"/>
              <a:pathLst>
                <a:path w="101531" h="137071">
                  <a:moveTo>
                    <a:pt x="17145" y="8527"/>
                  </a:moveTo>
                  <a:lnTo>
                    <a:pt x="8677" y="8527"/>
                  </a:lnTo>
                  <a:lnTo>
                    <a:pt x="8619" y="11068"/>
                  </a:lnTo>
                  <a:lnTo>
                    <a:pt x="8582" y="20459"/>
                  </a:lnTo>
                  <a:lnTo>
                    <a:pt x="7626" y="24102"/>
                  </a:lnTo>
                  <a:lnTo>
                    <a:pt x="6037" y="28436"/>
                  </a:lnTo>
                  <a:lnTo>
                    <a:pt x="4024" y="33229"/>
                  </a:lnTo>
                  <a:lnTo>
                    <a:pt x="2683" y="37378"/>
                  </a:lnTo>
                  <a:lnTo>
                    <a:pt x="1789" y="41096"/>
                  </a:lnTo>
                  <a:lnTo>
                    <a:pt x="1192" y="44528"/>
                  </a:lnTo>
                  <a:lnTo>
                    <a:pt x="795" y="48720"/>
                  </a:lnTo>
                  <a:lnTo>
                    <a:pt x="530" y="53420"/>
                  </a:lnTo>
                  <a:lnTo>
                    <a:pt x="235" y="63723"/>
                  </a:lnTo>
                  <a:lnTo>
                    <a:pt x="3" y="112925"/>
                  </a:lnTo>
                  <a:lnTo>
                    <a:pt x="954" y="116226"/>
                  </a:lnTo>
                  <a:lnTo>
                    <a:pt x="2541" y="119379"/>
                  </a:lnTo>
                  <a:lnTo>
                    <a:pt x="4552" y="122433"/>
                  </a:lnTo>
                  <a:lnTo>
                    <a:pt x="6844" y="125423"/>
                  </a:lnTo>
                  <a:lnTo>
                    <a:pt x="9325" y="128367"/>
                  </a:lnTo>
                  <a:lnTo>
                    <a:pt x="15600" y="135388"/>
                  </a:lnTo>
                  <a:lnTo>
                    <a:pt x="17068" y="135963"/>
                  </a:lnTo>
                  <a:lnTo>
                    <a:pt x="18998" y="136347"/>
                  </a:lnTo>
                  <a:lnTo>
                    <a:pt x="21238" y="136603"/>
                  </a:lnTo>
                  <a:lnTo>
                    <a:pt x="24636" y="136774"/>
                  </a:lnTo>
                  <a:lnTo>
                    <a:pt x="33492" y="136963"/>
                  </a:lnTo>
                  <a:lnTo>
                    <a:pt x="44637" y="137070"/>
                  </a:lnTo>
                  <a:lnTo>
                    <a:pt x="47856" y="136132"/>
                  </a:lnTo>
                  <a:lnTo>
                    <a:pt x="50954" y="134555"/>
                  </a:lnTo>
                  <a:lnTo>
                    <a:pt x="53971" y="132551"/>
                  </a:lnTo>
                  <a:lnTo>
                    <a:pt x="56936" y="130262"/>
                  </a:lnTo>
                  <a:lnTo>
                    <a:pt x="59865" y="127784"/>
                  </a:lnTo>
                  <a:lnTo>
                    <a:pt x="62770" y="125179"/>
                  </a:lnTo>
                  <a:lnTo>
                    <a:pt x="68538" y="119745"/>
                  </a:lnTo>
                  <a:lnTo>
                    <a:pt x="71409" y="116963"/>
                  </a:lnTo>
                  <a:lnTo>
                    <a:pt x="74276" y="113203"/>
                  </a:lnTo>
                  <a:lnTo>
                    <a:pt x="77140" y="108791"/>
                  </a:lnTo>
                  <a:lnTo>
                    <a:pt x="80002" y="103945"/>
                  </a:lnTo>
                  <a:lnTo>
                    <a:pt x="82862" y="99762"/>
                  </a:lnTo>
                  <a:lnTo>
                    <a:pt x="85721" y="96021"/>
                  </a:lnTo>
                  <a:lnTo>
                    <a:pt x="88580" y="92573"/>
                  </a:lnTo>
                  <a:lnTo>
                    <a:pt x="90486" y="88371"/>
                  </a:lnTo>
                  <a:lnTo>
                    <a:pt x="91756" y="83664"/>
                  </a:lnTo>
                  <a:lnTo>
                    <a:pt x="92604" y="78621"/>
                  </a:lnTo>
                  <a:lnTo>
                    <a:pt x="94121" y="74307"/>
                  </a:lnTo>
                  <a:lnTo>
                    <a:pt x="96085" y="70478"/>
                  </a:lnTo>
                  <a:lnTo>
                    <a:pt x="98346" y="66973"/>
                  </a:lnTo>
                  <a:lnTo>
                    <a:pt x="99854" y="63684"/>
                  </a:lnTo>
                  <a:lnTo>
                    <a:pt x="100859" y="60538"/>
                  </a:lnTo>
                  <a:lnTo>
                    <a:pt x="101530" y="57489"/>
                  </a:lnTo>
                  <a:lnTo>
                    <a:pt x="101024" y="53551"/>
                  </a:lnTo>
                  <a:lnTo>
                    <a:pt x="99734" y="49021"/>
                  </a:lnTo>
                  <a:lnTo>
                    <a:pt x="97922" y="44096"/>
                  </a:lnTo>
                  <a:lnTo>
                    <a:pt x="96714" y="39860"/>
                  </a:lnTo>
                  <a:lnTo>
                    <a:pt x="95908" y="36083"/>
                  </a:lnTo>
                  <a:lnTo>
                    <a:pt x="95372" y="32613"/>
                  </a:lnTo>
                  <a:lnTo>
                    <a:pt x="94061" y="29347"/>
                  </a:lnTo>
                  <a:lnTo>
                    <a:pt x="92235" y="26217"/>
                  </a:lnTo>
                  <a:lnTo>
                    <a:pt x="90065" y="23178"/>
                  </a:lnTo>
                  <a:lnTo>
                    <a:pt x="87666" y="20200"/>
                  </a:lnTo>
                  <a:lnTo>
                    <a:pt x="85114" y="17262"/>
                  </a:lnTo>
                  <a:lnTo>
                    <a:pt x="82460" y="14350"/>
                  </a:lnTo>
                  <a:lnTo>
                    <a:pt x="76971" y="8576"/>
                  </a:lnTo>
                  <a:lnTo>
                    <a:pt x="74174" y="5702"/>
                  </a:lnTo>
                  <a:lnTo>
                    <a:pt x="71357" y="3787"/>
                  </a:lnTo>
                  <a:lnTo>
                    <a:pt x="68526" y="2510"/>
                  </a:lnTo>
                  <a:lnTo>
                    <a:pt x="65687" y="1658"/>
                  </a:lnTo>
                  <a:lnTo>
                    <a:pt x="62841" y="1091"/>
                  </a:lnTo>
                  <a:lnTo>
                    <a:pt x="59991" y="712"/>
                  </a:lnTo>
                  <a:lnTo>
                    <a:pt x="57139" y="459"/>
                  </a:lnTo>
                  <a:lnTo>
                    <a:pt x="54285" y="291"/>
                  </a:lnTo>
                  <a:lnTo>
                    <a:pt x="48574" y="105"/>
                  </a:lnTo>
                  <a:lnTo>
                    <a:pt x="35453" y="0"/>
                  </a:lnTo>
                  <a:lnTo>
                    <a:pt x="31256" y="937"/>
                  </a:lnTo>
                  <a:lnTo>
                    <a:pt x="27504" y="2515"/>
                  </a:lnTo>
                  <a:lnTo>
                    <a:pt x="19191" y="7340"/>
                  </a:lnTo>
                  <a:lnTo>
                    <a:pt x="17557" y="8688"/>
                  </a:lnTo>
                  <a:lnTo>
                    <a:pt x="15514" y="10540"/>
                  </a:lnTo>
                  <a:lnTo>
                    <a:pt x="10705" y="15137"/>
                  </a:lnTo>
                  <a:lnTo>
                    <a:pt x="0" y="256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6" name="SMARTPenAnnotation548"/>
            <p:cNvSpPr/>
            <p:nvPr/>
          </p:nvSpPr>
          <p:spPr>
            <a:xfrm>
              <a:off x="2720339" y="4534852"/>
              <a:ext cx="68581" cy="248603"/>
            </a:xfrm>
            <a:custGeom>
              <a:avLst/>
              <a:gdLst/>
              <a:ahLst/>
              <a:cxnLst/>
              <a:rect l="0" t="0" r="0" b="0"/>
              <a:pathLst>
                <a:path w="68581" h="248603">
                  <a:moveTo>
                    <a:pt x="0" y="0"/>
                  </a:moveTo>
                  <a:lnTo>
                    <a:pt x="15601" y="0"/>
                  </a:lnTo>
                  <a:lnTo>
                    <a:pt x="17068" y="953"/>
                  </a:lnTo>
                  <a:lnTo>
                    <a:pt x="18999" y="2540"/>
                  </a:lnTo>
                  <a:lnTo>
                    <a:pt x="21239" y="4551"/>
                  </a:lnTo>
                  <a:lnTo>
                    <a:pt x="22732" y="7797"/>
                  </a:lnTo>
                  <a:lnTo>
                    <a:pt x="23727" y="11865"/>
                  </a:lnTo>
                  <a:lnTo>
                    <a:pt x="24391" y="16483"/>
                  </a:lnTo>
                  <a:lnTo>
                    <a:pt x="25786" y="20514"/>
                  </a:lnTo>
                  <a:lnTo>
                    <a:pt x="27668" y="24153"/>
                  </a:lnTo>
                  <a:lnTo>
                    <a:pt x="29875" y="27532"/>
                  </a:lnTo>
                  <a:lnTo>
                    <a:pt x="32300" y="31690"/>
                  </a:lnTo>
                  <a:lnTo>
                    <a:pt x="34868" y="36367"/>
                  </a:lnTo>
                  <a:lnTo>
                    <a:pt x="43034" y="52050"/>
                  </a:lnTo>
                  <a:lnTo>
                    <a:pt x="45835" y="57561"/>
                  </a:lnTo>
                  <a:lnTo>
                    <a:pt x="47701" y="64091"/>
                  </a:lnTo>
                  <a:lnTo>
                    <a:pt x="48946" y="71302"/>
                  </a:lnTo>
                  <a:lnTo>
                    <a:pt x="49776" y="78968"/>
                  </a:lnTo>
                  <a:lnTo>
                    <a:pt x="51282" y="85983"/>
                  </a:lnTo>
                  <a:lnTo>
                    <a:pt x="53238" y="92564"/>
                  </a:lnTo>
                  <a:lnTo>
                    <a:pt x="55495" y="98857"/>
                  </a:lnTo>
                  <a:lnTo>
                    <a:pt x="56999" y="105910"/>
                  </a:lnTo>
                  <a:lnTo>
                    <a:pt x="58002" y="113469"/>
                  </a:lnTo>
                  <a:lnTo>
                    <a:pt x="58671" y="121366"/>
                  </a:lnTo>
                  <a:lnTo>
                    <a:pt x="60069" y="128536"/>
                  </a:lnTo>
                  <a:lnTo>
                    <a:pt x="61953" y="135221"/>
                  </a:lnTo>
                  <a:lnTo>
                    <a:pt x="64163" y="141582"/>
                  </a:lnTo>
                  <a:lnTo>
                    <a:pt x="65635" y="148681"/>
                  </a:lnTo>
                  <a:lnTo>
                    <a:pt x="66617" y="156270"/>
                  </a:lnTo>
                  <a:lnTo>
                    <a:pt x="67272" y="164188"/>
                  </a:lnTo>
                  <a:lnTo>
                    <a:pt x="67708" y="171371"/>
                  </a:lnTo>
                  <a:lnTo>
                    <a:pt x="68192" y="184433"/>
                  </a:lnTo>
                  <a:lnTo>
                    <a:pt x="68466" y="202496"/>
                  </a:lnTo>
                  <a:lnTo>
                    <a:pt x="68580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7" name="SMARTPenAnnotation549"/>
            <p:cNvSpPr/>
            <p:nvPr/>
          </p:nvSpPr>
          <p:spPr>
            <a:xfrm>
              <a:off x="2703194" y="4483462"/>
              <a:ext cx="145696" cy="85681"/>
            </a:xfrm>
            <a:custGeom>
              <a:avLst/>
              <a:gdLst/>
              <a:ahLst/>
              <a:cxnLst/>
              <a:rect l="0" t="0" r="0" b="0"/>
              <a:pathLst>
                <a:path w="145696" h="85681">
                  <a:moveTo>
                    <a:pt x="0" y="85680"/>
                  </a:moveTo>
                  <a:lnTo>
                    <a:pt x="0" y="70080"/>
                  </a:lnTo>
                  <a:lnTo>
                    <a:pt x="953" y="67660"/>
                  </a:lnTo>
                  <a:lnTo>
                    <a:pt x="2540" y="64142"/>
                  </a:lnTo>
                  <a:lnTo>
                    <a:pt x="4551" y="59892"/>
                  </a:lnTo>
                  <a:lnTo>
                    <a:pt x="6845" y="56105"/>
                  </a:lnTo>
                  <a:lnTo>
                    <a:pt x="9326" y="52628"/>
                  </a:lnTo>
                  <a:lnTo>
                    <a:pt x="11932" y="49358"/>
                  </a:lnTo>
                  <a:lnTo>
                    <a:pt x="15575" y="45273"/>
                  </a:lnTo>
                  <a:lnTo>
                    <a:pt x="24703" y="35654"/>
                  </a:lnTo>
                  <a:lnTo>
                    <a:pt x="29804" y="31374"/>
                  </a:lnTo>
                  <a:lnTo>
                    <a:pt x="35109" y="27569"/>
                  </a:lnTo>
                  <a:lnTo>
                    <a:pt x="40551" y="24079"/>
                  </a:lnTo>
                  <a:lnTo>
                    <a:pt x="46084" y="20800"/>
                  </a:lnTo>
                  <a:lnTo>
                    <a:pt x="51678" y="17662"/>
                  </a:lnTo>
                  <a:lnTo>
                    <a:pt x="62973" y="11635"/>
                  </a:lnTo>
                  <a:lnTo>
                    <a:pt x="74344" y="5781"/>
                  </a:lnTo>
                  <a:lnTo>
                    <a:pt x="80995" y="3839"/>
                  </a:lnTo>
                  <a:lnTo>
                    <a:pt x="88287" y="2545"/>
                  </a:lnTo>
                  <a:lnTo>
                    <a:pt x="96006" y="1681"/>
                  </a:lnTo>
                  <a:lnTo>
                    <a:pt x="102104" y="1106"/>
                  </a:lnTo>
                  <a:lnTo>
                    <a:pt x="107122" y="722"/>
                  </a:lnTo>
                  <a:lnTo>
                    <a:pt x="111420" y="467"/>
                  </a:lnTo>
                  <a:lnTo>
                    <a:pt x="121275" y="183"/>
                  </a:lnTo>
                  <a:lnTo>
                    <a:pt x="134023" y="0"/>
                  </a:lnTo>
                  <a:lnTo>
                    <a:pt x="136021" y="938"/>
                  </a:lnTo>
                  <a:lnTo>
                    <a:pt x="138306" y="2515"/>
                  </a:lnTo>
                  <a:lnTo>
                    <a:pt x="145298" y="8175"/>
                  </a:lnTo>
                  <a:lnTo>
                    <a:pt x="145443" y="9245"/>
                  </a:lnTo>
                  <a:lnTo>
                    <a:pt x="145540" y="10911"/>
                  </a:lnTo>
                  <a:lnTo>
                    <a:pt x="145695" y="15877"/>
                  </a:lnTo>
                  <a:lnTo>
                    <a:pt x="144755" y="17238"/>
                  </a:lnTo>
                  <a:lnTo>
                    <a:pt x="143176" y="19097"/>
                  </a:lnTo>
                  <a:lnTo>
                    <a:pt x="141171" y="21289"/>
                  </a:lnTo>
                  <a:lnTo>
                    <a:pt x="139834" y="23703"/>
                  </a:lnTo>
                  <a:lnTo>
                    <a:pt x="138943" y="26264"/>
                  </a:lnTo>
                  <a:lnTo>
                    <a:pt x="138349" y="28924"/>
                  </a:lnTo>
                  <a:lnTo>
                    <a:pt x="136048" y="30698"/>
                  </a:lnTo>
                  <a:lnTo>
                    <a:pt x="132609" y="31880"/>
                  </a:lnTo>
                  <a:lnTo>
                    <a:pt x="128411" y="32668"/>
                  </a:lnTo>
                  <a:lnTo>
                    <a:pt x="124660" y="34147"/>
                  </a:lnTo>
                  <a:lnTo>
                    <a:pt x="121207" y="36085"/>
                  </a:lnTo>
                  <a:lnTo>
                    <a:pt x="117952" y="38329"/>
                  </a:lnTo>
                  <a:lnTo>
                    <a:pt x="114830" y="40778"/>
                  </a:lnTo>
                  <a:lnTo>
                    <a:pt x="111796" y="43363"/>
                  </a:lnTo>
                  <a:lnTo>
                    <a:pt x="108821" y="46039"/>
                  </a:lnTo>
                  <a:lnTo>
                    <a:pt x="104933" y="48775"/>
                  </a:lnTo>
                  <a:lnTo>
                    <a:pt x="100435" y="51552"/>
                  </a:lnTo>
                  <a:lnTo>
                    <a:pt x="95532" y="54355"/>
                  </a:lnTo>
                  <a:lnTo>
                    <a:pt x="91311" y="56224"/>
                  </a:lnTo>
                  <a:lnTo>
                    <a:pt x="87544" y="57470"/>
                  </a:lnTo>
                  <a:lnTo>
                    <a:pt x="84080" y="58301"/>
                  </a:lnTo>
                  <a:lnTo>
                    <a:pt x="80819" y="58855"/>
                  </a:lnTo>
                  <a:lnTo>
                    <a:pt x="77692" y="59224"/>
                  </a:lnTo>
                  <a:lnTo>
                    <a:pt x="74655" y="59471"/>
                  </a:lnTo>
                  <a:lnTo>
                    <a:pt x="72630" y="60587"/>
                  </a:lnTo>
                  <a:lnTo>
                    <a:pt x="71280" y="62284"/>
                  </a:lnTo>
                  <a:lnTo>
                    <a:pt x="68601" y="68487"/>
                  </a:lnTo>
                  <a:lnTo>
                    <a:pt x="68582" y="68533"/>
                  </a:lnTo>
                  <a:lnTo>
                    <a:pt x="77153" y="685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8" name="SMARTPenAnnotation550"/>
            <p:cNvSpPr/>
            <p:nvPr/>
          </p:nvSpPr>
          <p:spPr>
            <a:xfrm>
              <a:off x="2949339" y="4457815"/>
              <a:ext cx="156764" cy="94183"/>
            </a:xfrm>
            <a:custGeom>
              <a:avLst/>
              <a:gdLst/>
              <a:ahLst/>
              <a:cxnLst/>
              <a:rect l="0" t="0" r="0" b="0"/>
              <a:pathLst>
                <a:path w="156764" h="94183">
                  <a:moveTo>
                    <a:pt x="11030" y="94182"/>
                  </a:moveTo>
                  <a:lnTo>
                    <a:pt x="0" y="94182"/>
                  </a:lnTo>
                  <a:lnTo>
                    <a:pt x="2314" y="94182"/>
                  </a:lnTo>
                  <a:lnTo>
                    <a:pt x="4934" y="91642"/>
                  </a:lnTo>
                  <a:lnTo>
                    <a:pt x="40829" y="55811"/>
                  </a:lnTo>
                  <a:lnTo>
                    <a:pt x="42326" y="53361"/>
                  </a:lnTo>
                  <a:lnTo>
                    <a:pt x="43324" y="50776"/>
                  </a:lnTo>
                  <a:lnTo>
                    <a:pt x="43990" y="48100"/>
                  </a:lnTo>
                  <a:lnTo>
                    <a:pt x="45386" y="46315"/>
                  </a:lnTo>
                  <a:lnTo>
                    <a:pt x="47269" y="45126"/>
                  </a:lnTo>
                  <a:lnTo>
                    <a:pt x="49477" y="44333"/>
                  </a:lnTo>
                  <a:lnTo>
                    <a:pt x="50949" y="42852"/>
                  </a:lnTo>
                  <a:lnTo>
                    <a:pt x="51930" y="40912"/>
                  </a:lnTo>
                  <a:lnTo>
                    <a:pt x="52585" y="38666"/>
                  </a:lnTo>
                  <a:lnTo>
                    <a:pt x="53021" y="36216"/>
                  </a:lnTo>
                  <a:lnTo>
                    <a:pt x="53311" y="33631"/>
                  </a:lnTo>
                  <a:lnTo>
                    <a:pt x="53506" y="30955"/>
                  </a:lnTo>
                  <a:lnTo>
                    <a:pt x="53635" y="28218"/>
                  </a:lnTo>
                  <a:lnTo>
                    <a:pt x="53859" y="18691"/>
                  </a:lnTo>
                  <a:lnTo>
                    <a:pt x="53890" y="9795"/>
                  </a:lnTo>
                  <a:lnTo>
                    <a:pt x="52938" y="8396"/>
                  </a:lnTo>
                  <a:lnTo>
                    <a:pt x="51352" y="6512"/>
                  </a:lnTo>
                  <a:lnTo>
                    <a:pt x="46512" y="1194"/>
                  </a:lnTo>
                  <a:lnTo>
                    <a:pt x="45162" y="757"/>
                  </a:lnTo>
                  <a:lnTo>
                    <a:pt x="41123" y="272"/>
                  </a:lnTo>
                  <a:lnTo>
                    <a:pt x="38044" y="0"/>
                  </a:lnTo>
                  <a:lnTo>
                    <a:pt x="34784" y="2475"/>
                  </a:lnTo>
                  <a:lnTo>
                    <a:pt x="29481" y="7276"/>
                  </a:lnTo>
                  <a:lnTo>
                    <a:pt x="24012" y="12658"/>
                  </a:lnTo>
                  <a:lnTo>
                    <a:pt x="21590" y="16020"/>
                  </a:lnTo>
                  <a:lnTo>
                    <a:pt x="19022" y="20167"/>
                  </a:lnTo>
                  <a:lnTo>
                    <a:pt x="16358" y="24836"/>
                  </a:lnTo>
                  <a:lnTo>
                    <a:pt x="14582" y="28902"/>
                  </a:lnTo>
                  <a:lnTo>
                    <a:pt x="13399" y="32564"/>
                  </a:lnTo>
                  <a:lnTo>
                    <a:pt x="12609" y="35958"/>
                  </a:lnTo>
                  <a:lnTo>
                    <a:pt x="12083" y="39174"/>
                  </a:lnTo>
                  <a:lnTo>
                    <a:pt x="11732" y="42270"/>
                  </a:lnTo>
                  <a:lnTo>
                    <a:pt x="11498" y="45286"/>
                  </a:lnTo>
                  <a:lnTo>
                    <a:pt x="10390" y="49203"/>
                  </a:lnTo>
                  <a:lnTo>
                    <a:pt x="8698" y="53718"/>
                  </a:lnTo>
                  <a:lnTo>
                    <a:pt x="6618" y="58634"/>
                  </a:lnTo>
                  <a:lnTo>
                    <a:pt x="6184" y="62863"/>
                  </a:lnTo>
                  <a:lnTo>
                    <a:pt x="6847" y="66635"/>
                  </a:lnTo>
                  <a:lnTo>
                    <a:pt x="8241" y="70103"/>
                  </a:lnTo>
                  <a:lnTo>
                    <a:pt x="10124" y="73367"/>
                  </a:lnTo>
                  <a:lnTo>
                    <a:pt x="12331" y="76495"/>
                  </a:lnTo>
                  <a:lnTo>
                    <a:pt x="14755" y="79534"/>
                  </a:lnTo>
                  <a:lnTo>
                    <a:pt x="16371" y="82511"/>
                  </a:lnTo>
                  <a:lnTo>
                    <a:pt x="17448" y="85449"/>
                  </a:lnTo>
                  <a:lnTo>
                    <a:pt x="18166" y="88360"/>
                  </a:lnTo>
                  <a:lnTo>
                    <a:pt x="20550" y="90301"/>
                  </a:lnTo>
                  <a:lnTo>
                    <a:pt x="24045" y="91595"/>
                  </a:lnTo>
                  <a:lnTo>
                    <a:pt x="28279" y="92457"/>
                  </a:lnTo>
                  <a:lnTo>
                    <a:pt x="32055" y="93032"/>
                  </a:lnTo>
                  <a:lnTo>
                    <a:pt x="35524" y="93416"/>
                  </a:lnTo>
                  <a:lnTo>
                    <a:pt x="38790" y="93671"/>
                  </a:lnTo>
                  <a:lnTo>
                    <a:pt x="42871" y="93842"/>
                  </a:lnTo>
                  <a:lnTo>
                    <a:pt x="56766" y="94081"/>
                  </a:lnTo>
                  <a:lnTo>
                    <a:pt x="78072" y="94169"/>
                  </a:lnTo>
                  <a:lnTo>
                    <a:pt x="83347" y="93221"/>
                  </a:lnTo>
                  <a:lnTo>
                    <a:pt x="88769" y="91636"/>
                  </a:lnTo>
                  <a:lnTo>
                    <a:pt x="94289" y="89627"/>
                  </a:lnTo>
                  <a:lnTo>
                    <a:pt x="99874" y="87336"/>
                  </a:lnTo>
                  <a:lnTo>
                    <a:pt x="105502" y="84855"/>
                  </a:lnTo>
                  <a:lnTo>
                    <a:pt x="116835" y="79559"/>
                  </a:lnTo>
                  <a:lnTo>
                    <a:pt x="128222" y="74031"/>
                  </a:lnTo>
                  <a:lnTo>
                    <a:pt x="133926" y="72175"/>
                  </a:lnTo>
                  <a:lnTo>
                    <a:pt x="139633" y="70938"/>
                  </a:lnTo>
                  <a:lnTo>
                    <a:pt x="156763" y="684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9" name="SMARTPenAnnotation551"/>
            <p:cNvSpPr/>
            <p:nvPr/>
          </p:nvSpPr>
          <p:spPr>
            <a:xfrm>
              <a:off x="3937634" y="3960495"/>
              <a:ext cx="51437" cy="257176"/>
            </a:xfrm>
            <a:custGeom>
              <a:avLst/>
              <a:gdLst/>
              <a:ahLst/>
              <a:cxnLst/>
              <a:rect l="0" t="0" r="0" b="0"/>
              <a:pathLst>
                <a:path w="51437" h="257176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2" y="7381"/>
                  </a:lnTo>
                  <a:lnTo>
                    <a:pt x="5892" y="8730"/>
                  </a:lnTo>
                  <a:lnTo>
                    <a:pt x="6786" y="10583"/>
                  </a:lnTo>
                  <a:lnTo>
                    <a:pt x="7779" y="15181"/>
                  </a:lnTo>
                  <a:lnTo>
                    <a:pt x="8337" y="23125"/>
                  </a:lnTo>
                  <a:lnTo>
                    <a:pt x="8468" y="28692"/>
                  </a:lnTo>
                  <a:lnTo>
                    <a:pt x="8570" y="74447"/>
                  </a:lnTo>
                  <a:lnTo>
                    <a:pt x="9524" y="81064"/>
                  </a:lnTo>
                  <a:lnTo>
                    <a:pt x="11112" y="88332"/>
                  </a:lnTo>
                  <a:lnTo>
                    <a:pt x="13123" y="96036"/>
                  </a:lnTo>
                  <a:lnTo>
                    <a:pt x="14464" y="103076"/>
                  </a:lnTo>
                  <a:lnTo>
                    <a:pt x="15358" y="109675"/>
                  </a:lnTo>
                  <a:lnTo>
                    <a:pt x="15954" y="115979"/>
                  </a:lnTo>
                  <a:lnTo>
                    <a:pt x="17304" y="123039"/>
                  </a:lnTo>
                  <a:lnTo>
                    <a:pt x="19156" y="130604"/>
                  </a:lnTo>
                  <a:lnTo>
                    <a:pt x="21343" y="138504"/>
                  </a:lnTo>
                  <a:lnTo>
                    <a:pt x="23754" y="145676"/>
                  </a:lnTo>
                  <a:lnTo>
                    <a:pt x="26313" y="152362"/>
                  </a:lnTo>
                  <a:lnTo>
                    <a:pt x="28973" y="158724"/>
                  </a:lnTo>
                  <a:lnTo>
                    <a:pt x="30745" y="164871"/>
                  </a:lnTo>
                  <a:lnTo>
                    <a:pt x="31927" y="170874"/>
                  </a:lnTo>
                  <a:lnTo>
                    <a:pt x="32715" y="176781"/>
                  </a:lnTo>
                  <a:lnTo>
                    <a:pt x="33240" y="183576"/>
                  </a:lnTo>
                  <a:lnTo>
                    <a:pt x="33591" y="190964"/>
                  </a:lnTo>
                  <a:lnTo>
                    <a:pt x="33824" y="198747"/>
                  </a:lnTo>
                  <a:lnTo>
                    <a:pt x="34932" y="205840"/>
                  </a:lnTo>
                  <a:lnTo>
                    <a:pt x="36623" y="212474"/>
                  </a:lnTo>
                  <a:lnTo>
                    <a:pt x="38703" y="218802"/>
                  </a:lnTo>
                  <a:lnTo>
                    <a:pt x="40090" y="223973"/>
                  </a:lnTo>
                  <a:lnTo>
                    <a:pt x="41014" y="228372"/>
                  </a:lnTo>
                  <a:lnTo>
                    <a:pt x="42042" y="235801"/>
                  </a:lnTo>
                  <a:lnTo>
                    <a:pt x="42498" y="242278"/>
                  </a:lnTo>
                  <a:lnTo>
                    <a:pt x="43572" y="245338"/>
                  </a:lnTo>
                  <a:lnTo>
                    <a:pt x="45241" y="248331"/>
                  </a:lnTo>
                  <a:lnTo>
                    <a:pt x="51436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0" name="SMARTPenAnnotation552"/>
            <p:cNvSpPr/>
            <p:nvPr/>
          </p:nvSpPr>
          <p:spPr>
            <a:xfrm>
              <a:off x="3809047" y="3917677"/>
              <a:ext cx="274321" cy="154261"/>
            </a:xfrm>
            <a:custGeom>
              <a:avLst/>
              <a:gdLst/>
              <a:ahLst/>
              <a:cxnLst/>
              <a:rect l="0" t="0" r="0" b="0"/>
              <a:pathLst>
                <a:path w="274321" h="154261">
                  <a:moveTo>
                    <a:pt x="0" y="154260"/>
                  </a:moveTo>
                  <a:lnTo>
                    <a:pt x="12770" y="141490"/>
                  </a:lnTo>
                  <a:lnTo>
                    <a:pt x="15181" y="140031"/>
                  </a:lnTo>
                  <a:lnTo>
                    <a:pt x="20400" y="138411"/>
                  </a:lnTo>
                  <a:lnTo>
                    <a:pt x="23125" y="136074"/>
                  </a:lnTo>
                  <a:lnTo>
                    <a:pt x="25894" y="132611"/>
                  </a:lnTo>
                  <a:lnTo>
                    <a:pt x="28693" y="128397"/>
                  </a:lnTo>
                  <a:lnTo>
                    <a:pt x="31511" y="123684"/>
                  </a:lnTo>
                  <a:lnTo>
                    <a:pt x="34342" y="118635"/>
                  </a:lnTo>
                  <a:lnTo>
                    <a:pt x="37182" y="113366"/>
                  </a:lnTo>
                  <a:lnTo>
                    <a:pt x="40981" y="107947"/>
                  </a:lnTo>
                  <a:lnTo>
                    <a:pt x="45418" y="102430"/>
                  </a:lnTo>
                  <a:lnTo>
                    <a:pt x="50281" y="96846"/>
                  </a:lnTo>
                  <a:lnTo>
                    <a:pt x="55428" y="92172"/>
                  </a:lnTo>
                  <a:lnTo>
                    <a:pt x="60765" y="88103"/>
                  </a:lnTo>
                  <a:lnTo>
                    <a:pt x="66227" y="84438"/>
                  </a:lnTo>
                  <a:lnTo>
                    <a:pt x="71774" y="80089"/>
                  </a:lnTo>
                  <a:lnTo>
                    <a:pt x="77377" y="75286"/>
                  </a:lnTo>
                  <a:lnTo>
                    <a:pt x="83017" y="70178"/>
                  </a:lnTo>
                  <a:lnTo>
                    <a:pt x="87729" y="64868"/>
                  </a:lnTo>
                  <a:lnTo>
                    <a:pt x="91824" y="59423"/>
                  </a:lnTo>
                  <a:lnTo>
                    <a:pt x="95506" y="53888"/>
                  </a:lnTo>
                  <a:lnTo>
                    <a:pt x="99865" y="48292"/>
                  </a:lnTo>
                  <a:lnTo>
                    <a:pt x="104677" y="42658"/>
                  </a:lnTo>
                  <a:lnTo>
                    <a:pt x="109790" y="36996"/>
                  </a:lnTo>
                  <a:lnTo>
                    <a:pt x="115103" y="32269"/>
                  </a:lnTo>
                  <a:lnTo>
                    <a:pt x="120551" y="28165"/>
                  </a:lnTo>
                  <a:lnTo>
                    <a:pt x="126087" y="24477"/>
                  </a:lnTo>
                  <a:lnTo>
                    <a:pt x="130731" y="21065"/>
                  </a:lnTo>
                  <a:lnTo>
                    <a:pt x="134779" y="17838"/>
                  </a:lnTo>
                  <a:lnTo>
                    <a:pt x="138430" y="14735"/>
                  </a:lnTo>
                  <a:lnTo>
                    <a:pt x="141817" y="11713"/>
                  </a:lnTo>
                  <a:lnTo>
                    <a:pt x="148119" y="5816"/>
                  </a:lnTo>
                  <a:lnTo>
                    <a:pt x="151134" y="3863"/>
                  </a:lnTo>
                  <a:lnTo>
                    <a:pt x="157023" y="1692"/>
                  </a:lnTo>
                  <a:lnTo>
                    <a:pt x="162816" y="727"/>
                  </a:lnTo>
                  <a:lnTo>
                    <a:pt x="169744" y="108"/>
                  </a:lnTo>
                  <a:lnTo>
                    <a:pt x="175772" y="23"/>
                  </a:lnTo>
                  <a:lnTo>
                    <a:pt x="180047" y="0"/>
                  </a:lnTo>
                  <a:lnTo>
                    <a:pt x="182896" y="938"/>
                  </a:lnTo>
                  <a:lnTo>
                    <a:pt x="184796" y="2515"/>
                  </a:lnTo>
                  <a:lnTo>
                    <a:pt x="187859" y="6808"/>
                  </a:lnTo>
                  <a:lnTo>
                    <a:pt x="190009" y="9286"/>
                  </a:lnTo>
                  <a:lnTo>
                    <a:pt x="192395" y="11891"/>
                  </a:lnTo>
                  <a:lnTo>
                    <a:pt x="197587" y="17325"/>
                  </a:lnTo>
                  <a:lnTo>
                    <a:pt x="200304" y="20107"/>
                  </a:lnTo>
                  <a:lnTo>
                    <a:pt x="203069" y="23868"/>
                  </a:lnTo>
                  <a:lnTo>
                    <a:pt x="205864" y="28279"/>
                  </a:lnTo>
                  <a:lnTo>
                    <a:pt x="208681" y="33126"/>
                  </a:lnTo>
                  <a:lnTo>
                    <a:pt x="211510" y="37309"/>
                  </a:lnTo>
                  <a:lnTo>
                    <a:pt x="214349" y="41050"/>
                  </a:lnTo>
                  <a:lnTo>
                    <a:pt x="217194" y="44497"/>
                  </a:lnTo>
                  <a:lnTo>
                    <a:pt x="220044" y="48699"/>
                  </a:lnTo>
                  <a:lnTo>
                    <a:pt x="222896" y="53406"/>
                  </a:lnTo>
                  <a:lnTo>
                    <a:pt x="225750" y="58449"/>
                  </a:lnTo>
                  <a:lnTo>
                    <a:pt x="228605" y="62764"/>
                  </a:lnTo>
                  <a:lnTo>
                    <a:pt x="231461" y="66592"/>
                  </a:lnTo>
                  <a:lnTo>
                    <a:pt x="234317" y="70097"/>
                  </a:lnTo>
                  <a:lnTo>
                    <a:pt x="237174" y="73387"/>
                  </a:lnTo>
                  <a:lnTo>
                    <a:pt x="240031" y="76532"/>
                  </a:lnTo>
                  <a:lnTo>
                    <a:pt x="245746" y="82567"/>
                  </a:lnTo>
                  <a:lnTo>
                    <a:pt x="274320" y="1113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1" name="SMARTPenAnnotation553"/>
            <p:cNvSpPr/>
            <p:nvPr/>
          </p:nvSpPr>
          <p:spPr>
            <a:xfrm>
              <a:off x="3706177" y="4449127"/>
              <a:ext cx="188586" cy="462723"/>
            </a:xfrm>
            <a:custGeom>
              <a:avLst/>
              <a:gdLst/>
              <a:ahLst/>
              <a:cxnLst/>
              <a:rect l="0" t="0" r="0" b="0"/>
              <a:pathLst>
                <a:path w="188586" h="462723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7381" y="11932"/>
                  </a:lnTo>
                  <a:lnTo>
                    <a:pt x="8337" y="23911"/>
                  </a:lnTo>
                  <a:lnTo>
                    <a:pt x="8468" y="33170"/>
                  </a:lnTo>
                  <a:lnTo>
                    <a:pt x="11066" y="43635"/>
                  </a:lnTo>
                  <a:lnTo>
                    <a:pt x="15396" y="54636"/>
                  </a:lnTo>
                  <a:lnTo>
                    <a:pt x="20495" y="65875"/>
                  </a:lnTo>
                  <a:lnTo>
                    <a:pt x="31530" y="88613"/>
                  </a:lnTo>
                  <a:lnTo>
                    <a:pt x="37191" y="100026"/>
                  </a:lnTo>
                  <a:lnTo>
                    <a:pt x="42882" y="108909"/>
                  </a:lnTo>
                  <a:lnTo>
                    <a:pt x="48586" y="116984"/>
                  </a:lnTo>
                  <a:lnTo>
                    <a:pt x="54296" y="126923"/>
                  </a:lnTo>
                  <a:lnTo>
                    <a:pt x="60010" y="135150"/>
                  </a:lnTo>
                  <a:lnTo>
                    <a:pt x="62866" y="138678"/>
                  </a:lnTo>
                  <a:lnTo>
                    <a:pt x="65723" y="141029"/>
                  </a:lnTo>
                  <a:lnTo>
                    <a:pt x="68580" y="142597"/>
                  </a:lnTo>
                  <a:lnTo>
                    <a:pt x="74295" y="144339"/>
                  </a:lnTo>
                  <a:lnTo>
                    <a:pt x="80010" y="145113"/>
                  </a:lnTo>
                  <a:lnTo>
                    <a:pt x="85725" y="145458"/>
                  </a:lnTo>
                  <a:lnTo>
                    <a:pt x="92604" y="145678"/>
                  </a:lnTo>
                  <a:lnTo>
                    <a:pt x="98347" y="145716"/>
                  </a:lnTo>
                  <a:lnTo>
                    <a:pt x="99855" y="144769"/>
                  </a:lnTo>
                  <a:lnTo>
                    <a:pt x="100860" y="143186"/>
                  </a:lnTo>
                  <a:lnTo>
                    <a:pt x="104814" y="133865"/>
                  </a:lnTo>
                  <a:lnTo>
                    <a:pt x="108497" y="125218"/>
                  </a:lnTo>
                  <a:lnTo>
                    <a:pt x="110133" y="118200"/>
                  </a:lnTo>
                  <a:lnTo>
                    <a:pt x="111055" y="104343"/>
                  </a:lnTo>
                  <a:lnTo>
                    <a:pt x="111270" y="93682"/>
                  </a:lnTo>
                  <a:lnTo>
                    <a:pt x="111443" y="17192"/>
                  </a:lnTo>
                  <a:lnTo>
                    <a:pt x="111443" y="29081"/>
                  </a:lnTo>
                  <a:lnTo>
                    <a:pt x="112395" y="31770"/>
                  </a:lnTo>
                  <a:lnTo>
                    <a:pt x="115993" y="37297"/>
                  </a:lnTo>
                  <a:lnTo>
                    <a:pt x="118227" y="45469"/>
                  </a:lnTo>
                  <a:lnTo>
                    <a:pt x="120173" y="55451"/>
                  </a:lnTo>
                  <a:lnTo>
                    <a:pt x="124213" y="66238"/>
                  </a:lnTo>
                  <a:lnTo>
                    <a:pt x="129183" y="77382"/>
                  </a:lnTo>
                  <a:lnTo>
                    <a:pt x="137337" y="94366"/>
                  </a:lnTo>
                  <a:lnTo>
                    <a:pt x="148625" y="117171"/>
                  </a:lnTo>
                  <a:lnTo>
                    <a:pt x="154321" y="131134"/>
                  </a:lnTo>
                  <a:lnTo>
                    <a:pt x="160027" y="146864"/>
                  </a:lnTo>
                  <a:lnTo>
                    <a:pt x="165738" y="163380"/>
                  </a:lnTo>
                  <a:lnTo>
                    <a:pt x="171452" y="177706"/>
                  </a:lnTo>
                  <a:lnTo>
                    <a:pt x="174309" y="184193"/>
                  </a:lnTo>
                  <a:lnTo>
                    <a:pt x="176213" y="191376"/>
                  </a:lnTo>
                  <a:lnTo>
                    <a:pt x="177483" y="199021"/>
                  </a:lnTo>
                  <a:lnTo>
                    <a:pt x="178330" y="206976"/>
                  </a:lnTo>
                  <a:lnTo>
                    <a:pt x="179846" y="216089"/>
                  </a:lnTo>
                  <a:lnTo>
                    <a:pt x="181810" y="225974"/>
                  </a:lnTo>
                  <a:lnTo>
                    <a:pt x="184072" y="236374"/>
                  </a:lnTo>
                  <a:lnTo>
                    <a:pt x="185580" y="246165"/>
                  </a:lnTo>
                  <a:lnTo>
                    <a:pt x="186585" y="255550"/>
                  </a:lnTo>
                  <a:lnTo>
                    <a:pt x="187255" y="264665"/>
                  </a:lnTo>
                  <a:lnTo>
                    <a:pt x="187702" y="273598"/>
                  </a:lnTo>
                  <a:lnTo>
                    <a:pt x="188198" y="291144"/>
                  </a:lnTo>
                  <a:lnTo>
                    <a:pt x="188572" y="351454"/>
                  </a:lnTo>
                  <a:lnTo>
                    <a:pt x="188585" y="368609"/>
                  </a:lnTo>
                  <a:lnTo>
                    <a:pt x="187636" y="376232"/>
                  </a:lnTo>
                  <a:lnTo>
                    <a:pt x="184041" y="389782"/>
                  </a:lnTo>
                  <a:lnTo>
                    <a:pt x="179269" y="402154"/>
                  </a:lnTo>
                  <a:lnTo>
                    <a:pt x="173972" y="414002"/>
                  </a:lnTo>
                  <a:lnTo>
                    <a:pt x="165636" y="431384"/>
                  </a:lnTo>
                  <a:lnTo>
                    <a:pt x="159976" y="442869"/>
                  </a:lnTo>
                  <a:lnTo>
                    <a:pt x="154286" y="451783"/>
                  </a:lnTo>
                  <a:lnTo>
                    <a:pt x="151435" y="455494"/>
                  </a:lnTo>
                  <a:lnTo>
                    <a:pt x="147629" y="457968"/>
                  </a:lnTo>
                  <a:lnTo>
                    <a:pt x="143187" y="459617"/>
                  </a:lnTo>
                  <a:lnTo>
                    <a:pt x="138320" y="460716"/>
                  </a:lnTo>
                  <a:lnTo>
                    <a:pt x="133171" y="461449"/>
                  </a:lnTo>
                  <a:lnTo>
                    <a:pt x="127833" y="461938"/>
                  </a:lnTo>
                  <a:lnTo>
                    <a:pt x="117774" y="462481"/>
                  </a:lnTo>
                  <a:lnTo>
                    <a:pt x="110129" y="462722"/>
                  </a:lnTo>
                  <a:lnTo>
                    <a:pt x="106757" y="461834"/>
                  </a:lnTo>
                  <a:lnTo>
                    <a:pt x="103556" y="460290"/>
                  </a:lnTo>
                  <a:lnTo>
                    <a:pt x="100470" y="458307"/>
                  </a:lnTo>
                  <a:lnTo>
                    <a:pt x="96507" y="456033"/>
                  </a:lnTo>
                  <a:lnTo>
                    <a:pt x="87025" y="450966"/>
                  </a:lnTo>
                  <a:lnTo>
                    <a:pt x="82781" y="448282"/>
                  </a:lnTo>
                  <a:lnTo>
                    <a:pt x="79000" y="445540"/>
                  </a:lnTo>
                  <a:lnTo>
                    <a:pt x="75527" y="442759"/>
                  </a:lnTo>
                  <a:lnTo>
                    <a:pt x="71307" y="439000"/>
                  </a:lnTo>
                  <a:lnTo>
                    <a:pt x="61537" y="429744"/>
                  </a:lnTo>
                  <a:lnTo>
                    <a:pt x="58169" y="424608"/>
                  </a:lnTo>
                  <a:lnTo>
                    <a:pt x="54428" y="413823"/>
                  </a:lnTo>
                  <a:lnTo>
                    <a:pt x="50225" y="402678"/>
                  </a:lnTo>
                  <a:lnTo>
                    <a:pt x="47771" y="397040"/>
                  </a:lnTo>
                  <a:lnTo>
                    <a:pt x="45044" y="383155"/>
                  </a:lnTo>
                  <a:lnTo>
                    <a:pt x="44317" y="375451"/>
                  </a:lnTo>
                  <a:lnTo>
                    <a:pt x="43509" y="361813"/>
                  </a:lnTo>
                  <a:lnTo>
                    <a:pt x="43294" y="355508"/>
                  </a:lnTo>
                  <a:lnTo>
                    <a:pt x="44103" y="348448"/>
                  </a:lnTo>
                  <a:lnTo>
                    <a:pt x="45594" y="340884"/>
                  </a:lnTo>
                  <a:lnTo>
                    <a:pt x="47541" y="332983"/>
                  </a:lnTo>
                  <a:lnTo>
                    <a:pt x="49704" y="319125"/>
                  </a:lnTo>
                  <a:lnTo>
                    <a:pt x="50281" y="312763"/>
                  </a:lnTo>
                  <a:lnTo>
                    <a:pt x="53462" y="303153"/>
                  </a:lnTo>
                  <a:lnTo>
                    <a:pt x="58051" y="294755"/>
                  </a:lnTo>
                  <a:lnTo>
                    <a:pt x="63266" y="284673"/>
                  </a:lnTo>
                  <a:lnTo>
                    <a:pt x="66942" y="280269"/>
                  </a:lnTo>
                  <a:lnTo>
                    <a:pt x="71298" y="276381"/>
                  </a:lnTo>
                  <a:lnTo>
                    <a:pt x="76107" y="272837"/>
                  </a:lnTo>
                  <a:lnTo>
                    <a:pt x="81218" y="269521"/>
                  </a:lnTo>
                  <a:lnTo>
                    <a:pt x="86530" y="266358"/>
                  </a:lnTo>
                  <a:lnTo>
                    <a:pt x="91977" y="263297"/>
                  </a:lnTo>
                  <a:lnTo>
                    <a:pt x="96561" y="260304"/>
                  </a:lnTo>
                  <a:lnTo>
                    <a:pt x="100569" y="257356"/>
                  </a:lnTo>
                  <a:lnTo>
                    <a:pt x="104193" y="254438"/>
                  </a:lnTo>
                  <a:lnTo>
                    <a:pt x="109467" y="251541"/>
                  </a:lnTo>
                  <a:lnTo>
                    <a:pt x="115841" y="248656"/>
                  </a:lnTo>
                  <a:lnTo>
                    <a:pt x="122947" y="245781"/>
                  </a:lnTo>
                  <a:lnTo>
                    <a:pt x="128637" y="243864"/>
                  </a:lnTo>
                  <a:lnTo>
                    <a:pt x="133383" y="242586"/>
                  </a:lnTo>
                  <a:lnTo>
                    <a:pt x="137500" y="241734"/>
                  </a:lnTo>
                  <a:lnTo>
                    <a:pt x="141196" y="240213"/>
                  </a:lnTo>
                  <a:lnTo>
                    <a:pt x="144613" y="238248"/>
                  </a:lnTo>
                  <a:lnTo>
                    <a:pt x="154305" y="2314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2" name="SMARTPenAnnotation554"/>
            <p:cNvSpPr/>
            <p:nvPr/>
          </p:nvSpPr>
          <p:spPr>
            <a:xfrm>
              <a:off x="3971925" y="4431982"/>
              <a:ext cx="42863" cy="188596"/>
            </a:xfrm>
            <a:custGeom>
              <a:avLst/>
              <a:gdLst/>
              <a:ahLst/>
              <a:cxnLst/>
              <a:rect l="0" t="0" r="0" b="0"/>
              <a:pathLst>
                <a:path w="42863" h="188596">
                  <a:moveTo>
                    <a:pt x="0" y="0"/>
                  </a:moveTo>
                  <a:lnTo>
                    <a:pt x="0" y="7381"/>
                  </a:lnTo>
                  <a:lnTo>
                    <a:pt x="952" y="9683"/>
                  </a:lnTo>
                  <a:lnTo>
                    <a:pt x="2540" y="13123"/>
                  </a:lnTo>
                  <a:lnTo>
                    <a:pt x="4550" y="17322"/>
                  </a:lnTo>
                  <a:lnTo>
                    <a:pt x="5891" y="21072"/>
                  </a:lnTo>
                  <a:lnTo>
                    <a:pt x="6785" y="24526"/>
                  </a:lnTo>
                  <a:lnTo>
                    <a:pt x="7380" y="27781"/>
                  </a:lnTo>
                  <a:lnTo>
                    <a:pt x="8730" y="31855"/>
                  </a:lnTo>
                  <a:lnTo>
                    <a:pt x="10583" y="36477"/>
                  </a:lnTo>
                  <a:lnTo>
                    <a:pt x="12770" y="41463"/>
                  </a:lnTo>
                  <a:lnTo>
                    <a:pt x="14228" y="46692"/>
                  </a:lnTo>
                  <a:lnTo>
                    <a:pt x="15200" y="52083"/>
                  </a:lnTo>
                  <a:lnTo>
                    <a:pt x="15849" y="57582"/>
                  </a:lnTo>
                  <a:lnTo>
                    <a:pt x="17233" y="64105"/>
                  </a:lnTo>
                  <a:lnTo>
                    <a:pt x="19109" y="71312"/>
                  </a:lnTo>
                  <a:lnTo>
                    <a:pt x="21311" y="78974"/>
                  </a:lnTo>
                  <a:lnTo>
                    <a:pt x="22780" y="85987"/>
                  </a:lnTo>
                  <a:lnTo>
                    <a:pt x="23759" y="92567"/>
                  </a:lnTo>
                  <a:lnTo>
                    <a:pt x="24412" y="98859"/>
                  </a:lnTo>
                  <a:lnTo>
                    <a:pt x="24847" y="105911"/>
                  </a:lnTo>
                  <a:lnTo>
                    <a:pt x="25330" y="121367"/>
                  </a:lnTo>
                  <a:lnTo>
                    <a:pt x="26412" y="127583"/>
                  </a:lnTo>
                  <a:lnTo>
                    <a:pt x="28085" y="132681"/>
                  </a:lnTo>
                  <a:lnTo>
                    <a:pt x="30153" y="137031"/>
                  </a:lnTo>
                  <a:lnTo>
                    <a:pt x="31532" y="141837"/>
                  </a:lnTo>
                  <a:lnTo>
                    <a:pt x="32451" y="146945"/>
                  </a:lnTo>
                  <a:lnTo>
                    <a:pt x="33064" y="152256"/>
                  </a:lnTo>
                  <a:lnTo>
                    <a:pt x="33472" y="156749"/>
                  </a:lnTo>
                  <a:lnTo>
                    <a:pt x="33745" y="160697"/>
                  </a:lnTo>
                  <a:lnTo>
                    <a:pt x="33926" y="164282"/>
                  </a:lnTo>
                  <a:lnTo>
                    <a:pt x="35000" y="167623"/>
                  </a:lnTo>
                  <a:lnTo>
                    <a:pt x="36668" y="170804"/>
                  </a:lnTo>
                  <a:lnTo>
                    <a:pt x="38733" y="173877"/>
                  </a:lnTo>
                  <a:lnTo>
                    <a:pt x="40109" y="176878"/>
                  </a:lnTo>
                  <a:lnTo>
                    <a:pt x="41027" y="179831"/>
                  </a:lnTo>
                  <a:lnTo>
                    <a:pt x="42862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3" name="SMARTPenAnnotation555"/>
            <p:cNvSpPr/>
            <p:nvPr/>
          </p:nvSpPr>
          <p:spPr>
            <a:xfrm>
              <a:off x="3946207" y="440626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4" name="SMARTPenAnnotation556"/>
            <p:cNvSpPr/>
            <p:nvPr/>
          </p:nvSpPr>
          <p:spPr>
            <a:xfrm>
              <a:off x="4074795" y="4423410"/>
              <a:ext cx="137160" cy="153905"/>
            </a:xfrm>
            <a:custGeom>
              <a:avLst/>
              <a:gdLst/>
              <a:ahLst/>
              <a:cxnLst/>
              <a:rect l="0" t="0" r="0" b="0"/>
              <a:pathLst>
                <a:path w="137160" h="153905">
                  <a:moveTo>
                    <a:pt x="0" y="0"/>
                  </a:moveTo>
                  <a:lnTo>
                    <a:pt x="0" y="34008"/>
                  </a:lnTo>
                  <a:lnTo>
                    <a:pt x="952" y="39817"/>
                  </a:lnTo>
                  <a:lnTo>
                    <a:pt x="2540" y="46547"/>
                  </a:lnTo>
                  <a:lnTo>
                    <a:pt x="4550" y="53891"/>
                  </a:lnTo>
                  <a:lnTo>
                    <a:pt x="5891" y="59740"/>
                  </a:lnTo>
                  <a:lnTo>
                    <a:pt x="6785" y="64592"/>
                  </a:lnTo>
                  <a:lnTo>
                    <a:pt x="7381" y="68778"/>
                  </a:lnTo>
                  <a:lnTo>
                    <a:pt x="8730" y="73475"/>
                  </a:lnTo>
                  <a:lnTo>
                    <a:pt x="10583" y="78510"/>
                  </a:lnTo>
                  <a:lnTo>
                    <a:pt x="12770" y="83773"/>
                  </a:lnTo>
                  <a:lnTo>
                    <a:pt x="14228" y="89186"/>
                  </a:lnTo>
                  <a:lnTo>
                    <a:pt x="15200" y="94699"/>
                  </a:lnTo>
                  <a:lnTo>
                    <a:pt x="15849" y="100281"/>
                  </a:lnTo>
                  <a:lnTo>
                    <a:pt x="16281" y="105906"/>
                  </a:lnTo>
                  <a:lnTo>
                    <a:pt x="16568" y="111562"/>
                  </a:lnTo>
                  <a:lnTo>
                    <a:pt x="16974" y="126082"/>
                  </a:lnTo>
                  <a:lnTo>
                    <a:pt x="17031" y="129775"/>
                  </a:lnTo>
                  <a:lnTo>
                    <a:pt x="18021" y="133189"/>
                  </a:lnTo>
                  <a:lnTo>
                    <a:pt x="19634" y="136418"/>
                  </a:lnTo>
                  <a:lnTo>
                    <a:pt x="24516" y="143892"/>
                  </a:lnTo>
                  <a:lnTo>
                    <a:pt x="25183" y="147455"/>
                  </a:lnTo>
                  <a:lnTo>
                    <a:pt x="25686" y="153904"/>
                  </a:lnTo>
                  <a:lnTo>
                    <a:pt x="25717" y="100661"/>
                  </a:lnTo>
                  <a:lnTo>
                    <a:pt x="26670" y="92825"/>
                  </a:lnTo>
                  <a:lnTo>
                    <a:pt x="28257" y="84743"/>
                  </a:lnTo>
                  <a:lnTo>
                    <a:pt x="30268" y="76497"/>
                  </a:lnTo>
                  <a:lnTo>
                    <a:pt x="31609" y="68143"/>
                  </a:lnTo>
                  <a:lnTo>
                    <a:pt x="32502" y="59716"/>
                  </a:lnTo>
                  <a:lnTo>
                    <a:pt x="33098" y="51241"/>
                  </a:lnTo>
                  <a:lnTo>
                    <a:pt x="34447" y="43686"/>
                  </a:lnTo>
                  <a:lnTo>
                    <a:pt x="36300" y="36744"/>
                  </a:lnTo>
                  <a:lnTo>
                    <a:pt x="38487" y="30211"/>
                  </a:lnTo>
                  <a:lnTo>
                    <a:pt x="40898" y="24903"/>
                  </a:lnTo>
                  <a:lnTo>
                    <a:pt x="43458" y="20412"/>
                  </a:lnTo>
                  <a:lnTo>
                    <a:pt x="46117" y="16465"/>
                  </a:lnTo>
                  <a:lnTo>
                    <a:pt x="48842" y="12882"/>
                  </a:lnTo>
                  <a:lnTo>
                    <a:pt x="51611" y="9540"/>
                  </a:lnTo>
                  <a:lnTo>
                    <a:pt x="54410" y="6361"/>
                  </a:lnTo>
                  <a:lnTo>
                    <a:pt x="57228" y="4240"/>
                  </a:lnTo>
                  <a:lnTo>
                    <a:pt x="60059" y="2827"/>
                  </a:lnTo>
                  <a:lnTo>
                    <a:pt x="66896" y="558"/>
                  </a:lnTo>
                  <a:lnTo>
                    <a:pt x="67458" y="1324"/>
                  </a:lnTo>
                  <a:lnTo>
                    <a:pt x="68081" y="4716"/>
                  </a:lnTo>
                  <a:lnTo>
                    <a:pt x="70898" y="9398"/>
                  </a:lnTo>
                  <a:lnTo>
                    <a:pt x="72982" y="11980"/>
                  </a:lnTo>
                  <a:lnTo>
                    <a:pt x="75325" y="14654"/>
                  </a:lnTo>
                  <a:lnTo>
                    <a:pt x="77839" y="17389"/>
                  </a:lnTo>
                  <a:lnTo>
                    <a:pt x="80468" y="20165"/>
                  </a:lnTo>
                  <a:lnTo>
                    <a:pt x="82220" y="23921"/>
                  </a:lnTo>
                  <a:lnTo>
                    <a:pt x="83388" y="28329"/>
                  </a:lnTo>
                  <a:lnTo>
                    <a:pt x="84167" y="33174"/>
                  </a:lnTo>
                  <a:lnTo>
                    <a:pt x="85639" y="37356"/>
                  </a:lnTo>
                  <a:lnTo>
                    <a:pt x="87572" y="41096"/>
                  </a:lnTo>
                  <a:lnTo>
                    <a:pt x="89814" y="44542"/>
                  </a:lnTo>
                  <a:lnTo>
                    <a:pt x="91308" y="48745"/>
                  </a:lnTo>
                  <a:lnTo>
                    <a:pt x="92304" y="53452"/>
                  </a:lnTo>
                  <a:lnTo>
                    <a:pt x="92968" y="58494"/>
                  </a:lnTo>
                  <a:lnTo>
                    <a:pt x="94364" y="62808"/>
                  </a:lnTo>
                  <a:lnTo>
                    <a:pt x="96246" y="66638"/>
                  </a:lnTo>
                  <a:lnTo>
                    <a:pt x="98454" y="70142"/>
                  </a:lnTo>
                  <a:lnTo>
                    <a:pt x="100879" y="74384"/>
                  </a:lnTo>
                  <a:lnTo>
                    <a:pt x="106112" y="84177"/>
                  </a:lnTo>
                  <a:lnTo>
                    <a:pt x="107889" y="88503"/>
                  </a:lnTo>
                  <a:lnTo>
                    <a:pt x="109073" y="92339"/>
                  </a:lnTo>
                  <a:lnTo>
                    <a:pt x="109863" y="95849"/>
                  </a:lnTo>
                  <a:lnTo>
                    <a:pt x="111342" y="98189"/>
                  </a:lnTo>
                  <a:lnTo>
                    <a:pt x="113280" y="99749"/>
                  </a:lnTo>
                  <a:lnTo>
                    <a:pt x="115525" y="100789"/>
                  </a:lnTo>
                  <a:lnTo>
                    <a:pt x="117974" y="102435"/>
                  </a:lnTo>
                  <a:lnTo>
                    <a:pt x="120559" y="104485"/>
                  </a:lnTo>
                  <a:lnTo>
                    <a:pt x="123235" y="106804"/>
                  </a:lnTo>
                  <a:lnTo>
                    <a:pt x="125971" y="108350"/>
                  </a:lnTo>
                  <a:lnTo>
                    <a:pt x="128749" y="109381"/>
                  </a:lnTo>
                  <a:lnTo>
                    <a:pt x="137159" y="1114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5" name="SMARTPenAnnotation557"/>
            <p:cNvSpPr/>
            <p:nvPr/>
          </p:nvSpPr>
          <p:spPr>
            <a:xfrm>
              <a:off x="4263390" y="4252064"/>
              <a:ext cx="128588" cy="308462"/>
            </a:xfrm>
            <a:custGeom>
              <a:avLst/>
              <a:gdLst/>
              <a:ahLst/>
              <a:cxnLst/>
              <a:rect l="0" t="0" r="0" b="0"/>
              <a:pathLst>
                <a:path w="128588" h="308462">
                  <a:moveTo>
                    <a:pt x="8572" y="8468"/>
                  </a:moveTo>
                  <a:lnTo>
                    <a:pt x="4022" y="8468"/>
                  </a:lnTo>
                  <a:lnTo>
                    <a:pt x="2680" y="7515"/>
                  </a:lnTo>
                  <a:lnTo>
                    <a:pt x="1787" y="5928"/>
                  </a:lnTo>
                  <a:lnTo>
                    <a:pt x="30" y="0"/>
                  </a:lnTo>
                  <a:lnTo>
                    <a:pt x="0" y="98733"/>
                  </a:lnTo>
                  <a:lnTo>
                    <a:pt x="952" y="105792"/>
                  </a:lnTo>
                  <a:lnTo>
                    <a:pt x="2540" y="113355"/>
                  </a:lnTo>
                  <a:lnTo>
                    <a:pt x="4551" y="121255"/>
                  </a:lnTo>
                  <a:lnTo>
                    <a:pt x="5891" y="129380"/>
                  </a:lnTo>
                  <a:lnTo>
                    <a:pt x="6785" y="137654"/>
                  </a:lnTo>
                  <a:lnTo>
                    <a:pt x="7381" y="146027"/>
                  </a:lnTo>
                  <a:lnTo>
                    <a:pt x="7778" y="154467"/>
                  </a:lnTo>
                  <a:lnTo>
                    <a:pt x="8219" y="171464"/>
                  </a:lnTo>
                  <a:lnTo>
                    <a:pt x="9289" y="179997"/>
                  </a:lnTo>
                  <a:lnTo>
                    <a:pt x="10955" y="188543"/>
                  </a:lnTo>
                  <a:lnTo>
                    <a:pt x="13018" y="197098"/>
                  </a:lnTo>
                  <a:lnTo>
                    <a:pt x="15346" y="205659"/>
                  </a:lnTo>
                  <a:lnTo>
                    <a:pt x="20473" y="222791"/>
                  </a:lnTo>
                  <a:lnTo>
                    <a:pt x="22221" y="230408"/>
                  </a:lnTo>
                  <a:lnTo>
                    <a:pt x="23386" y="237391"/>
                  </a:lnTo>
                  <a:lnTo>
                    <a:pt x="24164" y="243951"/>
                  </a:lnTo>
                  <a:lnTo>
                    <a:pt x="24681" y="250229"/>
                  </a:lnTo>
                  <a:lnTo>
                    <a:pt x="25026" y="256319"/>
                  </a:lnTo>
                  <a:lnTo>
                    <a:pt x="25257" y="262285"/>
                  </a:lnTo>
                  <a:lnTo>
                    <a:pt x="26363" y="267214"/>
                  </a:lnTo>
                  <a:lnTo>
                    <a:pt x="30132" y="275231"/>
                  </a:lnTo>
                  <a:lnTo>
                    <a:pt x="32470" y="278703"/>
                  </a:lnTo>
                  <a:lnTo>
                    <a:pt x="34982" y="281970"/>
                  </a:lnTo>
                  <a:lnTo>
                    <a:pt x="37608" y="285100"/>
                  </a:lnTo>
                  <a:lnTo>
                    <a:pt x="39360" y="288139"/>
                  </a:lnTo>
                  <a:lnTo>
                    <a:pt x="42777" y="296968"/>
                  </a:lnTo>
                  <a:lnTo>
                    <a:pt x="44710" y="299862"/>
                  </a:lnTo>
                  <a:lnTo>
                    <a:pt x="51041" y="308000"/>
                  </a:lnTo>
                  <a:lnTo>
                    <a:pt x="53799" y="308281"/>
                  </a:lnTo>
                  <a:lnTo>
                    <a:pt x="55869" y="308356"/>
                  </a:lnTo>
                  <a:lnTo>
                    <a:pt x="63331" y="308461"/>
                  </a:lnTo>
                  <a:lnTo>
                    <a:pt x="66034" y="307523"/>
                  </a:lnTo>
                  <a:lnTo>
                    <a:pt x="68787" y="305946"/>
                  </a:lnTo>
                  <a:lnTo>
                    <a:pt x="71576" y="303942"/>
                  </a:lnTo>
                  <a:lnTo>
                    <a:pt x="74387" y="301653"/>
                  </a:lnTo>
                  <a:lnTo>
                    <a:pt x="77214" y="299175"/>
                  </a:lnTo>
                  <a:lnTo>
                    <a:pt x="80051" y="296570"/>
                  </a:lnTo>
                  <a:lnTo>
                    <a:pt x="85743" y="291136"/>
                  </a:lnTo>
                  <a:lnTo>
                    <a:pt x="88594" y="288354"/>
                  </a:lnTo>
                  <a:lnTo>
                    <a:pt x="91448" y="284593"/>
                  </a:lnTo>
                  <a:lnTo>
                    <a:pt x="94302" y="280181"/>
                  </a:lnTo>
                  <a:lnTo>
                    <a:pt x="97158" y="275336"/>
                  </a:lnTo>
                  <a:lnTo>
                    <a:pt x="100014" y="270200"/>
                  </a:lnTo>
                  <a:lnTo>
                    <a:pt x="105728" y="259414"/>
                  </a:lnTo>
                  <a:lnTo>
                    <a:pt x="109538" y="253870"/>
                  </a:lnTo>
                  <a:lnTo>
                    <a:pt x="113983" y="248269"/>
                  </a:lnTo>
                  <a:lnTo>
                    <a:pt x="128587" y="2313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76" name="SMARTPenAnnotation558"/>
            <p:cNvSpPr/>
            <p:nvPr/>
          </p:nvSpPr>
          <p:spPr>
            <a:xfrm>
              <a:off x="4194809" y="4337685"/>
              <a:ext cx="120017" cy="68581"/>
            </a:xfrm>
            <a:custGeom>
              <a:avLst/>
              <a:gdLst/>
              <a:ahLst/>
              <a:cxnLst/>
              <a:rect l="0" t="0" r="0" b="0"/>
              <a:pathLst>
                <a:path w="120017" h="68581">
                  <a:moveTo>
                    <a:pt x="0" y="68580"/>
                  </a:moveTo>
                  <a:lnTo>
                    <a:pt x="4552" y="68580"/>
                  </a:lnTo>
                  <a:lnTo>
                    <a:pt x="6844" y="67627"/>
                  </a:lnTo>
                  <a:lnTo>
                    <a:pt x="9325" y="66040"/>
                  </a:lnTo>
                  <a:lnTo>
                    <a:pt x="11932" y="64029"/>
                  </a:lnTo>
                  <a:lnTo>
                    <a:pt x="14622" y="61736"/>
                  </a:lnTo>
                  <a:lnTo>
                    <a:pt x="17368" y="59255"/>
                  </a:lnTo>
                  <a:lnTo>
                    <a:pt x="20151" y="56648"/>
                  </a:lnTo>
                  <a:lnTo>
                    <a:pt x="24865" y="53958"/>
                  </a:lnTo>
                  <a:lnTo>
                    <a:pt x="30864" y="51212"/>
                  </a:lnTo>
                  <a:lnTo>
                    <a:pt x="37721" y="48429"/>
                  </a:lnTo>
                  <a:lnTo>
                    <a:pt x="45150" y="44668"/>
                  </a:lnTo>
                  <a:lnTo>
                    <a:pt x="52960" y="40256"/>
                  </a:lnTo>
                  <a:lnTo>
                    <a:pt x="61025" y="35410"/>
                  </a:lnTo>
                  <a:lnTo>
                    <a:pt x="69258" y="31227"/>
                  </a:lnTo>
                  <a:lnTo>
                    <a:pt x="77605" y="27485"/>
                  </a:lnTo>
                  <a:lnTo>
                    <a:pt x="86027" y="24038"/>
                  </a:lnTo>
                  <a:lnTo>
                    <a:pt x="93547" y="19835"/>
                  </a:lnTo>
                  <a:lnTo>
                    <a:pt x="100465" y="15128"/>
                  </a:lnTo>
                  <a:lnTo>
                    <a:pt x="12001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Ways to solve linear equations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Symbolically</a:t>
            </a:r>
          </a:p>
          <a:p>
            <a:pPr eaLnBrk="1" hangingPunct="1"/>
            <a:r>
              <a:rPr lang="en-US" dirty="0" smtClean="0"/>
              <a:t>Numerically</a:t>
            </a:r>
          </a:p>
          <a:p>
            <a:pPr eaLnBrk="1" hangingPunct="1"/>
            <a:r>
              <a:rPr lang="en-US" dirty="0" smtClean="0"/>
              <a:t>Graphically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x=2x-1</a:t>
            </a:r>
          </a:p>
        </p:txBody>
      </p:sp>
      <p:pic>
        <p:nvPicPr>
          <p:cNvPr id="21508" name="Picture 4" descr="basic gra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981200"/>
            <a:ext cx="3724275" cy="3821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466"/>
          <p:cNvSpPr/>
          <p:nvPr/>
        </p:nvSpPr>
        <p:spPr>
          <a:xfrm>
            <a:off x="1400174" y="3171825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36934" y="17145"/>
                </a:lnTo>
                <a:lnTo>
                  <a:pt x="39863" y="16192"/>
                </a:lnTo>
                <a:lnTo>
                  <a:pt x="42768" y="14605"/>
                </a:lnTo>
                <a:lnTo>
                  <a:pt x="45657" y="12594"/>
                </a:lnTo>
                <a:lnTo>
                  <a:pt x="49488" y="11253"/>
                </a:lnTo>
                <a:lnTo>
                  <a:pt x="53947" y="10359"/>
                </a:lnTo>
                <a:lnTo>
                  <a:pt x="58825" y="9764"/>
                </a:lnTo>
                <a:lnTo>
                  <a:pt x="63029" y="9367"/>
                </a:lnTo>
                <a:lnTo>
                  <a:pt x="70241" y="8925"/>
                </a:lnTo>
                <a:lnTo>
                  <a:pt x="79161" y="8729"/>
                </a:lnTo>
                <a:lnTo>
                  <a:pt x="100410" y="8603"/>
                </a:lnTo>
                <a:lnTo>
                  <a:pt x="105992" y="7640"/>
                </a:lnTo>
                <a:lnTo>
                  <a:pt x="111619" y="6046"/>
                </a:lnTo>
                <a:lnTo>
                  <a:pt x="117276" y="4030"/>
                </a:lnTo>
                <a:lnTo>
                  <a:pt x="122951" y="2687"/>
                </a:lnTo>
                <a:lnTo>
                  <a:pt x="128640" y="1791"/>
                </a:lnTo>
                <a:lnTo>
                  <a:pt x="134338" y="1194"/>
                </a:lnTo>
                <a:lnTo>
                  <a:pt x="140041" y="796"/>
                </a:lnTo>
                <a:lnTo>
                  <a:pt x="145748" y="530"/>
                </a:lnTo>
                <a:lnTo>
                  <a:pt x="160343" y="157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67"/>
          <p:cNvSpPr/>
          <p:nvPr/>
        </p:nvSpPr>
        <p:spPr>
          <a:xfrm>
            <a:off x="4546282" y="2237422"/>
            <a:ext cx="3120391" cy="3051811"/>
          </a:xfrm>
          <a:custGeom>
            <a:avLst/>
            <a:gdLst/>
            <a:ahLst/>
            <a:cxnLst/>
            <a:rect l="0" t="0" r="0" b="0"/>
            <a:pathLst>
              <a:path w="3120391" h="3051811">
                <a:moveTo>
                  <a:pt x="0" y="3051810"/>
                </a:moveTo>
                <a:lnTo>
                  <a:pt x="0" y="3043342"/>
                </a:lnTo>
                <a:lnTo>
                  <a:pt x="7381" y="3043247"/>
                </a:lnTo>
                <a:lnTo>
                  <a:pt x="12770" y="3038690"/>
                </a:lnTo>
                <a:lnTo>
                  <a:pt x="14229" y="3036396"/>
                </a:lnTo>
                <a:lnTo>
                  <a:pt x="15849" y="3031307"/>
                </a:lnTo>
                <a:lnTo>
                  <a:pt x="17234" y="3029569"/>
                </a:lnTo>
                <a:lnTo>
                  <a:pt x="19109" y="3028410"/>
                </a:lnTo>
                <a:lnTo>
                  <a:pt x="21312" y="3027638"/>
                </a:lnTo>
                <a:lnTo>
                  <a:pt x="22780" y="3026170"/>
                </a:lnTo>
                <a:lnTo>
                  <a:pt x="23759" y="3024239"/>
                </a:lnTo>
                <a:lnTo>
                  <a:pt x="24847" y="3019554"/>
                </a:lnTo>
                <a:lnTo>
                  <a:pt x="25331" y="3014296"/>
                </a:lnTo>
                <a:lnTo>
                  <a:pt x="26412" y="3012513"/>
                </a:lnTo>
                <a:lnTo>
                  <a:pt x="28086" y="3011325"/>
                </a:lnTo>
                <a:lnTo>
                  <a:pt x="30154" y="3010532"/>
                </a:lnTo>
                <a:lnTo>
                  <a:pt x="37616" y="3004866"/>
                </a:lnTo>
                <a:lnTo>
                  <a:pt x="39364" y="3002417"/>
                </a:lnTo>
                <a:lnTo>
                  <a:pt x="42779" y="2994419"/>
                </a:lnTo>
                <a:lnTo>
                  <a:pt x="48447" y="2986016"/>
                </a:lnTo>
                <a:lnTo>
                  <a:pt x="50107" y="2980341"/>
                </a:lnTo>
                <a:lnTo>
                  <a:pt x="51502" y="2978447"/>
                </a:lnTo>
                <a:lnTo>
                  <a:pt x="53385" y="2977184"/>
                </a:lnTo>
                <a:lnTo>
                  <a:pt x="55592" y="2976341"/>
                </a:lnTo>
                <a:lnTo>
                  <a:pt x="63250" y="2970606"/>
                </a:lnTo>
                <a:lnTo>
                  <a:pt x="65027" y="2968147"/>
                </a:lnTo>
                <a:lnTo>
                  <a:pt x="67001" y="2962874"/>
                </a:lnTo>
                <a:lnTo>
                  <a:pt x="68480" y="2961087"/>
                </a:lnTo>
                <a:lnTo>
                  <a:pt x="70418" y="2959896"/>
                </a:lnTo>
                <a:lnTo>
                  <a:pt x="72663" y="2959101"/>
                </a:lnTo>
                <a:lnTo>
                  <a:pt x="77697" y="2955679"/>
                </a:lnTo>
                <a:lnTo>
                  <a:pt x="88690" y="2945721"/>
                </a:lnTo>
                <a:lnTo>
                  <a:pt x="90559" y="2942984"/>
                </a:lnTo>
                <a:lnTo>
                  <a:pt x="92636" y="2937403"/>
                </a:lnTo>
                <a:lnTo>
                  <a:pt x="95095" y="2934581"/>
                </a:lnTo>
                <a:lnTo>
                  <a:pt x="108913" y="2924906"/>
                </a:lnTo>
                <a:lnTo>
                  <a:pt x="109757" y="2923393"/>
                </a:lnTo>
                <a:lnTo>
                  <a:pt x="110693" y="2919171"/>
                </a:lnTo>
                <a:lnTo>
                  <a:pt x="113649" y="2914120"/>
                </a:lnTo>
                <a:lnTo>
                  <a:pt x="123309" y="2903115"/>
                </a:lnTo>
                <a:lnTo>
                  <a:pt x="126021" y="2901245"/>
                </a:lnTo>
                <a:lnTo>
                  <a:pt x="134388" y="2897661"/>
                </a:lnTo>
                <a:lnTo>
                  <a:pt x="145750" y="2888399"/>
                </a:lnTo>
                <a:lnTo>
                  <a:pt x="148601" y="2885719"/>
                </a:lnTo>
                <a:lnTo>
                  <a:pt x="157166" y="2872847"/>
                </a:lnTo>
                <a:lnTo>
                  <a:pt x="160339" y="2864956"/>
                </a:lnTo>
                <a:lnTo>
                  <a:pt x="161185" y="2861518"/>
                </a:lnTo>
                <a:lnTo>
                  <a:pt x="163654" y="2858274"/>
                </a:lnTo>
                <a:lnTo>
                  <a:pt x="182042" y="2843315"/>
                </a:lnTo>
                <a:lnTo>
                  <a:pt x="185179" y="2841376"/>
                </a:lnTo>
                <a:lnTo>
                  <a:pt x="194144" y="2837694"/>
                </a:lnTo>
                <a:lnTo>
                  <a:pt x="199951" y="2833458"/>
                </a:lnTo>
                <a:lnTo>
                  <a:pt x="201881" y="2830994"/>
                </a:lnTo>
                <a:lnTo>
                  <a:pt x="203167" y="2828400"/>
                </a:lnTo>
                <a:lnTo>
                  <a:pt x="204025" y="2825717"/>
                </a:lnTo>
                <a:lnTo>
                  <a:pt x="206502" y="2822976"/>
                </a:lnTo>
                <a:lnTo>
                  <a:pt x="234066" y="2800341"/>
                </a:lnTo>
                <a:lnTo>
                  <a:pt x="236054" y="2797487"/>
                </a:lnTo>
                <a:lnTo>
                  <a:pt x="239804" y="2788918"/>
                </a:lnTo>
                <a:lnTo>
                  <a:pt x="249122" y="2777490"/>
                </a:lnTo>
                <a:lnTo>
                  <a:pt x="342900" y="2683193"/>
                </a:lnTo>
                <a:lnTo>
                  <a:pt x="380047" y="2646045"/>
                </a:lnTo>
                <a:lnTo>
                  <a:pt x="381952" y="2643187"/>
                </a:lnTo>
                <a:lnTo>
                  <a:pt x="385586" y="2634615"/>
                </a:lnTo>
                <a:lnTo>
                  <a:pt x="394864" y="2623185"/>
                </a:lnTo>
                <a:lnTo>
                  <a:pt x="440160" y="2577361"/>
                </a:lnTo>
                <a:lnTo>
                  <a:pt x="442982" y="2575491"/>
                </a:lnTo>
                <a:lnTo>
                  <a:pt x="451505" y="2571906"/>
                </a:lnTo>
                <a:lnTo>
                  <a:pt x="457209" y="2567692"/>
                </a:lnTo>
                <a:lnTo>
                  <a:pt x="459111" y="2565234"/>
                </a:lnTo>
                <a:lnTo>
                  <a:pt x="460379" y="2562644"/>
                </a:lnTo>
                <a:lnTo>
                  <a:pt x="461224" y="2559965"/>
                </a:lnTo>
                <a:lnTo>
                  <a:pt x="464704" y="2554447"/>
                </a:lnTo>
                <a:lnTo>
                  <a:pt x="474699" y="2543144"/>
                </a:lnTo>
                <a:lnTo>
                  <a:pt x="477438" y="2541249"/>
                </a:lnTo>
                <a:lnTo>
                  <a:pt x="485845" y="2537630"/>
                </a:lnTo>
                <a:lnTo>
                  <a:pt x="497219" y="2528357"/>
                </a:lnTo>
                <a:lnTo>
                  <a:pt x="512657" y="2513405"/>
                </a:lnTo>
                <a:lnTo>
                  <a:pt x="522950" y="2507684"/>
                </a:lnTo>
                <a:lnTo>
                  <a:pt x="525799" y="2505227"/>
                </a:lnTo>
                <a:lnTo>
                  <a:pt x="527697" y="2502636"/>
                </a:lnTo>
                <a:lnTo>
                  <a:pt x="530759" y="2497218"/>
                </a:lnTo>
                <a:lnTo>
                  <a:pt x="536886" y="2488812"/>
                </a:lnTo>
                <a:lnTo>
                  <a:pt x="538654" y="2483136"/>
                </a:lnTo>
                <a:lnTo>
                  <a:pt x="540078" y="2481242"/>
                </a:lnTo>
                <a:lnTo>
                  <a:pt x="541979" y="2479979"/>
                </a:lnTo>
                <a:lnTo>
                  <a:pt x="544199" y="2479137"/>
                </a:lnTo>
                <a:lnTo>
                  <a:pt x="551875" y="2473401"/>
                </a:lnTo>
                <a:lnTo>
                  <a:pt x="568676" y="2457345"/>
                </a:lnTo>
                <a:lnTo>
                  <a:pt x="571522" y="2455475"/>
                </a:lnTo>
                <a:lnTo>
                  <a:pt x="580079" y="2451891"/>
                </a:lnTo>
                <a:lnTo>
                  <a:pt x="591504" y="2442629"/>
                </a:lnTo>
                <a:lnTo>
                  <a:pt x="602933" y="2431627"/>
                </a:lnTo>
                <a:lnTo>
                  <a:pt x="604838" y="2428805"/>
                </a:lnTo>
                <a:lnTo>
                  <a:pt x="606955" y="2423129"/>
                </a:lnTo>
                <a:lnTo>
                  <a:pt x="608471" y="2421234"/>
                </a:lnTo>
                <a:lnTo>
                  <a:pt x="610435" y="2419971"/>
                </a:lnTo>
                <a:lnTo>
                  <a:pt x="612697" y="2419129"/>
                </a:lnTo>
                <a:lnTo>
                  <a:pt x="617750" y="2415654"/>
                </a:lnTo>
                <a:lnTo>
                  <a:pt x="620430" y="2413393"/>
                </a:lnTo>
                <a:lnTo>
                  <a:pt x="622218" y="2410934"/>
                </a:lnTo>
                <a:lnTo>
                  <a:pt x="624204" y="2405662"/>
                </a:lnTo>
                <a:lnTo>
                  <a:pt x="625686" y="2403874"/>
                </a:lnTo>
                <a:lnTo>
                  <a:pt x="627626" y="2402683"/>
                </a:lnTo>
                <a:lnTo>
                  <a:pt x="629872" y="2401889"/>
                </a:lnTo>
                <a:lnTo>
                  <a:pt x="634909" y="2398466"/>
                </a:lnTo>
                <a:lnTo>
                  <a:pt x="667067" y="2367596"/>
                </a:lnTo>
                <a:lnTo>
                  <a:pt x="667597" y="2366115"/>
                </a:lnTo>
                <a:lnTo>
                  <a:pt x="668184" y="2361929"/>
                </a:lnTo>
                <a:lnTo>
                  <a:pt x="669294" y="2359479"/>
                </a:lnTo>
                <a:lnTo>
                  <a:pt x="673066" y="2354218"/>
                </a:lnTo>
                <a:lnTo>
                  <a:pt x="675406" y="2352433"/>
                </a:lnTo>
                <a:lnTo>
                  <a:pt x="677918" y="2351244"/>
                </a:lnTo>
                <a:lnTo>
                  <a:pt x="680545" y="2350451"/>
                </a:lnTo>
                <a:lnTo>
                  <a:pt x="686005" y="2347030"/>
                </a:lnTo>
                <a:lnTo>
                  <a:pt x="700114" y="2335288"/>
                </a:lnTo>
                <a:lnTo>
                  <a:pt x="705815" y="2333306"/>
                </a:lnTo>
                <a:lnTo>
                  <a:pt x="707716" y="2331825"/>
                </a:lnTo>
                <a:lnTo>
                  <a:pt x="708983" y="2329885"/>
                </a:lnTo>
                <a:lnTo>
                  <a:pt x="709827" y="2327639"/>
                </a:lnTo>
                <a:lnTo>
                  <a:pt x="713307" y="2322604"/>
                </a:lnTo>
                <a:lnTo>
                  <a:pt x="750807" y="2282907"/>
                </a:lnTo>
                <a:lnTo>
                  <a:pt x="754274" y="2274500"/>
                </a:lnTo>
                <a:lnTo>
                  <a:pt x="758461" y="2268824"/>
                </a:lnTo>
                <a:lnTo>
                  <a:pt x="760910" y="2266929"/>
                </a:lnTo>
                <a:lnTo>
                  <a:pt x="763496" y="2265666"/>
                </a:lnTo>
                <a:lnTo>
                  <a:pt x="766172" y="2264824"/>
                </a:lnTo>
                <a:lnTo>
                  <a:pt x="771686" y="2261349"/>
                </a:lnTo>
                <a:lnTo>
                  <a:pt x="782987" y="2251357"/>
                </a:lnTo>
                <a:lnTo>
                  <a:pt x="784881" y="2248617"/>
                </a:lnTo>
                <a:lnTo>
                  <a:pt x="788500" y="2240210"/>
                </a:lnTo>
                <a:lnTo>
                  <a:pt x="797773" y="2228837"/>
                </a:lnTo>
                <a:lnTo>
                  <a:pt x="808777" y="2217417"/>
                </a:lnTo>
                <a:lnTo>
                  <a:pt x="811600" y="2215513"/>
                </a:lnTo>
                <a:lnTo>
                  <a:pt x="820123" y="2211881"/>
                </a:lnTo>
                <a:lnTo>
                  <a:pt x="825827" y="2207656"/>
                </a:lnTo>
                <a:lnTo>
                  <a:pt x="827729" y="2205195"/>
                </a:lnTo>
                <a:lnTo>
                  <a:pt x="828997" y="2202603"/>
                </a:lnTo>
                <a:lnTo>
                  <a:pt x="829842" y="2199922"/>
                </a:lnTo>
                <a:lnTo>
                  <a:pt x="833321" y="2194403"/>
                </a:lnTo>
                <a:lnTo>
                  <a:pt x="896372" y="2128768"/>
                </a:lnTo>
                <a:lnTo>
                  <a:pt x="898450" y="2123092"/>
                </a:lnTo>
                <a:lnTo>
                  <a:pt x="900909" y="2120244"/>
                </a:lnTo>
                <a:lnTo>
                  <a:pt x="911567" y="2111686"/>
                </a:lnTo>
                <a:lnTo>
                  <a:pt x="913464" y="2108831"/>
                </a:lnTo>
                <a:lnTo>
                  <a:pt x="916524" y="2103118"/>
                </a:lnTo>
                <a:lnTo>
                  <a:pt x="964884" y="2051685"/>
                </a:lnTo>
                <a:lnTo>
                  <a:pt x="967000" y="2045970"/>
                </a:lnTo>
                <a:lnTo>
                  <a:pt x="968517" y="2044065"/>
                </a:lnTo>
                <a:lnTo>
                  <a:pt x="970480" y="2042795"/>
                </a:lnTo>
                <a:lnTo>
                  <a:pt x="972742" y="2041948"/>
                </a:lnTo>
                <a:lnTo>
                  <a:pt x="977795" y="2038468"/>
                </a:lnTo>
                <a:lnTo>
                  <a:pt x="980476" y="2036206"/>
                </a:lnTo>
                <a:lnTo>
                  <a:pt x="982263" y="2033745"/>
                </a:lnTo>
                <a:lnTo>
                  <a:pt x="984249" y="2028472"/>
                </a:lnTo>
                <a:lnTo>
                  <a:pt x="986684" y="2025732"/>
                </a:lnTo>
                <a:lnTo>
                  <a:pt x="1006786" y="2010479"/>
                </a:lnTo>
                <a:lnTo>
                  <a:pt x="1008376" y="2008022"/>
                </a:lnTo>
                <a:lnTo>
                  <a:pt x="1011565" y="2000013"/>
                </a:lnTo>
                <a:lnTo>
                  <a:pt x="1020694" y="1988773"/>
                </a:lnTo>
                <a:lnTo>
                  <a:pt x="1023362" y="1985931"/>
                </a:lnTo>
                <a:lnTo>
                  <a:pt x="1026094" y="1984037"/>
                </a:lnTo>
                <a:lnTo>
                  <a:pt x="1034490" y="1980418"/>
                </a:lnTo>
                <a:lnTo>
                  <a:pt x="1043010" y="1974689"/>
                </a:lnTo>
                <a:lnTo>
                  <a:pt x="1048712" y="1973015"/>
                </a:lnTo>
                <a:lnTo>
                  <a:pt x="1050614" y="1971616"/>
                </a:lnTo>
                <a:lnTo>
                  <a:pt x="1051882" y="1969730"/>
                </a:lnTo>
                <a:lnTo>
                  <a:pt x="1052727" y="1967521"/>
                </a:lnTo>
                <a:lnTo>
                  <a:pt x="1058468" y="1959861"/>
                </a:lnTo>
                <a:lnTo>
                  <a:pt x="1109066" y="1908454"/>
                </a:lnTo>
                <a:lnTo>
                  <a:pt x="1111805" y="1906668"/>
                </a:lnTo>
                <a:lnTo>
                  <a:pt x="1120210" y="1903201"/>
                </a:lnTo>
                <a:lnTo>
                  <a:pt x="1128734" y="1897517"/>
                </a:lnTo>
                <a:lnTo>
                  <a:pt x="1134437" y="1895854"/>
                </a:lnTo>
                <a:lnTo>
                  <a:pt x="1136338" y="1894457"/>
                </a:lnTo>
                <a:lnTo>
                  <a:pt x="1137607" y="1892574"/>
                </a:lnTo>
                <a:lnTo>
                  <a:pt x="1139015" y="1887942"/>
                </a:lnTo>
                <a:lnTo>
                  <a:pt x="1139642" y="1882708"/>
                </a:lnTo>
                <a:lnTo>
                  <a:pt x="1140761" y="1879979"/>
                </a:lnTo>
                <a:lnTo>
                  <a:pt x="1146887" y="1871586"/>
                </a:lnTo>
                <a:lnTo>
                  <a:pt x="1152031" y="1865914"/>
                </a:lnTo>
                <a:lnTo>
                  <a:pt x="1154735" y="1864020"/>
                </a:lnTo>
                <a:lnTo>
                  <a:pt x="1163093" y="1860402"/>
                </a:lnTo>
                <a:lnTo>
                  <a:pt x="1168757" y="1856180"/>
                </a:lnTo>
                <a:lnTo>
                  <a:pt x="1170650" y="1853721"/>
                </a:lnTo>
                <a:lnTo>
                  <a:pt x="1171911" y="1851129"/>
                </a:lnTo>
                <a:lnTo>
                  <a:pt x="1172751" y="1848449"/>
                </a:lnTo>
                <a:lnTo>
                  <a:pt x="1174264" y="1846662"/>
                </a:lnTo>
                <a:lnTo>
                  <a:pt x="1176225" y="1845470"/>
                </a:lnTo>
                <a:lnTo>
                  <a:pt x="1178486" y="1844676"/>
                </a:lnTo>
                <a:lnTo>
                  <a:pt x="1183536" y="1841254"/>
                </a:lnTo>
                <a:lnTo>
                  <a:pt x="1186216" y="1839007"/>
                </a:lnTo>
                <a:lnTo>
                  <a:pt x="1188004" y="1836558"/>
                </a:lnTo>
                <a:lnTo>
                  <a:pt x="1189989" y="1831295"/>
                </a:lnTo>
                <a:lnTo>
                  <a:pt x="1191471" y="1829511"/>
                </a:lnTo>
                <a:lnTo>
                  <a:pt x="1193411" y="1828322"/>
                </a:lnTo>
                <a:lnTo>
                  <a:pt x="1195658" y="1827529"/>
                </a:lnTo>
                <a:lnTo>
                  <a:pt x="1200693" y="1824107"/>
                </a:lnTo>
                <a:lnTo>
                  <a:pt x="1203370" y="1821862"/>
                </a:lnTo>
                <a:lnTo>
                  <a:pt x="1206107" y="1820364"/>
                </a:lnTo>
                <a:lnTo>
                  <a:pt x="1211687" y="1818701"/>
                </a:lnTo>
                <a:lnTo>
                  <a:pt x="1213557" y="1817305"/>
                </a:lnTo>
                <a:lnTo>
                  <a:pt x="1214803" y="1815422"/>
                </a:lnTo>
                <a:lnTo>
                  <a:pt x="1215633" y="1813214"/>
                </a:lnTo>
                <a:lnTo>
                  <a:pt x="1224530" y="1801805"/>
                </a:lnTo>
                <a:lnTo>
                  <a:pt x="1230022" y="1796143"/>
                </a:lnTo>
                <a:lnTo>
                  <a:pt x="1232448" y="1794646"/>
                </a:lnTo>
                <a:lnTo>
                  <a:pt x="1240412" y="1791587"/>
                </a:lnTo>
                <a:lnTo>
                  <a:pt x="1249926" y="1784389"/>
                </a:lnTo>
                <a:lnTo>
                  <a:pt x="1250479" y="1783000"/>
                </a:lnTo>
                <a:lnTo>
                  <a:pt x="1251093" y="1778917"/>
                </a:lnTo>
                <a:lnTo>
                  <a:pt x="1252210" y="1777447"/>
                </a:lnTo>
                <a:lnTo>
                  <a:pt x="1253906" y="1776467"/>
                </a:lnTo>
                <a:lnTo>
                  <a:pt x="1255990" y="1775814"/>
                </a:lnTo>
                <a:lnTo>
                  <a:pt x="1260846" y="1772548"/>
                </a:lnTo>
                <a:lnTo>
                  <a:pt x="1275974" y="1758669"/>
                </a:lnTo>
                <a:lnTo>
                  <a:pt x="1277369" y="1758234"/>
                </a:lnTo>
                <a:lnTo>
                  <a:pt x="1281460" y="1757750"/>
                </a:lnTo>
                <a:lnTo>
                  <a:pt x="1282931" y="1756668"/>
                </a:lnTo>
                <a:lnTo>
                  <a:pt x="1283913" y="1754995"/>
                </a:lnTo>
                <a:lnTo>
                  <a:pt x="1284567" y="1752927"/>
                </a:lnTo>
                <a:lnTo>
                  <a:pt x="1287834" y="1748089"/>
                </a:lnTo>
                <a:lnTo>
                  <a:pt x="1290038" y="1745465"/>
                </a:lnTo>
                <a:lnTo>
                  <a:pt x="1292460" y="1743716"/>
                </a:lnTo>
                <a:lnTo>
                  <a:pt x="1297692" y="1741773"/>
                </a:lnTo>
                <a:lnTo>
                  <a:pt x="1299468" y="1740302"/>
                </a:lnTo>
                <a:lnTo>
                  <a:pt x="1300652" y="1738369"/>
                </a:lnTo>
                <a:lnTo>
                  <a:pt x="1301442" y="1736128"/>
                </a:lnTo>
                <a:lnTo>
                  <a:pt x="1302920" y="1734633"/>
                </a:lnTo>
                <a:lnTo>
                  <a:pt x="1304858" y="1733637"/>
                </a:lnTo>
                <a:lnTo>
                  <a:pt x="1307103" y="1732973"/>
                </a:lnTo>
                <a:lnTo>
                  <a:pt x="1308600" y="1731578"/>
                </a:lnTo>
                <a:lnTo>
                  <a:pt x="1309597" y="1729695"/>
                </a:lnTo>
                <a:lnTo>
                  <a:pt x="1310262" y="1727488"/>
                </a:lnTo>
                <a:lnTo>
                  <a:pt x="1311658" y="1726016"/>
                </a:lnTo>
                <a:lnTo>
                  <a:pt x="1313542" y="1725035"/>
                </a:lnTo>
                <a:lnTo>
                  <a:pt x="1315749" y="1724381"/>
                </a:lnTo>
                <a:lnTo>
                  <a:pt x="1320743" y="1721114"/>
                </a:lnTo>
                <a:lnTo>
                  <a:pt x="1323407" y="1718910"/>
                </a:lnTo>
                <a:lnTo>
                  <a:pt x="1325184" y="1716487"/>
                </a:lnTo>
                <a:lnTo>
                  <a:pt x="1327158" y="1711255"/>
                </a:lnTo>
                <a:lnTo>
                  <a:pt x="1329590" y="1709480"/>
                </a:lnTo>
                <a:lnTo>
                  <a:pt x="1337371" y="1707506"/>
                </a:lnTo>
                <a:lnTo>
                  <a:pt x="1340209" y="1706028"/>
                </a:lnTo>
                <a:lnTo>
                  <a:pt x="1342100" y="1704089"/>
                </a:lnTo>
                <a:lnTo>
                  <a:pt x="1345154" y="1699395"/>
                </a:lnTo>
                <a:lnTo>
                  <a:pt x="1408779" y="1634459"/>
                </a:lnTo>
                <a:lnTo>
                  <a:pt x="1411626" y="1632564"/>
                </a:lnTo>
                <a:lnTo>
                  <a:pt x="1417329" y="1630459"/>
                </a:lnTo>
                <a:lnTo>
                  <a:pt x="1419231" y="1628945"/>
                </a:lnTo>
                <a:lnTo>
                  <a:pt x="1420499" y="1626983"/>
                </a:lnTo>
                <a:lnTo>
                  <a:pt x="1421344" y="1624723"/>
                </a:lnTo>
                <a:lnTo>
                  <a:pt x="1424824" y="1619672"/>
                </a:lnTo>
                <a:lnTo>
                  <a:pt x="1434819" y="1608668"/>
                </a:lnTo>
                <a:lnTo>
                  <a:pt x="1437558" y="1606798"/>
                </a:lnTo>
                <a:lnTo>
                  <a:pt x="1445965" y="1603213"/>
                </a:lnTo>
                <a:lnTo>
                  <a:pt x="1457339" y="1593951"/>
                </a:lnTo>
                <a:lnTo>
                  <a:pt x="1477329" y="1574451"/>
                </a:lnTo>
                <a:lnTo>
                  <a:pt x="1479233" y="1571604"/>
                </a:lnTo>
                <a:lnTo>
                  <a:pt x="1482867" y="1563046"/>
                </a:lnTo>
                <a:lnTo>
                  <a:pt x="1492145" y="1551621"/>
                </a:lnTo>
                <a:lnTo>
                  <a:pt x="1494826" y="1548764"/>
                </a:lnTo>
                <a:lnTo>
                  <a:pt x="1497566" y="1546860"/>
                </a:lnTo>
                <a:lnTo>
                  <a:pt x="1505972" y="1543227"/>
                </a:lnTo>
                <a:lnTo>
                  <a:pt x="1517347" y="1533948"/>
                </a:lnTo>
                <a:lnTo>
                  <a:pt x="1532574" y="1520120"/>
                </a:lnTo>
                <a:lnTo>
                  <a:pt x="1553289" y="1505893"/>
                </a:lnTo>
                <a:lnTo>
                  <a:pt x="1609724" y="1451610"/>
                </a:lnTo>
                <a:lnTo>
                  <a:pt x="1630441" y="1437323"/>
                </a:lnTo>
                <a:lnTo>
                  <a:pt x="1648673" y="1420178"/>
                </a:lnTo>
                <a:lnTo>
                  <a:pt x="1650613" y="1417320"/>
                </a:lnTo>
                <a:lnTo>
                  <a:pt x="1652769" y="1411605"/>
                </a:lnTo>
                <a:lnTo>
                  <a:pt x="1655248" y="1408748"/>
                </a:lnTo>
                <a:lnTo>
                  <a:pt x="1691566" y="1377315"/>
                </a:lnTo>
                <a:lnTo>
                  <a:pt x="1693496" y="1374458"/>
                </a:lnTo>
                <a:lnTo>
                  <a:pt x="1697164" y="1365885"/>
                </a:lnTo>
                <a:lnTo>
                  <a:pt x="1701397" y="1360170"/>
                </a:lnTo>
                <a:lnTo>
                  <a:pt x="1703860" y="1358265"/>
                </a:lnTo>
                <a:lnTo>
                  <a:pt x="1706454" y="1356995"/>
                </a:lnTo>
                <a:lnTo>
                  <a:pt x="1709136" y="1356148"/>
                </a:lnTo>
                <a:lnTo>
                  <a:pt x="1714656" y="1352668"/>
                </a:lnTo>
                <a:lnTo>
                  <a:pt x="1771650" y="1298257"/>
                </a:lnTo>
                <a:lnTo>
                  <a:pt x="1777365" y="1296141"/>
                </a:lnTo>
                <a:lnTo>
                  <a:pt x="1779270" y="1294624"/>
                </a:lnTo>
                <a:lnTo>
                  <a:pt x="1780540" y="1292660"/>
                </a:lnTo>
                <a:lnTo>
                  <a:pt x="1781387" y="1290398"/>
                </a:lnTo>
                <a:lnTo>
                  <a:pt x="1784867" y="1285345"/>
                </a:lnTo>
                <a:lnTo>
                  <a:pt x="1787129" y="1282665"/>
                </a:lnTo>
                <a:lnTo>
                  <a:pt x="1831594" y="1246821"/>
                </a:lnTo>
                <a:lnTo>
                  <a:pt x="1837345" y="1244705"/>
                </a:lnTo>
                <a:lnTo>
                  <a:pt x="1840211" y="1242236"/>
                </a:lnTo>
                <a:lnTo>
                  <a:pt x="1880235" y="1197314"/>
                </a:lnTo>
                <a:lnTo>
                  <a:pt x="1881188" y="1194449"/>
                </a:lnTo>
                <a:lnTo>
                  <a:pt x="1880870" y="1191587"/>
                </a:lnTo>
                <a:lnTo>
                  <a:pt x="1879706" y="1188727"/>
                </a:lnTo>
                <a:lnTo>
                  <a:pt x="1879882" y="1186819"/>
                </a:lnTo>
                <a:lnTo>
                  <a:pt x="1880952" y="1185548"/>
                </a:lnTo>
                <a:lnTo>
                  <a:pt x="1882618" y="1184700"/>
                </a:lnTo>
                <a:lnTo>
                  <a:pt x="1902140" y="1166671"/>
                </a:lnTo>
                <a:lnTo>
                  <a:pt x="1907433" y="1158918"/>
                </a:lnTo>
                <a:lnTo>
                  <a:pt x="1910738" y="1152297"/>
                </a:lnTo>
                <a:lnTo>
                  <a:pt x="1923352" y="1137380"/>
                </a:lnTo>
                <a:lnTo>
                  <a:pt x="1926124" y="1135444"/>
                </a:lnTo>
                <a:lnTo>
                  <a:pt x="1944816" y="1127529"/>
                </a:lnTo>
                <a:lnTo>
                  <a:pt x="1948054" y="1125066"/>
                </a:lnTo>
                <a:lnTo>
                  <a:pt x="1950212" y="1122472"/>
                </a:lnTo>
                <a:lnTo>
                  <a:pt x="1953564" y="1117049"/>
                </a:lnTo>
                <a:lnTo>
                  <a:pt x="1958228" y="1111464"/>
                </a:lnTo>
                <a:lnTo>
                  <a:pt x="1974875" y="1099165"/>
                </a:lnTo>
                <a:lnTo>
                  <a:pt x="2063115" y="1005840"/>
                </a:lnTo>
                <a:lnTo>
                  <a:pt x="2081212" y="988695"/>
                </a:lnTo>
                <a:lnTo>
                  <a:pt x="2115891" y="965835"/>
                </a:lnTo>
                <a:lnTo>
                  <a:pt x="2124036" y="962660"/>
                </a:lnTo>
                <a:lnTo>
                  <a:pt x="2127541" y="961813"/>
                </a:lnTo>
                <a:lnTo>
                  <a:pt x="2133976" y="958333"/>
                </a:lnTo>
                <a:lnTo>
                  <a:pt x="2159073" y="935462"/>
                </a:lnTo>
                <a:lnTo>
                  <a:pt x="2164500" y="927571"/>
                </a:lnTo>
                <a:lnTo>
                  <a:pt x="2165948" y="924133"/>
                </a:lnTo>
                <a:lnTo>
                  <a:pt x="2168818" y="920889"/>
                </a:lnTo>
                <a:lnTo>
                  <a:pt x="2196680" y="900158"/>
                </a:lnTo>
                <a:lnTo>
                  <a:pt x="2209793" y="891554"/>
                </a:lnTo>
                <a:lnTo>
                  <a:pt x="2231222" y="874396"/>
                </a:lnTo>
                <a:lnTo>
                  <a:pt x="2244158" y="865823"/>
                </a:lnTo>
                <a:lnTo>
                  <a:pt x="2265519" y="848678"/>
                </a:lnTo>
                <a:lnTo>
                  <a:pt x="2278450" y="840105"/>
                </a:lnTo>
                <a:lnTo>
                  <a:pt x="2317101" y="805815"/>
                </a:lnTo>
                <a:lnTo>
                  <a:pt x="2329929" y="797242"/>
                </a:lnTo>
                <a:lnTo>
                  <a:pt x="2354510" y="775335"/>
                </a:lnTo>
                <a:lnTo>
                  <a:pt x="2363131" y="771701"/>
                </a:lnTo>
                <a:lnTo>
                  <a:pt x="2374578" y="762423"/>
                </a:lnTo>
                <a:lnTo>
                  <a:pt x="2403158" y="734368"/>
                </a:lnTo>
                <a:lnTo>
                  <a:pt x="2406968" y="732466"/>
                </a:lnTo>
                <a:lnTo>
                  <a:pt x="2416282" y="730353"/>
                </a:lnTo>
                <a:lnTo>
                  <a:pt x="2419526" y="728837"/>
                </a:lnTo>
                <a:lnTo>
                  <a:pt x="2421691" y="726874"/>
                </a:lnTo>
                <a:lnTo>
                  <a:pt x="2423133" y="724613"/>
                </a:lnTo>
                <a:lnTo>
                  <a:pt x="2429816" y="719560"/>
                </a:lnTo>
                <a:lnTo>
                  <a:pt x="2434264" y="716879"/>
                </a:lnTo>
                <a:lnTo>
                  <a:pt x="2437231" y="714139"/>
                </a:lnTo>
                <a:lnTo>
                  <a:pt x="2439208" y="711360"/>
                </a:lnTo>
                <a:lnTo>
                  <a:pt x="2442358" y="705733"/>
                </a:lnTo>
                <a:lnTo>
                  <a:pt x="2446933" y="700057"/>
                </a:lnTo>
                <a:lnTo>
                  <a:pt x="2483338" y="672230"/>
                </a:lnTo>
                <a:lnTo>
                  <a:pt x="2491790" y="668762"/>
                </a:lnTo>
                <a:lnTo>
                  <a:pt x="2503180" y="659539"/>
                </a:lnTo>
                <a:lnTo>
                  <a:pt x="2523174" y="640048"/>
                </a:lnTo>
                <a:lnTo>
                  <a:pt x="2526031" y="638154"/>
                </a:lnTo>
                <a:lnTo>
                  <a:pt x="2531745" y="636049"/>
                </a:lnTo>
                <a:lnTo>
                  <a:pt x="2533650" y="634535"/>
                </a:lnTo>
                <a:lnTo>
                  <a:pt x="2534920" y="632573"/>
                </a:lnTo>
                <a:lnTo>
                  <a:pt x="2535767" y="630313"/>
                </a:lnTo>
                <a:lnTo>
                  <a:pt x="2539247" y="625262"/>
                </a:lnTo>
                <a:lnTo>
                  <a:pt x="2541509" y="622581"/>
                </a:lnTo>
                <a:lnTo>
                  <a:pt x="2543969" y="620794"/>
                </a:lnTo>
                <a:lnTo>
                  <a:pt x="2549243" y="618809"/>
                </a:lnTo>
                <a:lnTo>
                  <a:pt x="2551031" y="617327"/>
                </a:lnTo>
                <a:lnTo>
                  <a:pt x="2552222" y="615386"/>
                </a:lnTo>
                <a:lnTo>
                  <a:pt x="2553017" y="613140"/>
                </a:lnTo>
                <a:lnTo>
                  <a:pt x="2556439" y="608104"/>
                </a:lnTo>
                <a:lnTo>
                  <a:pt x="2558685" y="605428"/>
                </a:lnTo>
                <a:lnTo>
                  <a:pt x="2561136" y="603643"/>
                </a:lnTo>
                <a:lnTo>
                  <a:pt x="2566397" y="601661"/>
                </a:lnTo>
                <a:lnTo>
                  <a:pt x="2568182" y="600180"/>
                </a:lnTo>
                <a:lnTo>
                  <a:pt x="2569371" y="598240"/>
                </a:lnTo>
                <a:lnTo>
                  <a:pt x="2570164" y="595994"/>
                </a:lnTo>
                <a:lnTo>
                  <a:pt x="2573585" y="590959"/>
                </a:lnTo>
                <a:lnTo>
                  <a:pt x="2575831" y="588283"/>
                </a:lnTo>
                <a:lnTo>
                  <a:pt x="2578281" y="586498"/>
                </a:lnTo>
                <a:lnTo>
                  <a:pt x="2586279" y="583035"/>
                </a:lnTo>
                <a:lnTo>
                  <a:pt x="2591859" y="578849"/>
                </a:lnTo>
                <a:lnTo>
                  <a:pt x="2593729" y="576399"/>
                </a:lnTo>
                <a:lnTo>
                  <a:pt x="2594975" y="573814"/>
                </a:lnTo>
                <a:lnTo>
                  <a:pt x="2595806" y="571138"/>
                </a:lnTo>
                <a:lnTo>
                  <a:pt x="2597312" y="569353"/>
                </a:lnTo>
                <a:lnTo>
                  <a:pt x="2599270" y="568164"/>
                </a:lnTo>
                <a:lnTo>
                  <a:pt x="2604703" y="566255"/>
                </a:lnTo>
                <a:lnTo>
                  <a:pt x="2620584" y="552143"/>
                </a:lnTo>
                <a:lnTo>
                  <a:pt x="2626157" y="550197"/>
                </a:lnTo>
                <a:lnTo>
                  <a:pt x="2628024" y="548726"/>
                </a:lnTo>
                <a:lnTo>
                  <a:pt x="2629269" y="546792"/>
                </a:lnTo>
                <a:lnTo>
                  <a:pt x="2630098" y="544551"/>
                </a:lnTo>
                <a:lnTo>
                  <a:pt x="2633560" y="539520"/>
                </a:lnTo>
                <a:lnTo>
                  <a:pt x="2652145" y="519702"/>
                </a:lnTo>
                <a:lnTo>
                  <a:pt x="2654874" y="517918"/>
                </a:lnTo>
                <a:lnTo>
                  <a:pt x="2660447" y="515936"/>
                </a:lnTo>
                <a:lnTo>
                  <a:pt x="2662314" y="514455"/>
                </a:lnTo>
                <a:lnTo>
                  <a:pt x="2663559" y="512515"/>
                </a:lnTo>
                <a:lnTo>
                  <a:pt x="2664388" y="510269"/>
                </a:lnTo>
                <a:lnTo>
                  <a:pt x="2667850" y="505234"/>
                </a:lnTo>
                <a:lnTo>
                  <a:pt x="2670106" y="502558"/>
                </a:lnTo>
                <a:lnTo>
                  <a:pt x="2672564" y="500773"/>
                </a:lnTo>
                <a:lnTo>
                  <a:pt x="2680573" y="497310"/>
                </a:lnTo>
                <a:lnTo>
                  <a:pt x="2694654" y="485413"/>
                </a:lnTo>
                <a:lnTo>
                  <a:pt x="2696548" y="482676"/>
                </a:lnTo>
                <a:lnTo>
                  <a:pt x="2700167" y="474273"/>
                </a:lnTo>
                <a:lnTo>
                  <a:pt x="2704390" y="468598"/>
                </a:lnTo>
                <a:lnTo>
                  <a:pt x="2706849" y="466704"/>
                </a:lnTo>
                <a:lnTo>
                  <a:pt x="2709441" y="465441"/>
                </a:lnTo>
                <a:lnTo>
                  <a:pt x="2712122" y="464599"/>
                </a:lnTo>
                <a:lnTo>
                  <a:pt x="2714861" y="462132"/>
                </a:lnTo>
                <a:lnTo>
                  <a:pt x="2730838" y="440614"/>
                </a:lnTo>
                <a:lnTo>
                  <a:pt x="2734458" y="431648"/>
                </a:lnTo>
                <a:lnTo>
                  <a:pt x="2743731" y="420085"/>
                </a:lnTo>
                <a:lnTo>
                  <a:pt x="2766080" y="396241"/>
                </a:lnTo>
                <a:lnTo>
                  <a:pt x="2800350" y="346622"/>
                </a:lnTo>
                <a:lnTo>
                  <a:pt x="2808923" y="336488"/>
                </a:lnTo>
                <a:lnTo>
                  <a:pt x="2814637" y="327033"/>
                </a:lnTo>
                <a:lnTo>
                  <a:pt x="2822893" y="319021"/>
                </a:lnTo>
                <a:lnTo>
                  <a:pt x="2827761" y="315550"/>
                </a:lnTo>
                <a:lnTo>
                  <a:pt x="2835710" y="306615"/>
                </a:lnTo>
                <a:lnTo>
                  <a:pt x="2839164" y="301565"/>
                </a:lnTo>
                <a:lnTo>
                  <a:pt x="2848081" y="293414"/>
                </a:lnTo>
                <a:lnTo>
                  <a:pt x="2853126" y="289907"/>
                </a:lnTo>
                <a:lnTo>
                  <a:pt x="2861272" y="280930"/>
                </a:lnTo>
                <a:lnTo>
                  <a:pt x="2864776" y="275869"/>
                </a:lnTo>
                <a:lnTo>
                  <a:pt x="2873751" y="267706"/>
                </a:lnTo>
                <a:lnTo>
                  <a:pt x="2878812" y="264196"/>
                </a:lnTo>
                <a:lnTo>
                  <a:pt x="2886975" y="255215"/>
                </a:lnTo>
                <a:lnTo>
                  <a:pt x="2912668" y="212331"/>
                </a:lnTo>
                <a:lnTo>
                  <a:pt x="2926233" y="200179"/>
                </a:lnTo>
                <a:lnTo>
                  <a:pt x="2937661" y="185889"/>
                </a:lnTo>
                <a:lnTo>
                  <a:pt x="2951737" y="174247"/>
                </a:lnTo>
                <a:lnTo>
                  <a:pt x="2963316" y="160108"/>
                </a:lnTo>
                <a:lnTo>
                  <a:pt x="2977435" y="148510"/>
                </a:lnTo>
                <a:lnTo>
                  <a:pt x="3044796" y="75601"/>
                </a:lnTo>
                <a:lnTo>
                  <a:pt x="3063160" y="62170"/>
                </a:lnTo>
                <a:lnTo>
                  <a:pt x="3097496" y="22968"/>
                </a:lnTo>
                <a:lnTo>
                  <a:pt x="3100365" y="21027"/>
                </a:lnTo>
                <a:lnTo>
                  <a:pt x="3106092" y="18870"/>
                </a:lnTo>
                <a:lnTo>
                  <a:pt x="3108001" y="17343"/>
                </a:lnTo>
                <a:lnTo>
                  <a:pt x="3109273" y="15372"/>
                </a:lnTo>
                <a:lnTo>
                  <a:pt x="3110121" y="13105"/>
                </a:lnTo>
                <a:lnTo>
                  <a:pt x="3111640" y="11594"/>
                </a:lnTo>
                <a:lnTo>
                  <a:pt x="3113603" y="10587"/>
                </a:lnTo>
                <a:lnTo>
                  <a:pt x="3115866" y="9916"/>
                </a:lnTo>
                <a:lnTo>
                  <a:pt x="3117374" y="8516"/>
                </a:lnTo>
                <a:lnTo>
                  <a:pt x="3118379" y="6629"/>
                </a:lnTo>
                <a:lnTo>
                  <a:pt x="31203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68"/>
          <p:cNvSpPr/>
          <p:nvPr/>
        </p:nvSpPr>
        <p:spPr>
          <a:xfrm>
            <a:off x="7580947" y="2143137"/>
            <a:ext cx="204401" cy="248591"/>
          </a:xfrm>
          <a:custGeom>
            <a:avLst/>
            <a:gdLst/>
            <a:ahLst/>
            <a:cxnLst/>
            <a:rect l="0" t="0" r="0" b="0"/>
            <a:pathLst>
              <a:path w="204401" h="248591">
                <a:moveTo>
                  <a:pt x="0" y="68568"/>
                </a:moveTo>
                <a:lnTo>
                  <a:pt x="0" y="64017"/>
                </a:lnTo>
                <a:lnTo>
                  <a:pt x="953" y="62676"/>
                </a:lnTo>
                <a:lnTo>
                  <a:pt x="2540" y="61782"/>
                </a:lnTo>
                <a:lnTo>
                  <a:pt x="4551" y="61187"/>
                </a:lnTo>
                <a:lnTo>
                  <a:pt x="9326" y="57985"/>
                </a:lnTo>
                <a:lnTo>
                  <a:pt x="11932" y="55797"/>
                </a:lnTo>
                <a:lnTo>
                  <a:pt x="15574" y="54339"/>
                </a:lnTo>
                <a:lnTo>
                  <a:pt x="19908" y="53367"/>
                </a:lnTo>
                <a:lnTo>
                  <a:pt x="24702" y="52719"/>
                </a:lnTo>
                <a:lnTo>
                  <a:pt x="28851" y="51334"/>
                </a:lnTo>
                <a:lnTo>
                  <a:pt x="32568" y="49459"/>
                </a:lnTo>
                <a:lnTo>
                  <a:pt x="36000" y="47256"/>
                </a:lnTo>
                <a:lnTo>
                  <a:pt x="40193" y="44835"/>
                </a:lnTo>
                <a:lnTo>
                  <a:pt x="49931" y="39605"/>
                </a:lnTo>
                <a:lnTo>
                  <a:pt x="55195" y="37829"/>
                </a:lnTo>
                <a:lnTo>
                  <a:pt x="60609" y="36645"/>
                </a:lnTo>
                <a:lnTo>
                  <a:pt x="66124" y="35856"/>
                </a:lnTo>
                <a:lnTo>
                  <a:pt x="71706" y="34377"/>
                </a:lnTo>
                <a:lnTo>
                  <a:pt x="77331" y="32439"/>
                </a:lnTo>
                <a:lnTo>
                  <a:pt x="82986" y="30194"/>
                </a:lnTo>
                <a:lnTo>
                  <a:pt x="88662" y="27745"/>
                </a:lnTo>
                <a:lnTo>
                  <a:pt x="100048" y="22484"/>
                </a:lnTo>
                <a:lnTo>
                  <a:pt x="104799" y="20701"/>
                </a:lnTo>
                <a:lnTo>
                  <a:pt x="108919" y="19511"/>
                </a:lnTo>
                <a:lnTo>
                  <a:pt x="112617" y="18718"/>
                </a:lnTo>
                <a:lnTo>
                  <a:pt x="116988" y="17237"/>
                </a:lnTo>
                <a:lnTo>
                  <a:pt x="121807" y="15297"/>
                </a:lnTo>
                <a:lnTo>
                  <a:pt x="126925" y="13051"/>
                </a:lnTo>
                <a:lnTo>
                  <a:pt x="137691" y="8016"/>
                </a:lnTo>
                <a:lnTo>
                  <a:pt x="143229" y="5340"/>
                </a:lnTo>
                <a:lnTo>
                  <a:pt x="147874" y="3556"/>
                </a:lnTo>
                <a:lnTo>
                  <a:pt x="151923" y="2366"/>
                </a:lnTo>
                <a:lnTo>
                  <a:pt x="155574" y="1574"/>
                </a:lnTo>
                <a:lnTo>
                  <a:pt x="158961" y="1045"/>
                </a:lnTo>
                <a:lnTo>
                  <a:pt x="165264" y="457"/>
                </a:lnTo>
                <a:lnTo>
                  <a:pt x="171241" y="196"/>
                </a:lnTo>
                <a:lnTo>
                  <a:pt x="179961" y="49"/>
                </a:lnTo>
                <a:lnTo>
                  <a:pt x="191440" y="0"/>
                </a:lnTo>
                <a:lnTo>
                  <a:pt x="193349" y="948"/>
                </a:lnTo>
                <a:lnTo>
                  <a:pt x="194622" y="2533"/>
                </a:lnTo>
                <a:lnTo>
                  <a:pt x="195470" y="4542"/>
                </a:lnTo>
                <a:lnTo>
                  <a:pt x="196989" y="5881"/>
                </a:lnTo>
                <a:lnTo>
                  <a:pt x="198954" y="6774"/>
                </a:lnTo>
                <a:lnTo>
                  <a:pt x="201215" y="7370"/>
                </a:lnTo>
                <a:lnTo>
                  <a:pt x="202724" y="9671"/>
                </a:lnTo>
                <a:lnTo>
                  <a:pt x="204400" y="17309"/>
                </a:lnTo>
                <a:lnTo>
                  <a:pt x="203894" y="21060"/>
                </a:lnTo>
                <a:lnTo>
                  <a:pt x="202605" y="24514"/>
                </a:lnTo>
                <a:lnTo>
                  <a:pt x="200792" y="27768"/>
                </a:lnTo>
                <a:lnTo>
                  <a:pt x="199584" y="31843"/>
                </a:lnTo>
                <a:lnTo>
                  <a:pt x="198778" y="36465"/>
                </a:lnTo>
                <a:lnTo>
                  <a:pt x="198242" y="41450"/>
                </a:lnTo>
                <a:lnTo>
                  <a:pt x="196931" y="46680"/>
                </a:lnTo>
                <a:lnTo>
                  <a:pt x="195105" y="52071"/>
                </a:lnTo>
                <a:lnTo>
                  <a:pt x="192935" y="57570"/>
                </a:lnTo>
                <a:lnTo>
                  <a:pt x="190536" y="63141"/>
                </a:lnTo>
                <a:lnTo>
                  <a:pt x="185330" y="74411"/>
                </a:lnTo>
                <a:lnTo>
                  <a:pt x="177044" y="91466"/>
                </a:lnTo>
                <a:lnTo>
                  <a:pt x="174226" y="98120"/>
                </a:lnTo>
                <a:lnTo>
                  <a:pt x="171396" y="105415"/>
                </a:lnTo>
                <a:lnTo>
                  <a:pt x="168556" y="113135"/>
                </a:lnTo>
                <a:lnTo>
                  <a:pt x="165711" y="120186"/>
                </a:lnTo>
                <a:lnTo>
                  <a:pt x="162862" y="126793"/>
                </a:lnTo>
                <a:lnTo>
                  <a:pt x="160009" y="133102"/>
                </a:lnTo>
                <a:lnTo>
                  <a:pt x="156203" y="139213"/>
                </a:lnTo>
                <a:lnTo>
                  <a:pt x="151760" y="145192"/>
                </a:lnTo>
                <a:lnTo>
                  <a:pt x="146893" y="151083"/>
                </a:lnTo>
                <a:lnTo>
                  <a:pt x="142697" y="157868"/>
                </a:lnTo>
                <a:lnTo>
                  <a:pt x="138946" y="165249"/>
                </a:lnTo>
                <a:lnTo>
                  <a:pt x="132238" y="180117"/>
                </a:lnTo>
                <a:lnTo>
                  <a:pt x="126083" y="193075"/>
                </a:lnTo>
                <a:lnTo>
                  <a:pt x="123108" y="198245"/>
                </a:lnTo>
                <a:lnTo>
                  <a:pt x="120172" y="202644"/>
                </a:lnTo>
                <a:lnTo>
                  <a:pt x="117262" y="206530"/>
                </a:lnTo>
                <a:lnTo>
                  <a:pt x="115322" y="211025"/>
                </a:lnTo>
                <a:lnTo>
                  <a:pt x="114029" y="215926"/>
                </a:lnTo>
                <a:lnTo>
                  <a:pt x="113167" y="221099"/>
                </a:lnTo>
                <a:lnTo>
                  <a:pt x="112592" y="225500"/>
                </a:lnTo>
                <a:lnTo>
                  <a:pt x="111953" y="232930"/>
                </a:lnTo>
                <a:lnTo>
                  <a:pt x="112736" y="236245"/>
                </a:lnTo>
                <a:lnTo>
                  <a:pt x="116145" y="242469"/>
                </a:lnTo>
                <a:lnTo>
                  <a:pt x="120015" y="2485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69"/>
          <p:cNvSpPr/>
          <p:nvPr/>
        </p:nvSpPr>
        <p:spPr>
          <a:xfrm>
            <a:off x="4503420" y="5186362"/>
            <a:ext cx="154306" cy="197134"/>
          </a:xfrm>
          <a:custGeom>
            <a:avLst/>
            <a:gdLst/>
            <a:ahLst/>
            <a:cxnLst/>
            <a:rect l="0" t="0" r="0" b="0"/>
            <a:pathLst>
              <a:path w="154306" h="197134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4228" y="9290"/>
                </a:lnTo>
                <a:lnTo>
                  <a:pt x="15200" y="10956"/>
                </a:lnTo>
                <a:lnTo>
                  <a:pt x="16281" y="15347"/>
                </a:lnTo>
                <a:lnTo>
                  <a:pt x="16761" y="20473"/>
                </a:lnTo>
                <a:lnTo>
                  <a:pt x="17841" y="23174"/>
                </a:lnTo>
                <a:lnTo>
                  <a:pt x="21582" y="28715"/>
                </a:lnTo>
                <a:lnTo>
                  <a:pt x="22960" y="32478"/>
                </a:lnTo>
                <a:lnTo>
                  <a:pt x="23880" y="36892"/>
                </a:lnTo>
                <a:lnTo>
                  <a:pt x="24491" y="41740"/>
                </a:lnTo>
                <a:lnTo>
                  <a:pt x="24900" y="46877"/>
                </a:lnTo>
                <a:lnTo>
                  <a:pt x="25172" y="52207"/>
                </a:lnTo>
                <a:lnTo>
                  <a:pt x="25354" y="57664"/>
                </a:lnTo>
                <a:lnTo>
                  <a:pt x="24522" y="63208"/>
                </a:lnTo>
                <a:lnTo>
                  <a:pt x="23016" y="68809"/>
                </a:lnTo>
                <a:lnTo>
                  <a:pt x="21059" y="74447"/>
                </a:lnTo>
                <a:lnTo>
                  <a:pt x="19754" y="80111"/>
                </a:lnTo>
                <a:lnTo>
                  <a:pt x="18884" y="85792"/>
                </a:lnTo>
                <a:lnTo>
                  <a:pt x="18304" y="91485"/>
                </a:lnTo>
                <a:lnTo>
                  <a:pt x="17918" y="98138"/>
                </a:lnTo>
                <a:lnTo>
                  <a:pt x="17488" y="113149"/>
                </a:lnTo>
                <a:lnTo>
                  <a:pt x="17247" y="133115"/>
                </a:lnTo>
                <a:lnTo>
                  <a:pt x="16260" y="139226"/>
                </a:lnTo>
                <a:lnTo>
                  <a:pt x="14650" y="145205"/>
                </a:lnTo>
                <a:lnTo>
                  <a:pt x="12624" y="151096"/>
                </a:lnTo>
                <a:lnTo>
                  <a:pt x="11273" y="155976"/>
                </a:lnTo>
                <a:lnTo>
                  <a:pt x="10373" y="160181"/>
                </a:lnTo>
                <a:lnTo>
                  <a:pt x="9773" y="163938"/>
                </a:lnTo>
                <a:lnTo>
                  <a:pt x="9373" y="167394"/>
                </a:lnTo>
                <a:lnTo>
                  <a:pt x="9106" y="170651"/>
                </a:lnTo>
                <a:lnTo>
                  <a:pt x="8809" y="176810"/>
                </a:lnTo>
                <a:lnTo>
                  <a:pt x="8603" y="186855"/>
                </a:lnTo>
                <a:lnTo>
                  <a:pt x="8572" y="197133"/>
                </a:lnTo>
                <a:lnTo>
                  <a:pt x="28972" y="176768"/>
                </a:lnTo>
                <a:lnTo>
                  <a:pt x="32649" y="174042"/>
                </a:lnTo>
                <a:lnTo>
                  <a:pt x="37006" y="171274"/>
                </a:lnTo>
                <a:lnTo>
                  <a:pt x="41816" y="168475"/>
                </a:lnTo>
                <a:lnTo>
                  <a:pt x="45975" y="165657"/>
                </a:lnTo>
                <a:lnTo>
                  <a:pt x="49700" y="162825"/>
                </a:lnTo>
                <a:lnTo>
                  <a:pt x="53135" y="159985"/>
                </a:lnTo>
                <a:lnTo>
                  <a:pt x="57331" y="156187"/>
                </a:lnTo>
                <a:lnTo>
                  <a:pt x="67073" y="146886"/>
                </a:lnTo>
                <a:lnTo>
                  <a:pt x="83267" y="130940"/>
                </a:lnTo>
                <a:lnTo>
                  <a:pt x="88849" y="126346"/>
                </a:lnTo>
                <a:lnTo>
                  <a:pt x="94475" y="122331"/>
                </a:lnTo>
                <a:lnTo>
                  <a:pt x="100131" y="118701"/>
                </a:lnTo>
                <a:lnTo>
                  <a:pt x="105806" y="114377"/>
                </a:lnTo>
                <a:lnTo>
                  <a:pt x="111495" y="109589"/>
                </a:lnTo>
                <a:lnTo>
                  <a:pt x="117192" y="104492"/>
                </a:lnTo>
                <a:lnTo>
                  <a:pt x="122895" y="100141"/>
                </a:lnTo>
                <a:lnTo>
                  <a:pt x="128603" y="96288"/>
                </a:lnTo>
                <a:lnTo>
                  <a:pt x="134313" y="92767"/>
                </a:lnTo>
                <a:lnTo>
                  <a:pt x="139071" y="90420"/>
                </a:lnTo>
                <a:lnTo>
                  <a:pt x="143197" y="88855"/>
                </a:lnTo>
                <a:lnTo>
                  <a:pt x="15430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0"/>
          <p:cNvSpPr/>
          <p:nvPr/>
        </p:nvSpPr>
        <p:spPr>
          <a:xfrm>
            <a:off x="4815928" y="5289628"/>
            <a:ext cx="73221" cy="110927"/>
          </a:xfrm>
          <a:custGeom>
            <a:avLst/>
            <a:gdLst/>
            <a:ahLst/>
            <a:cxnLst/>
            <a:rect l="0" t="0" r="0" b="0"/>
            <a:pathLst>
              <a:path w="73221" h="110927">
                <a:moveTo>
                  <a:pt x="21819" y="16749"/>
                </a:moveTo>
                <a:lnTo>
                  <a:pt x="26370" y="16749"/>
                </a:lnTo>
                <a:lnTo>
                  <a:pt x="27710" y="15797"/>
                </a:lnTo>
                <a:lnTo>
                  <a:pt x="28604" y="14209"/>
                </a:lnTo>
                <a:lnTo>
                  <a:pt x="29200" y="12199"/>
                </a:lnTo>
                <a:lnTo>
                  <a:pt x="30549" y="10858"/>
                </a:lnTo>
                <a:lnTo>
                  <a:pt x="32402" y="9964"/>
                </a:lnTo>
                <a:lnTo>
                  <a:pt x="37668" y="8530"/>
                </a:lnTo>
                <a:lnTo>
                  <a:pt x="39052" y="7460"/>
                </a:lnTo>
                <a:lnTo>
                  <a:pt x="40928" y="5794"/>
                </a:lnTo>
                <a:lnTo>
                  <a:pt x="43131" y="3730"/>
                </a:lnTo>
                <a:lnTo>
                  <a:pt x="45552" y="3307"/>
                </a:lnTo>
                <a:lnTo>
                  <a:pt x="48118" y="3978"/>
                </a:lnTo>
                <a:lnTo>
                  <a:pt x="54530" y="7347"/>
                </a:lnTo>
                <a:lnTo>
                  <a:pt x="56009" y="7623"/>
                </a:lnTo>
                <a:lnTo>
                  <a:pt x="57948" y="7808"/>
                </a:lnTo>
                <a:lnTo>
                  <a:pt x="60192" y="7931"/>
                </a:lnTo>
                <a:lnTo>
                  <a:pt x="61689" y="8965"/>
                </a:lnTo>
                <a:lnTo>
                  <a:pt x="62687" y="10608"/>
                </a:lnTo>
                <a:lnTo>
                  <a:pt x="63352" y="12654"/>
                </a:lnTo>
                <a:lnTo>
                  <a:pt x="64747" y="15924"/>
                </a:lnTo>
                <a:lnTo>
                  <a:pt x="68838" y="24638"/>
                </a:lnTo>
                <a:lnTo>
                  <a:pt x="70310" y="28676"/>
                </a:lnTo>
                <a:lnTo>
                  <a:pt x="71291" y="32320"/>
                </a:lnTo>
                <a:lnTo>
                  <a:pt x="71945" y="35702"/>
                </a:lnTo>
                <a:lnTo>
                  <a:pt x="72382" y="39862"/>
                </a:lnTo>
                <a:lnTo>
                  <a:pt x="72673" y="44540"/>
                </a:lnTo>
                <a:lnTo>
                  <a:pt x="72996" y="53866"/>
                </a:lnTo>
                <a:lnTo>
                  <a:pt x="73178" y="64471"/>
                </a:lnTo>
                <a:lnTo>
                  <a:pt x="73220" y="70661"/>
                </a:lnTo>
                <a:lnTo>
                  <a:pt x="72279" y="74598"/>
                </a:lnTo>
                <a:lnTo>
                  <a:pt x="70699" y="79128"/>
                </a:lnTo>
                <a:lnTo>
                  <a:pt x="68693" y="84052"/>
                </a:lnTo>
                <a:lnTo>
                  <a:pt x="66403" y="88288"/>
                </a:lnTo>
                <a:lnTo>
                  <a:pt x="63924" y="92064"/>
                </a:lnTo>
                <a:lnTo>
                  <a:pt x="57653" y="100418"/>
                </a:lnTo>
                <a:lnTo>
                  <a:pt x="56186" y="102056"/>
                </a:lnTo>
                <a:lnTo>
                  <a:pt x="52016" y="106415"/>
                </a:lnTo>
                <a:lnTo>
                  <a:pt x="49570" y="107959"/>
                </a:lnTo>
                <a:lnTo>
                  <a:pt x="46987" y="108988"/>
                </a:lnTo>
                <a:lnTo>
                  <a:pt x="40549" y="110640"/>
                </a:lnTo>
                <a:lnTo>
                  <a:pt x="39068" y="110776"/>
                </a:lnTo>
                <a:lnTo>
                  <a:pt x="37128" y="110866"/>
                </a:lnTo>
                <a:lnTo>
                  <a:pt x="34883" y="110926"/>
                </a:lnTo>
                <a:lnTo>
                  <a:pt x="32433" y="110014"/>
                </a:lnTo>
                <a:lnTo>
                  <a:pt x="29848" y="108453"/>
                </a:lnTo>
                <a:lnTo>
                  <a:pt x="27172" y="106460"/>
                </a:lnTo>
                <a:lnTo>
                  <a:pt x="24435" y="104179"/>
                </a:lnTo>
                <a:lnTo>
                  <a:pt x="21658" y="101706"/>
                </a:lnTo>
                <a:lnTo>
                  <a:pt x="14908" y="95443"/>
                </a:lnTo>
                <a:lnTo>
                  <a:pt x="13402" y="93024"/>
                </a:lnTo>
                <a:lnTo>
                  <a:pt x="11445" y="89507"/>
                </a:lnTo>
                <a:lnTo>
                  <a:pt x="9188" y="85257"/>
                </a:lnTo>
                <a:lnTo>
                  <a:pt x="7684" y="81471"/>
                </a:lnTo>
                <a:lnTo>
                  <a:pt x="6681" y="77995"/>
                </a:lnTo>
                <a:lnTo>
                  <a:pt x="6012" y="74724"/>
                </a:lnTo>
                <a:lnTo>
                  <a:pt x="4613" y="71592"/>
                </a:lnTo>
                <a:lnTo>
                  <a:pt x="2729" y="68551"/>
                </a:lnTo>
                <a:lnTo>
                  <a:pt x="520" y="65571"/>
                </a:lnTo>
                <a:lnTo>
                  <a:pt x="0" y="62632"/>
                </a:lnTo>
                <a:lnTo>
                  <a:pt x="605" y="59721"/>
                </a:lnTo>
                <a:lnTo>
                  <a:pt x="1961" y="56827"/>
                </a:lnTo>
                <a:lnTo>
                  <a:pt x="2866" y="53945"/>
                </a:lnTo>
                <a:lnTo>
                  <a:pt x="3468" y="51071"/>
                </a:lnTo>
                <a:lnTo>
                  <a:pt x="4436" y="44166"/>
                </a:lnTo>
                <a:lnTo>
                  <a:pt x="5468" y="42647"/>
                </a:lnTo>
                <a:lnTo>
                  <a:pt x="7108" y="40682"/>
                </a:lnTo>
                <a:lnTo>
                  <a:pt x="12888" y="34292"/>
                </a:lnTo>
                <a:lnTo>
                  <a:pt x="13960" y="34159"/>
                </a:lnTo>
                <a:lnTo>
                  <a:pt x="15627" y="34071"/>
                </a:lnTo>
                <a:lnTo>
                  <a:pt x="20596" y="33929"/>
                </a:lnTo>
                <a:lnTo>
                  <a:pt x="34557" y="33895"/>
                </a:lnTo>
                <a:lnTo>
                  <a:pt x="36026" y="34847"/>
                </a:lnTo>
                <a:lnTo>
                  <a:pt x="37006" y="36434"/>
                </a:lnTo>
                <a:lnTo>
                  <a:pt x="37659" y="38445"/>
                </a:lnTo>
                <a:lnTo>
                  <a:pt x="39046" y="39786"/>
                </a:lnTo>
                <a:lnTo>
                  <a:pt x="40924" y="40679"/>
                </a:lnTo>
                <a:lnTo>
                  <a:pt x="43128" y="41275"/>
                </a:lnTo>
                <a:lnTo>
                  <a:pt x="44598" y="42625"/>
                </a:lnTo>
                <a:lnTo>
                  <a:pt x="45577" y="44477"/>
                </a:lnTo>
                <a:lnTo>
                  <a:pt x="47422" y="50655"/>
                </a:lnTo>
                <a:lnTo>
                  <a:pt x="46507" y="51735"/>
                </a:lnTo>
                <a:lnTo>
                  <a:pt x="44945" y="53409"/>
                </a:lnTo>
                <a:lnTo>
                  <a:pt x="39314" y="59248"/>
                </a:lnTo>
                <a:lnTo>
                  <a:pt x="34517" y="64055"/>
                </a:lnTo>
                <a:lnTo>
                  <a:pt x="33141" y="64479"/>
                </a:lnTo>
                <a:lnTo>
                  <a:pt x="32225" y="63809"/>
                </a:lnTo>
                <a:lnTo>
                  <a:pt x="31614" y="62410"/>
                </a:lnTo>
                <a:lnTo>
                  <a:pt x="30254" y="61477"/>
                </a:lnTo>
                <a:lnTo>
                  <a:pt x="28395" y="60855"/>
                </a:lnTo>
                <a:lnTo>
                  <a:pt x="26203" y="60441"/>
                </a:lnTo>
                <a:lnTo>
                  <a:pt x="23789" y="59212"/>
                </a:lnTo>
                <a:lnTo>
                  <a:pt x="21227" y="57440"/>
                </a:lnTo>
                <a:lnTo>
                  <a:pt x="18567" y="55306"/>
                </a:lnTo>
                <a:lnTo>
                  <a:pt x="16794" y="52931"/>
                </a:lnTo>
                <a:lnTo>
                  <a:pt x="15611" y="50396"/>
                </a:lnTo>
                <a:lnTo>
                  <a:pt x="14823" y="47753"/>
                </a:lnTo>
                <a:lnTo>
                  <a:pt x="14298" y="45038"/>
                </a:lnTo>
                <a:lnTo>
                  <a:pt x="13947" y="42276"/>
                </a:lnTo>
                <a:lnTo>
                  <a:pt x="13714" y="39482"/>
                </a:lnTo>
                <a:lnTo>
                  <a:pt x="12605" y="37620"/>
                </a:lnTo>
                <a:lnTo>
                  <a:pt x="10914" y="36378"/>
                </a:lnTo>
                <a:lnTo>
                  <a:pt x="8834" y="35550"/>
                </a:lnTo>
                <a:lnTo>
                  <a:pt x="7448" y="34045"/>
                </a:lnTo>
                <a:lnTo>
                  <a:pt x="6523" y="32090"/>
                </a:lnTo>
                <a:lnTo>
                  <a:pt x="5907" y="29834"/>
                </a:lnTo>
                <a:lnTo>
                  <a:pt x="6448" y="27377"/>
                </a:lnTo>
                <a:lnTo>
                  <a:pt x="7762" y="24787"/>
                </a:lnTo>
                <a:lnTo>
                  <a:pt x="9590" y="22108"/>
                </a:lnTo>
                <a:lnTo>
                  <a:pt x="10809" y="19369"/>
                </a:lnTo>
                <a:lnTo>
                  <a:pt x="11621" y="16591"/>
                </a:lnTo>
                <a:lnTo>
                  <a:pt x="12926" y="9839"/>
                </a:lnTo>
                <a:lnTo>
                  <a:pt x="13985" y="8333"/>
                </a:lnTo>
                <a:lnTo>
                  <a:pt x="15644" y="6376"/>
                </a:lnTo>
                <a:lnTo>
                  <a:pt x="17702" y="4119"/>
                </a:lnTo>
                <a:lnTo>
                  <a:pt x="20027" y="2614"/>
                </a:lnTo>
                <a:lnTo>
                  <a:pt x="22530" y="1611"/>
                </a:lnTo>
                <a:lnTo>
                  <a:pt x="28839" y="0"/>
                </a:lnTo>
                <a:lnTo>
                  <a:pt x="30309" y="821"/>
                </a:lnTo>
                <a:lnTo>
                  <a:pt x="32241" y="2320"/>
                </a:lnTo>
                <a:lnTo>
                  <a:pt x="34482" y="4272"/>
                </a:lnTo>
                <a:lnTo>
                  <a:pt x="36929" y="5573"/>
                </a:lnTo>
                <a:lnTo>
                  <a:pt x="39512" y="6442"/>
                </a:lnTo>
                <a:lnTo>
                  <a:pt x="45951" y="7834"/>
                </a:lnTo>
                <a:lnTo>
                  <a:pt x="47432" y="8901"/>
                </a:lnTo>
                <a:lnTo>
                  <a:pt x="49372" y="10565"/>
                </a:lnTo>
                <a:lnTo>
                  <a:pt x="51618" y="12626"/>
                </a:lnTo>
                <a:lnTo>
                  <a:pt x="53115" y="14953"/>
                </a:lnTo>
                <a:lnTo>
                  <a:pt x="54113" y="17456"/>
                </a:lnTo>
                <a:lnTo>
                  <a:pt x="55714" y="23768"/>
                </a:lnTo>
                <a:lnTo>
                  <a:pt x="55934" y="27171"/>
                </a:lnTo>
                <a:lnTo>
                  <a:pt x="56107" y="33817"/>
                </a:lnTo>
                <a:lnTo>
                  <a:pt x="56109" y="33884"/>
                </a:lnTo>
                <a:lnTo>
                  <a:pt x="48728" y="33893"/>
                </a:lnTo>
                <a:lnTo>
                  <a:pt x="47379" y="32941"/>
                </a:lnTo>
                <a:lnTo>
                  <a:pt x="45526" y="31354"/>
                </a:lnTo>
                <a:lnTo>
                  <a:pt x="40260" y="26513"/>
                </a:lnTo>
                <a:lnTo>
                  <a:pt x="39828" y="25164"/>
                </a:lnTo>
                <a:lnTo>
                  <a:pt x="39540" y="23312"/>
                </a:lnTo>
                <a:lnTo>
                  <a:pt x="39348" y="21124"/>
                </a:lnTo>
                <a:lnTo>
                  <a:pt x="38267" y="19666"/>
                </a:lnTo>
                <a:lnTo>
                  <a:pt x="36595" y="18693"/>
                </a:lnTo>
                <a:lnTo>
                  <a:pt x="31617" y="17133"/>
                </a:lnTo>
                <a:lnTo>
                  <a:pt x="31208" y="16053"/>
                </a:lnTo>
                <a:lnTo>
                  <a:pt x="30936" y="14380"/>
                </a:lnTo>
                <a:lnTo>
                  <a:pt x="30499" y="9402"/>
                </a:lnTo>
                <a:lnTo>
                  <a:pt x="31416" y="8993"/>
                </a:lnTo>
                <a:lnTo>
                  <a:pt x="32979" y="8721"/>
                </a:lnTo>
                <a:lnTo>
                  <a:pt x="38964" y="81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1"/>
          <p:cNvSpPr/>
          <p:nvPr/>
        </p:nvSpPr>
        <p:spPr>
          <a:xfrm>
            <a:off x="5121012" y="4654871"/>
            <a:ext cx="68168" cy="64872"/>
          </a:xfrm>
          <a:custGeom>
            <a:avLst/>
            <a:gdLst/>
            <a:ahLst/>
            <a:cxnLst/>
            <a:rect l="0" t="0" r="0" b="0"/>
            <a:pathLst>
              <a:path w="68168" h="64872">
                <a:moveTo>
                  <a:pt x="42490" y="34286"/>
                </a:moveTo>
                <a:lnTo>
                  <a:pt x="62985" y="34286"/>
                </a:lnTo>
                <a:lnTo>
                  <a:pt x="64726" y="35239"/>
                </a:lnTo>
                <a:lnTo>
                  <a:pt x="65886" y="36826"/>
                </a:lnTo>
                <a:lnTo>
                  <a:pt x="67749" y="41667"/>
                </a:lnTo>
                <a:lnTo>
                  <a:pt x="67902" y="43017"/>
                </a:lnTo>
                <a:lnTo>
                  <a:pt x="68004" y="44869"/>
                </a:lnTo>
                <a:lnTo>
                  <a:pt x="68167" y="50135"/>
                </a:lnTo>
                <a:lnTo>
                  <a:pt x="67228" y="50567"/>
                </a:lnTo>
                <a:lnTo>
                  <a:pt x="65650" y="50855"/>
                </a:lnTo>
                <a:lnTo>
                  <a:pt x="63644" y="51047"/>
                </a:lnTo>
                <a:lnTo>
                  <a:pt x="61356" y="52128"/>
                </a:lnTo>
                <a:lnTo>
                  <a:pt x="58878" y="53801"/>
                </a:lnTo>
                <a:lnTo>
                  <a:pt x="52606" y="58778"/>
                </a:lnTo>
                <a:lnTo>
                  <a:pt x="50187" y="59187"/>
                </a:lnTo>
                <a:lnTo>
                  <a:pt x="46669" y="59459"/>
                </a:lnTo>
                <a:lnTo>
                  <a:pt x="42418" y="59640"/>
                </a:lnTo>
                <a:lnTo>
                  <a:pt x="38632" y="60714"/>
                </a:lnTo>
                <a:lnTo>
                  <a:pt x="35155" y="62382"/>
                </a:lnTo>
                <a:lnTo>
                  <a:pt x="31885" y="64447"/>
                </a:lnTo>
                <a:lnTo>
                  <a:pt x="29706" y="64871"/>
                </a:lnTo>
                <a:lnTo>
                  <a:pt x="28252" y="64201"/>
                </a:lnTo>
                <a:lnTo>
                  <a:pt x="27283" y="62802"/>
                </a:lnTo>
                <a:lnTo>
                  <a:pt x="24732" y="61869"/>
                </a:lnTo>
                <a:lnTo>
                  <a:pt x="21126" y="61247"/>
                </a:lnTo>
                <a:lnTo>
                  <a:pt x="10753" y="60249"/>
                </a:lnTo>
                <a:lnTo>
                  <a:pt x="9902" y="59215"/>
                </a:lnTo>
                <a:lnTo>
                  <a:pt x="9335" y="57573"/>
                </a:lnTo>
                <a:lnTo>
                  <a:pt x="8957" y="55525"/>
                </a:lnTo>
                <a:lnTo>
                  <a:pt x="7752" y="53208"/>
                </a:lnTo>
                <a:lnTo>
                  <a:pt x="5996" y="50711"/>
                </a:lnTo>
                <a:lnTo>
                  <a:pt x="886" y="44409"/>
                </a:lnTo>
                <a:lnTo>
                  <a:pt x="466" y="42940"/>
                </a:lnTo>
                <a:lnTo>
                  <a:pt x="187" y="41008"/>
                </a:lnTo>
                <a:lnTo>
                  <a:pt x="0" y="38768"/>
                </a:lnTo>
                <a:lnTo>
                  <a:pt x="828" y="36321"/>
                </a:lnTo>
                <a:lnTo>
                  <a:pt x="2333" y="33738"/>
                </a:lnTo>
                <a:lnTo>
                  <a:pt x="7042" y="27299"/>
                </a:lnTo>
                <a:lnTo>
                  <a:pt x="7428" y="25818"/>
                </a:lnTo>
                <a:lnTo>
                  <a:pt x="7685" y="23878"/>
                </a:lnTo>
                <a:lnTo>
                  <a:pt x="7857" y="21633"/>
                </a:lnTo>
                <a:lnTo>
                  <a:pt x="8924" y="20135"/>
                </a:lnTo>
                <a:lnTo>
                  <a:pt x="10587" y="19137"/>
                </a:lnTo>
                <a:lnTo>
                  <a:pt x="12649" y="18472"/>
                </a:lnTo>
                <a:lnTo>
                  <a:pt x="14976" y="18029"/>
                </a:lnTo>
                <a:lnTo>
                  <a:pt x="17480" y="17733"/>
                </a:lnTo>
                <a:lnTo>
                  <a:pt x="23792" y="17258"/>
                </a:lnTo>
                <a:lnTo>
                  <a:pt x="27195" y="17193"/>
                </a:lnTo>
                <a:lnTo>
                  <a:pt x="49401" y="17142"/>
                </a:lnTo>
                <a:lnTo>
                  <a:pt x="49955" y="18094"/>
                </a:lnTo>
                <a:lnTo>
                  <a:pt x="50324" y="19681"/>
                </a:lnTo>
                <a:lnTo>
                  <a:pt x="50571" y="21692"/>
                </a:lnTo>
                <a:lnTo>
                  <a:pt x="50735" y="23986"/>
                </a:lnTo>
                <a:lnTo>
                  <a:pt x="50844" y="26466"/>
                </a:lnTo>
                <a:lnTo>
                  <a:pt x="50965" y="31763"/>
                </a:lnTo>
                <a:lnTo>
                  <a:pt x="51050" y="41209"/>
                </a:lnTo>
                <a:lnTo>
                  <a:pt x="50101" y="42712"/>
                </a:lnTo>
                <a:lnTo>
                  <a:pt x="48517" y="44666"/>
                </a:lnTo>
                <a:lnTo>
                  <a:pt x="46508" y="46921"/>
                </a:lnTo>
                <a:lnTo>
                  <a:pt x="44216" y="48424"/>
                </a:lnTo>
                <a:lnTo>
                  <a:pt x="41736" y="49427"/>
                </a:lnTo>
                <a:lnTo>
                  <a:pt x="39130" y="50095"/>
                </a:lnTo>
                <a:lnTo>
                  <a:pt x="37392" y="51493"/>
                </a:lnTo>
                <a:lnTo>
                  <a:pt x="36234" y="53378"/>
                </a:lnTo>
                <a:lnTo>
                  <a:pt x="35462" y="55586"/>
                </a:lnTo>
                <a:lnTo>
                  <a:pt x="33995" y="57058"/>
                </a:lnTo>
                <a:lnTo>
                  <a:pt x="32064" y="58040"/>
                </a:lnTo>
                <a:lnTo>
                  <a:pt x="29824" y="58695"/>
                </a:lnTo>
                <a:lnTo>
                  <a:pt x="28332" y="58178"/>
                </a:lnTo>
                <a:lnTo>
                  <a:pt x="27336" y="56882"/>
                </a:lnTo>
                <a:lnTo>
                  <a:pt x="26673" y="55065"/>
                </a:lnTo>
                <a:lnTo>
                  <a:pt x="25278" y="53853"/>
                </a:lnTo>
                <a:lnTo>
                  <a:pt x="23395" y="53046"/>
                </a:lnTo>
                <a:lnTo>
                  <a:pt x="21188" y="52508"/>
                </a:lnTo>
                <a:lnTo>
                  <a:pt x="18763" y="51197"/>
                </a:lnTo>
                <a:lnTo>
                  <a:pt x="16195" y="49370"/>
                </a:lnTo>
                <a:lnTo>
                  <a:pt x="9779" y="44145"/>
                </a:lnTo>
                <a:lnTo>
                  <a:pt x="9253" y="42763"/>
                </a:lnTo>
                <a:lnTo>
                  <a:pt x="8902" y="40890"/>
                </a:lnTo>
                <a:lnTo>
                  <a:pt x="8668" y="38689"/>
                </a:lnTo>
                <a:lnTo>
                  <a:pt x="8512" y="36269"/>
                </a:lnTo>
                <a:lnTo>
                  <a:pt x="8408" y="33703"/>
                </a:lnTo>
                <a:lnTo>
                  <a:pt x="8293" y="28312"/>
                </a:lnTo>
                <a:lnTo>
                  <a:pt x="8203" y="5701"/>
                </a:lnTo>
                <a:lnTo>
                  <a:pt x="9155" y="3800"/>
                </a:lnTo>
                <a:lnTo>
                  <a:pt x="10742" y="2532"/>
                </a:lnTo>
                <a:lnTo>
                  <a:pt x="15581" y="497"/>
                </a:lnTo>
                <a:lnTo>
                  <a:pt x="16931" y="330"/>
                </a:lnTo>
                <a:lnTo>
                  <a:pt x="18783" y="218"/>
                </a:lnTo>
                <a:lnTo>
                  <a:pt x="23381" y="95"/>
                </a:lnTo>
                <a:lnTo>
                  <a:pt x="38002" y="0"/>
                </a:lnTo>
                <a:lnTo>
                  <a:pt x="39498" y="952"/>
                </a:lnTo>
                <a:lnTo>
                  <a:pt x="40495" y="2538"/>
                </a:lnTo>
                <a:lnTo>
                  <a:pt x="41160" y="4548"/>
                </a:lnTo>
                <a:lnTo>
                  <a:pt x="42556" y="6841"/>
                </a:lnTo>
                <a:lnTo>
                  <a:pt x="44439" y="9321"/>
                </a:lnTo>
                <a:lnTo>
                  <a:pt x="46647" y="11928"/>
                </a:lnTo>
                <a:lnTo>
                  <a:pt x="48119" y="14618"/>
                </a:lnTo>
                <a:lnTo>
                  <a:pt x="49100" y="17365"/>
                </a:lnTo>
                <a:lnTo>
                  <a:pt x="51063" y="257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2"/>
          <p:cNvSpPr/>
          <p:nvPr/>
        </p:nvSpPr>
        <p:spPr>
          <a:xfrm>
            <a:off x="5446509" y="4020620"/>
            <a:ext cx="51318" cy="58668"/>
          </a:xfrm>
          <a:custGeom>
            <a:avLst/>
            <a:gdLst/>
            <a:ahLst/>
            <a:cxnLst/>
            <a:rect l="0" t="0" r="0" b="0"/>
            <a:pathLst>
              <a:path w="51318" h="58668">
                <a:moveTo>
                  <a:pt x="42748" y="42745"/>
                </a:moveTo>
                <a:lnTo>
                  <a:pt x="38198" y="42745"/>
                </a:lnTo>
                <a:lnTo>
                  <a:pt x="36857" y="43697"/>
                </a:lnTo>
                <a:lnTo>
                  <a:pt x="35963" y="45284"/>
                </a:lnTo>
                <a:lnTo>
                  <a:pt x="35367" y="47295"/>
                </a:lnTo>
                <a:lnTo>
                  <a:pt x="34018" y="48636"/>
                </a:lnTo>
                <a:lnTo>
                  <a:pt x="32165" y="49530"/>
                </a:lnTo>
                <a:lnTo>
                  <a:pt x="26899" y="50964"/>
                </a:lnTo>
                <a:lnTo>
                  <a:pt x="25515" y="52034"/>
                </a:lnTo>
                <a:lnTo>
                  <a:pt x="23639" y="53700"/>
                </a:lnTo>
                <a:lnTo>
                  <a:pt x="18336" y="58667"/>
                </a:lnTo>
                <a:lnTo>
                  <a:pt x="16948" y="58122"/>
                </a:lnTo>
                <a:lnTo>
                  <a:pt x="15070" y="56806"/>
                </a:lnTo>
                <a:lnTo>
                  <a:pt x="9764" y="52401"/>
                </a:lnTo>
                <a:lnTo>
                  <a:pt x="6498" y="49259"/>
                </a:lnTo>
                <a:lnTo>
                  <a:pt x="4294" y="47087"/>
                </a:lnTo>
                <a:lnTo>
                  <a:pt x="2825" y="44687"/>
                </a:lnTo>
                <a:lnTo>
                  <a:pt x="1845" y="42135"/>
                </a:lnTo>
                <a:lnTo>
                  <a:pt x="273" y="35745"/>
                </a:lnTo>
                <a:lnTo>
                  <a:pt x="143" y="34268"/>
                </a:lnTo>
                <a:lnTo>
                  <a:pt x="58" y="32331"/>
                </a:lnTo>
                <a:lnTo>
                  <a:pt x="0" y="30087"/>
                </a:lnTo>
                <a:lnTo>
                  <a:pt x="915" y="27639"/>
                </a:lnTo>
                <a:lnTo>
                  <a:pt x="2477" y="25054"/>
                </a:lnTo>
                <a:lnTo>
                  <a:pt x="4471" y="22378"/>
                </a:lnTo>
                <a:lnTo>
                  <a:pt x="6752" y="19642"/>
                </a:lnTo>
                <a:lnTo>
                  <a:pt x="9226" y="16865"/>
                </a:lnTo>
                <a:lnTo>
                  <a:pt x="15489" y="10116"/>
                </a:lnTo>
                <a:lnTo>
                  <a:pt x="21125" y="4396"/>
                </a:lnTo>
                <a:lnTo>
                  <a:pt x="23570" y="2892"/>
                </a:lnTo>
                <a:lnTo>
                  <a:pt x="26153" y="1888"/>
                </a:lnTo>
                <a:lnTo>
                  <a:pt x="28827" y="1220"/>
                </a:lnTo>
                <a:lnTo>
                  <a:pt x="31562" y="774"/>
                </a:lnTo>
                <a:lnTo>
                  <a:pt x="34338" y="477"/>
                </a:lnTo>
                <a:lnTo>
                  <a:pt x="41087" y="0"/>
                </a:lnTo>
                <a:lnTo>
                  <a:pt x="42593" y="913"/>
                </a:lnTo>
                <a:lnTo>
                  <a:pt x="44550" y="2474"/>
                </a:lnTo>
                <a:lnTo>
                  <a:pt x="49983" y="7274"/>
                </a:lnTo>
                <a:lnTo>
                  <a:pt x="50429" y="8620"/>
                </a:lnTo>
                <a:lnTo>
                  <a:pt x="50726" y="10469"/>
                </a:lnTo>
                <a:lnTo>
                  <a:pt x="50924" y="12655"/>
                </a:lnTo>
                <a:lnTo>
                  <a:pt x="51056" y="15065"/>
                </a:lnTo>
                <a:lnTo>
                  <a:pt x="51311" y="25133"/>
                </a:lnTo>
                <a:lnTo>
                  <a:pt x="51317" y="30012"/>
                </a:lnTo>
                <a:lnTo>
                  <a:pt x="50366" y="31399"/>
                </a:lnTo>
                <a:lnTo>
                  <a:pt x="48779" y="32323"/>
                </a:lnTo>
                <a:lnTo>
                  <a:pt x="43101" y="34064"/>
                </a:lnTo>
                <a:lnTo>
                  <a:pt x="42031" y="33147"/>
                </a:lnTo>
                <a:lnTo>
                  <a:pt x="40365" y="31584"/>
                </a:lnTo>
                <a:lnTo>
                  <a:pt x="35398" y="26782"/>
                </a:lnTo>
                <a:lnTo>
                  <a:pt x="34038" y="26388"/>
                </a:lnTo>
                <a:lnTo>
                  <a:pt x="32179" y="26125"/>
                </a:lnTo>
                <a:lnTo>
                  <a:pt x="29987" y="25950"/>
                </a:lnTo>
                <a:lnTo>
                  <a:pt x="28526" y="24881"/>
                </a:lnTo>
                <a:lnTo>
                  <a:pt x="27551" y="23215"/>
                </a:lnTo>
                <a:lnTo>
                  <a:pt x="25987" y="18250"/>
                </a:lnTo>
                <a:lnTo>
                  <a:pt x="25859" y="16890"/>
                </a:lnTo>
                <a:lnTo>
                  <a:pt x="25774" y="15030"/>
                </a:lnTo>
                <a:lnTo>
                  <a:pt x="25604" y="8488"/>
                </a:lnTo>
                <a:lnTo>
                  <a:pt x="25603" y="8465"/>
                </a:lnTo>
                <a:lnTo>
                  <a:pt x="25603" y="170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73"/>
          <p:cNvSpPr/>
          <p:nvPr/>
        </p:nvSpPr>
        <p:spPr>
          <a:xfrm>
            <a:off x="5747739" y="3386534"/>
            <a:ext cx="55599" cy="59609"/>
          </a:xfrm>
          <a:custGeom>
            <a:avLst/>
            <a:gdLst/>
            <a:ahLst/>
            <a:cxnLst/>
            <a:rect l="0" t="0" r="0" b="0"/>
            <a:pathLst>
              <a:path w="55599" h="59609">
                <a:moveTo>
                  <a:pt x="50128" y="51038"/>
                </a:moveTo>
                <a:lnTo>
                  <a:pt x="50128" y="58419"/>
                </a:lnTo>
                <a:lnTo>
                  <a:pt x="49176" y="58816"/>
                </a:lnTo>
                <a:lnTo>
                  <a:pt x="47588" y="59081"/>
                </a:lnTo>
                <a:lnTo>
                  <a:pt x="45577" y="59257"/>
                </a:lnTo>
                <a:lnTo>
                  <a:pt x="43284" y="59375"/>
                </a:lnTo>
                <a:lnTo>
                  <a:pt x="38196" y="59506"/>
                </a:lnTo>
                <a:lnTo>
                  <a:pt x="20349" y="59608"/>
                </a:lnTo>
                <a:lnTo>
                  <a:pt x="18845" y="58656"/>
                </a:lnTo>
                <a:lnTo>
                  <a:pt x="17842" y="57070"/>
                </a:lnTo>
                <a:lnTo>
                  <a:pt x="17174" y="55059"/>
                </a:lnTo>
                <a:lnTo>
                  <a:pt x="15776" y="52766"/>
                </a:lnTo>
                <a:lnTo>
                  <a:pt x="13892" y="50285"/>
                </a:lnTo>
                <a:lnTo>
                  <a:pt x="8575" y="44010"/>
                </a:lnTo>
                <a:lnTo>
                  <a:pt x="5307" y="40612"/>
                </a:lnTo>
                <a:lnTo>
                  <a:pt x="3103" y="38372"/>
                </a:lnTo>
                <a:lnTo>
                  <a:pt x="1633" y="35927"/>
                </a:lnTo>
                <a:lnTo>
                  <a:pt x="653" y="33344"/>
                </a:lnTo>
                <a:lnTo>
                  <a:pt x="0" y="30669"/>
                </a:lnTo>
                <a:lnTo>
                  <a:pt x="517" y="27934"/>
                </a:lnTo>
                <a:lnTo>
                  <a:pt x="1814" y="25158"/>
                </a:lnTo>
                <a:lnTo>
                  <a:pt x="3631" y="22355"/>
                </a:lnTo>
                <a:lnTo>
                  <a:pt x="4842" y="19533"/>
                </a:lnTo>
                <a:lnTo>
                  <a:pt x="5650" y="16700"/>
                </a:lnTo>
                <a:lnTo>
                  <a:pt x="6189" y="13859"/>
                </a:lnTo>
                <a:lnTo>
                  <a:pt x="7500" y="11964"/>
                </a:lnTo>
                <a:lnTo>
                  <a:pt x="9327" y="10702"/>
                </a:lnTo>
                <a:lnTo>
                  <a:pt x="11497" y="9859"/>
                </a:lnTo>
                <a:lnTo>
                  <a:pt x="13897" y="8345"/>
                </a:lnTo>
                <a:lnTo>
                  <a:pt x="16449" y="6384"/>
                </a:lnTo>
                <a:lnTo>
                  <a:pt x="19103" y="4124"/>
                </a:lnTo>
                <a:lnTo>
                  <a:pt x="21824" y="2617"/>
                </a:lnTo>
                <a:lnTo>
                  <a:pt x="24591" y="1612"/>
                </a:lnTo>
                <a:lnTo>
                  <a:pt x="31326" y="0"/>
                </a:lnTo>
                <a:lnTo>
                  <a:pt x="32831" y="820"/>
                </a:lnTo>
                <a:lnTo>
                  <a:pt x="34787" y="2320"/>
                </a:lnTo>
                <a:lnTo>
                  <a:pt x="37043" y="4272"/>
                </a:lnTo>
                <a:lnTo>
                  <a:pt x="39499" y="5573"/>
                </a:lnTo>
                <a:lnTo>
                  <a:pt x="42090" y="6441"/>
                </a:lnTo>
                <a:lnTo>
                  <a:pt x="44769" y="7019"/>
                </a:lnTo>
                <a:lnTo>
                  <a:pt x="46555" y="8357"/>
                </a:lnTo>
                <a:lnTo>
                  <a:pt x="47746" y="10202"/>
                </a:lnTo>
                <a:lnTo>
                  <a:pt x="48540" y="12384"/>
                </a:lnTo>
                <a:lnTo>
                  <a:pt x="50022" y="14791"/>
                </a:lnTo>
                <a:lnTo>
                  <a:pt x="51962" y="17348"/>
                </a:lnTo>
                <a:lnTo>
                  <a:pt x="54209" y="20006"/>
                </a:lnTo>
                <a:lnTo>
                  <a:pt x="54753" y="22730"/>
                </a:lnTo>
                <a:lnTo>
                  <a:pt x="54164" y="25498"/>
                </a:lnTo>
                <a:lnTo>
                  <a:pt x="52819" y="28297"/>
                </a:lnTo>
                <a:lnTo>
                  <a:pt x="52874" y="31115"/>
                </a:lnTo>
                <a:lnTo>
                  <a:pt x="53864" y="33946"/>
                </a:lnTo>
                <a:lnTo>
                  <a:pt x="55476" y="36786"/>
                </a:lnTo>
                <a:lnTo>
                  <a:pt x="55598" y="39632"/>
                </a:lnTo>
                <a:lnTo>
                  <a:pt x="54728" y="42481"/>
                </a:lnTo>
                <a:lnTo>
                  <a:pt x="53195" y="45334"/>
                </a:lnTo>
                <a:lnTo>
                  <a:pt x="51220" y="47235"/>
                </a:lnTo>
                <a:lnTo>
                  <a:pt x="48951" y="48503"/>
                </a:lnTo>
                <a:lnTo>
                  <a:pt x="46486" y="49348"/>
                </a:lnTo>
                <a:lnTo>
                  <a:pt x="44842" y="50864"/>
                </a:lnTo>
                <a:lnTo>
                  <a:pt x="43747" y="52827"/>
                </a:lnTo>
                <a:lnTo>
                  <a:pt x="43016" y="55088"/>
                </a:lnTo>
                <a:lnTo>
                  <a:pt x="40625" y="55643"/>
                </a:lnTo>
                <a:lnTo>
                  <a:pt x="37125" y="55060"/>
                </a:lnTo>
                <a:lnTo>
                  <a:pt x="25155" y="51273"/>
                </a:lnTo>
                <a:lnTo>
                  <a:pt x="23954" y="50243"/>
                </a:lnTo>
                <a:lnTo>
                  <a:pt x="22201" y="48603"/>
                </a:lnTo>
                <a:lnTo>
                  <a:pt x="17095" y="43678"/>
                </a:lnTo>
                <a:lnTo>
                  <a:pt x="15723" y="43274"/>
                </a:lnTo>
                <a:lnTo>
                  <a:pt x="13856" y="43005"/>
                </a:lnTo>
                <a:lnTo>
                  <a:pt x="7265" y="424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74"/>
          <p:cNvSpPr/>
          <p:nvPr/>
        </p:nvSpPr>
        <p:spPr>
          <a:xfrm>
            <a:off x="4709159" y="3214687"/>
            <a:ext cx="1225869" cy="2443164"/>
          </a:xfrm>
          <a:custGeom>
            <a:avLst/>
            <a:gdLst/>
            <a:ahLst/>
            <a:cxnLst/>
            <a:rect l="0" t="0" r="0" b="0"/>
            <a:pathLst>
              <a:path w="1225869" h="2443164">
                <a:moveTo>
                  <a:pt x="0" y="2443163"/>
                </a:moveTo>
                <a:lnTo>
                  <a:pt x="0" y="2435782"/>
                </a:lnTo>
                <a:lnTo>
                  <a:pt x="8220" y="2426402"/>
                </a:lnTo>
                <a:lnTo>
                  <a:pt x="13019" y="2421580"/>
                </a:lnTo>
                <a:lnTo>
                  <a:pt x="14395" y="2419250"/>
                </a:lnTo>
                <a:lnTo>
                  <a:pt x="17283" y="2411418"/>
                </a:lnTo>
                <a:lnTo>
                  <a:pt x="24419" y="2401953"/>
                </a:lnTo>
                <a:lnTo>
                  <a:pt x="29884" y="2396239"/>
                </a:lnTo>
                <a:lnTo>
                  <a:pt x="31353" y="2393783"/>
                </a:lnTo>
                <a:lnTo>
                  <a:pt x="32985" y="2388514"/>
                </a:lnTo>
                <a:lnTo>
                  <a:pt x="34176" y="2371694"/>
                </a:lnTo>
                <a:lnTo>
                  <a:pt x="35166" y="2368847"/>
                </a:lnTo>
                <a:lnTo>
                  <a:pt x="38807" y="2363143"/>
                </a:lnTo>
                <a:lnTo>
                  <a:pt x="41061" y="2354894"/>
                </a:lnTo>
                <a:lnTo>
                  <a:pt x="41662" y="2350027"/>
                </a:lnTo>
                <a:lnTo>
                  <a:pt x="43015" y="2345829"/>
                </a:lnTo>
                <a:lnTo>
                  <a:pt x="48517" y="2335372"/>
                </a:lnTo>
                <a:lnTo>
                  <a:pt x="50138" y="2329216"/>
                </a:lnTo>
                <a:lnTo>
                  <a:pt x="52312" y="2307928"/>
                </a:lnTo>
                <a:lnTo>
                  <a:pt x="58205" y="2290649"/>
                </a:lnTo>
                <a:lnTo>
                  <a:pt x="59652" y="2277782"/>
                </a:lnTo>
                <a:lnTo>
                  <a:pt x="60723" y="2274806"/>
                </a:lnTo>
                <a:lnTo>
                  <a:pt x="65829" y="2266067"/>
                </a:lnTo>
                <a:lnTo>
                  <a:pt x="68717" y="2257446"/>
                </a:lnTo>
                <a:lnTo>
                  <a:pt x="74230" y="2248859"/>
                </a:lnTo>
                <a:lnTo>
                  <a:pt x="75854" y="2243140"/>
                </a:lnTo>
                <a:lnTo>
                  <a:pt x="78083" y="2206785"/>
                </a:lnTo>
                <a:lnTo>
                  <a:pt x="83038" y="2197653"/>
                </a:lnTo>
                <a:lnTo>
                  <a:pt x="84531" y="2191807"/>
                </a:lnTo>
                <a:lnTo>
                  <a:pt x="85621" y="2174567"/>
                </a:lnTo>
                <a:lnTo>
                  <a:pt x="86608" y="2171706"/>
                </a:lnTo>
                <a:lnTo>
                  <a:pt x="91596" y="2163130"/>
                </a:lnTo>
                <a:lnTo>
                  <a:pt x="93097" y="2157414"/>
                </a:lnTo>
                <a:lnTo>
                  <a:pt x="93942" y="2148840"/>
                </a:lnTo>
                <a:lnTo>
                  <a:pt x="95013" y="2145983"/>
                </a:lnTo>
                <a:lnTo>
                  <a:pt x="100119" y="2137410"/>
                </a:lnTo>
                <a:lnTo>
                  <a:pt x="102508" y="2127673"/>
                </a:lnTo>
                <a:lnTo>
                  <a:pt x="108690" y="2119471"/>
                </a:lnTo>
                <a:lnTo>
                  <a:pt x="110220" y="2114197"/>
                </a:lnTo>
                <a:lnTo>
                  <a:pt x="111580" y="2112410"/>
                </a:lnTo>
                <a:lnTo>
                  <a:pt x="113439" y="2111218"/>
                </a:lnTo>
                <a:lnTo>
                  <a:pt x="115631" y="2110424"/>
                </a:lnTo>
                <a:lnTo>
                  <a:pt x="117093" y="2108942"/>
                </a:lnTo>
                <a:lnTo>
                  <a:pt x="118067" y="2107001"/>
                </a:lnTo>
                <a:lnTo>
                  <a:pt x="119150" y="2102305"/>
                </a:lnTo>
                <a:lnTo>
                  <a:pt x="119981" y="2084779"/>
                </a:lnTo>
                <a:lnTo>
                  <a:pt x="122541" y="2081316"/>
                </a:lnTo>
                <a:lnTo>
                  <a:pt x="124557" y="2079060"/>
                </a:lnTo>
                <a:lnTo>
                  <a:pt x="125900" y="2076602"/>
                </a:lnTo>
                <a:lnTo>
                  <a:pt x="128234" y="2067561"/>
                </a:lnTo>
                <a:lnTo>
                  <a:pt x="133034" y="2061892"/>
                </a:lnTo>
                <a:lnTo>
                  <a:pt x="133457" y="2060395"/>
                </a:lnTo>
                <a:lnTo>
                  <a:pt x="132786" y="2059397"/>
                </a:lnTo>
                <a:lnTo>
                  <a:pt x="131387" y="2058731"/>
                </a:lnTo>
                <a:lnTo>
                  <a:pt x="131407" y="2057335"/>
                </a:lnTo>
                <a:lnTo>
                  <a:pt x="132372" y="2055452"/>
                </a:lnTo>
                <a:lnTo>
                  <a:pt x="133968" y="2053244"/>
                </a:lnTo>
                <a:lnTo>
                  <a:pt x="135742" y="2048251"/>
                </a:lnTo>
                <a:lnTo>
                  <a:pt x="136215" y="2045585"/>
                </a:lnTo>
                <a:lnTo>
                  <a:pt x="137482" y="2043809"/>
                </a:lnTo>
                <a:lnTo>
                  <a:pt x="139280" y="2042624"/>
                </a:lnTo>
                <a:lnTo>
                  <a:pt x="141431" y="2041835"/>
                </a:lnTo>
                <a:lnTo>
                  <a:pt x="142865" y="2040356"/>
                </a:lnTo>
                <a:lnTo>
                  <a:pt x="143821" y="2038417"/>
                </a:lnTo>
                <a:lnTo>
                  <a:pt x="145355" y="2033013"/>
                </a:lnTo>
                <a:lnTo>
                  <a:pt x="151550" y="2025102"/>
                </a:lnTo>
                <a:lnTo>
                  <a:pt x="153081" y="2019868"/>
                </a:lnTo>
                <a:lnTo>
                  <a:pt x="153943" y="2011566"/>
                </a:lnTo>
                <a:lnTo>
                  <a:pt x="155016" y="2008746"/>
                </a:lnTo>
                <a:lnTo>
                  <a:pt x="160125" y="2000228"/>
                </a:lnTo>
                <a:lnTo>
                  <a:pt x="161655" y="1994525"/>
                </a:lnTo>
                <a:lnTo>
                  <a:pt x="162847" y="1968817"/>
                </a:lnTo>
                <a:lnTo>
                  <a:pt x="163809" y="1965960"/>
                </a:lnTo>
                <a:lnTo>
                  <a:pt x="168763" y="1957388"/>
                </a:lnTo>
                <a:lnTo>
                  <a:pt x="171607" y="1948815"/>
                </a:lnTo>
                <a:lnTo>
                  <a:pt x="178058" y="1940242"/>
                </a:lnTo>
                <a:lnTo>
                  <a:pt x="183278" y="1934528"/>
                </a:lnTo>
                <a:lnTo>
                  <a:pt x="185050" y="1931670"/>
                </a:lnTo>
                <a:lnTo>
                  <a:pt x="187020" y="1925955"/>
                </a:lnTo>
                <a:lnTo>
                  <a:pt x="189237" y="1908634"/>
                </a:lnTo>
                <a:lnTo>
                  <a:pt x="195319" y="1895052"/>
                </a:lnTo>
                <a:lnTo>
                  <a:pt x="195936" y="1892019"/>
                </a:lnTo>
                <a:lnTo>
                  <a:pt x="199160" y="1886107"/>
                </a:lnTo>
                <a:lnTo>
                  <a:pt x="201354" y="1883197"/>
                </a:lnTo>
                <a:lnTo>
                  <a:pt x="203791" y="1877424"/>
                </a:lnTo>
                <a:lnTo>
                  <a:pt x="205826" y="1870730"/>
                </a:lnTo>
                <a:lnTo>
                  <a:pt x="212354" y="1853452"/>
                </a:lnTo>
                <a:lnTo>
                  <a:pt x="213007" y="1849997"/>
                </a:lnTo>
                <a:lnTo>
                  <a:pt x="216273" y="1843618"/>
                </a:lnTo>
                <a:lnTo>
                  <a:pt x="227906" y="1828870"/>
                </a:lnTo>
                <a:lnTo>
                  <a:pt x="238035" y="1802017"/>
                </a:lnTo>
                <a:lnTo>
                  <a:pt x="238701" y="1798562"/>
                </a:lnTo>
                <a:lnTo>
                  <a:pt x="241979" y="1792184"/>
                </a:lnTo>
                <a:lnTo>
                  <a:pt x="244187" y="1789149"/>
                </a:lnTo>
                <a:lnTo>
                  <a:pt x="246640" y="1783238"/>
                </a:lnTo>
                <a:lnTo>
                  <a:pt x="248683" y="1776482"/>
                </a:lnTo>
                <a:lnTo>
                  <a:pt x="255216" y="1759164"/>
                </a:lnTo>
                <a:lnTo>
                  <a:pt x="255869" y="1755706"/>
                </a:lnTo>
                <a:lnTo>
                  <a:pt x="259135" y="1749324"/>
                </a:lnTo>
                <a:lnTo>
                  <a:pt x="268992" y="1737465"/>
                </a:lnTo>
                <a:lnTo>
                  <a:pt x="270768" y="1733620"/>
                </a:lnTo>
                <a:lnTo>
                  <a:pt x="274220" y="1720059"/>
                </a:lnTo>
                <a:lnTo>
                  <a:pt x="278404" y="1712844"/>
                </a:lnTo>
                <a:lnTo>
                  <a:pt x="287898" y="1700450"/>
                </a:lnTo>
                <a:lnTo>
                  <a:pt x="298042" y="1673439"/>
                </a:lnTo>
                <a:lnTo>
                  <a:pt x="298707" y="1669981"/>
                </a:lnTo>
                <a:lnTo>
                  <a:pt x="301987" y="1663599"/>
                </a:lnTo>
                <a:lnTo>
                  <a:pt x="304195" y="1660563"/>
                </a:lnTo>
                <a:lnTo>
                  <a:pt x="306648" y="1654651"/>
                </a:lnTo>
                <a:lnTo>
                  <a:pt x="307302" y="1651740"/>
                </a:lnTo>
                <a:lnTo>
                  <a:pt x="310569" y="1645967"/>
                </a:lnTo>
                <a:lnTo>
                  <a:pt x="320427" y="1634500"/>
                </a:lnTo>
                <a:lnTo>
                  <a:pt x="322203" y="1630687"/>
                </a:lnTo>
                <a:lnTo>
                  <a:pt x="325656" y="1617171"/>
                </a:lnTo>
                <a:lnTo>
                  <a:pt x="331335" y="1606710"/>
                </a:lnTo>
                <a:lnTo>
                  <a:pt x="342981" y="1572440"/>
                </a:lnTo>
                <a:lnTo>
                  <a:pt x="349486" y="1563294"/>
                </a:lnTo>
                <a:lnTo>
                  <a:pt x="364884" y="1545929"/>
                </a:lnTo>
                <a:lnTo>
                  <a:pt x="368464" y="1537342"/>
                </a:lnTo>
                <a:lnTo>
                  <a:pt x="374182" y="1528764"/>
                </a:lnTo>
                <a:lnTo>
                  <a:pt x="377252" y="1520191"/>
                </a:lnTo>
                <a:lnTo>
                  <a:pt x="383771" y="1511618"/>
                </a:lnTo>
                <a:lnTo>
                  <a:pt x="389005" y="1505903"/>
                </a:lnTo>
                <a:lnTo>
                  <a:pt x="390782" y="1503045"/>
                </a:lnTo>
                <a:lnTo>
                  <a:pt x="394235" y="1494472"/>
                </a:lnTo>
                <a:lnTo>
                  <a:pt x="399915" y="1485900"/>
                </a:lnTo>
                <a:lnTo>
                  <a:pt x="402974" y="1477327"/>
                </a:lnTo>
                <a:lnTo>
                  <a:pt x="409489" y="1468755"/>
                </a:lnTo>
                <a:lnTo>
                  <a:pt x="414723" y="1463040"/>
                </a:lnTo>
                <a:lnTo>
                  <a:pt x="416500" y="1459230"/>
                </a:lnTo>
                <a:lnTo>
                  <a:pt x="419953" y="1445719"/>
                </a:lnTo>
                <a:lnTo>
                  <a:pt x="425633" y="1435260"/>
                </a:lnTo>
                <a:lnTo>
                  <a:pt x="428691" y="1426128"/>
                </a:lnTo>
                <a:lnTo>
                  <a:pt x="434254" y="1417390"/>
                </a:lnTo>
                <a:lnTo>
                  <a:pt x="437278" y="1408768"/>
                </a:lnTo>
                <a:lnTo>
                  <a:pt x="442831" y="1400181"/>
                </a:lnTo>
                <a:lnTo>
                  <a:pt x="445852" y="1391605"/>
                </a:lnTo>
                <a:lnTo>
                  <a:pt x="452356" y="1383031"/>
                </a:lnTo>
                <a:lnTo>
                  <a:pt x="457588" y="1377315"/>
                </a:lnTo>
                <a:lnTo>
                  <a:pt x="459363" y="1374458"/>
                </a:lnTo>
                <a:lnTo>
                  <a:pt x="461337" y="1368743"/>
                </a:lnTo>
                <a:lnTo>
                  <a:pt x="462448" y="1360170"/>
                </a:lnTo>
                <a:lnTo>
                  <a:pt x="463557" y="1357313"/>
                </a:lnTo>
                <a:lnTo>
                  <a:pt x="467328" y="1351598"/>
                </a:lnTo>
                <a:lnTo>
                  <a:pt x="476558" y="1340167"/>
                </a:lnTo>
                <a:lnTo>
                  <a:pt x="479975" y="1331595"/>
                </a:lnTo>
                <a:lnTo>
                  <a:pt x="485644" y="1323022"/>
                </a:lnTo>
                <a:lnTo>
                  <a:pt x="488700" y="1314450"/>
                </a:lnTo>
                <a:lnTo>
                  <a:pt x="492790" y="1308735"/>
                </a:lnTo>
                <a:lnTo>
                  <a:pt x="495215" y="1306830"/>
                </a:lnTo>
                <a:lnTo>
                  <a:pt x="497783" y="1305560"/>
                </a:lnTo>
                <a:lnTo>
                  <a:pt x="500448" y="1304713"/>
                </a:lnTo>
                <a:lnTo>
                  <a:pt x="502225" y="1302244"/>
                </a:lnTo>
                <a:lnTo>
                  <a:pt x="504199" y="1294420"/>
                </a:lnTo>
                <a:lnTo>
                  <a:pt x="505310" y="1283856"/>
                </a:lnTo>
                <a:lnTo>
                  <a:pt x="506418" y="1280719"/>
                </a:lnTo>
                <a:lnTo>
                  <a:pt x="511577" y="1271753"/>
                </a:lnTo>
                <a:lnTo>
                  <a:pt x="513118" y="1265946"/>
                </a:lnTo>
                <a:lnTo>
                  <a:pt x="513985" y="1257322"/>
                </a:lnTo>
                <a:lnTo>
                  <a:pt x="515060" y="1254457"/>
                </a:lnTo>
                <a:lnTo>
                  <a:pt x="520170" y="1245875"/>
                </a:lnTo>
                <a:lnTo>
                  <a:pt x="523060" y="1237299"/>
                </a:lnTo>
                <a:lnTo>
                  <a:pt x="528573" y="1228725"/>
                </a:lnTo>
                <a:lnTo>
                  <a:pt x="531582" y="1220153"/>
                </a:lnTo>
                <a:lnTo>
                  <a:pt x="543313" y="1201314"/>
                </a:lnTo>
                <a:lnTo>
                  <a:pt x="546273" y="1193365"/>
                </a:lnTo>
                <a:lnTo>
                  <a:pt x="547939" y="1183535"/>
                </a:lnTo>
                <a:lnTo>
                  <a:pt x="548173" y="1180501"/>
                </a:lnTo>
                <a:lnTo>
                  <a:pt x="549282" y="1177525"/>
                </a:lnTo>
                <a:lnTo>
                  <a:pt x="553053" y="1171680"/>
                </a:lnTo>
                <a:lnTo>
                  <a:pt x="555364" y="1163367"/>
                </a:lnTo>
                <a:lnTo>
                  <a:pt x="555981" y="1158483"/>
                </a:lnTo>
                <a:lnTo>
                  <a:pt x="559205" y="1150516"/>
                </a:lnTo>
                <a:lnTo>
                  <a:pt x="562861" y="1143801"/>
                </a:lnTo>
                <a:lnTo>
                  <a:pt x="565871" y="1134665"/>
                </a:lnTo>
                <a:lnTo>
                  <a:pt x="571420" y="1125925"/>
                </a:lnTo>
                <a:lnTo>
                  <a:pt x="583012" y="1092361"/>
                </a:lnTo>
                <a:lnTo>
                  <a:pt x="588564" y="1083228"/>
                </a:lnTo>
                <a:lnTo>
                  <a:pt x="600157" y="1049503"/>
                </a:lnTo>
                <a:lnTo>
                  <a:pt x="606661" y="1040368"/>
                </a:lnTo>
                <a:lnTo>
                  <a:pt x="611892" y="1034521"/>
                </a:lnTo>
                <a:lnTo>
                  <a:pt x="613668" y="1030675"/>
                </a:lnTo>
                <a:lnTo>
                  <a:pt x="617120" y="1017114"/>
                </a:lnTo>
                <a:lnTo>
                  <a:pt x="622800" y="1006641"/>
                </a:lnTo>
                <a:lnTo>
                  <a:pt x="625859" y="997505"/>
                </a:lnTo>
                <a:lnTo>
                  <a:pt x="632374" y="988765"/>
                </a:lnTo>
                <a:lnTo>
                  <a:pt x="637608" y="983011"/>
                </a:lnTo>
                <a:lnTo>
                  <a:pt x="639385" y="980144"/>
                </a:lnTo>
                <a:lnTo>
                  <a:pt x="642837" y="971556"/>
                </a:lnTo>
                <a:lnTo>
                  <a:pt x="652055" y="960121"/>
                </a:lnTo>
                <a:lnTo>
                  <a:pt x="654731" y="957264"/>
                </a:lnTo>
                <a:lnTo>
                  <a:pt x="656515" y="953453"/>
                </a:lnTo>
                <a:lnTo>
                  <a:pt x="659978" y="939941"/>
                </a:lnTo>
                <a:lnTo>
                  <a:pt x="664164" y="932737"/>
                </a:lnTo>
                <a:lnTo>
                  <a:pt x="673660" y="920351"/>
                </a:lnTo>
                <a:lnTo>
                  <a:pt x="677123" y="911613"/>
                </a:lnTo>
                <a:lnTo>
                  <a:pt x="686344" y="900126"/>
                </a:lnTo>
                <a:lnTo>
                  <a:pt x="689020" y="897264"/>
                </a:lnTo>
                <a:lnTo>
                  <a:pt x="690805" y="893451"/>
                </a:lnTo>
                <a:lnTo>
                  <a:pt x="694268" y="879936"/>
                </a:lnTo>
                <a:lnTo>
                  <a:pt x="698454" y="872730"/>
                </a:lnTo>
                <a:lnTo>
                  <a:pt x="714483" y="854497"/>
                </a:lnTo>
                <a:lnTo>
                  <a:pt x="716352" y="850652"/>
                </a:lnTo>
                <a:lnTo>
                  <a:pt x="719935" y="837092"/>
                </a:lnTo>
                <a:lnTo>
                  <a:pt x="724149" y="829876"/>
                </a:lnTo>
                <a:lnTo>
                  <a:pt x="759149" y="783197"/>
                </a:lnTo>
                <a:lnTo>
                  <a:pt x="762779" y="774454"/>
                </a:lnTo>
                <a:lnTo>
                  <a:pt x="788717" y="737766"/>
                </a:lnTo>
                <a:lnTo>
                  <a:pt x="800110" y="725910"/>
                </a:lnTo>
                <a:lnTo>
                  <a:pt x="802011" y="723017"/>
                </a:lnTo>
                <a:lnTo>
                  <a:pt x="812326" y="699917"/>
                </a:lnTo>
                <a:lnTo>
                  <a:pt x="825923" y="683296"/>
                </a:lnTo>
                <a:lnTo>
                  <a:pt x="827793" y="679369"/>
                </a:lnTo>
                <a:lnTo>
                  <a:pt x="829871" y="669924"/>
                </a:lnTo>
                <a:lnTo>
                  <a:pt x="832330" y="665691"/>
                </a:lnTo>
                <a:lnTo>
                  <a:pt x="842987" y="655183"/>
                </a:lnTo>
                <a:lnTo>
                  <a:pt x="844884" y="652054"/>
                </a:lnTo>
                <a:lnTo>
                  <a:pt x="855023" y="631403"/>
                </a:lnTo>
                <a:lnTo>
                  <a:pt x="868764" y="614725"/>
                </a:lnTo>
                <a:lnTo>
                  <a:pt x="870641" y="610795"/>
                </a:lnTo>
                <a:lnTo>
                  <a:pt x="874235" y="597113"/>
                </a:lnTo>
                <a:lnTo>
                  <a:pt x="887967" y="571565"/>
                </a:lnTo>
                <a:lnTo>
                  <a:pt x="895621" y="550189"/>
                </a:lnTo>
                <a:lnTo>
                  <a:pt x="917306" y="516310"/>
                </a:lnTo>
                <a:lnTo>
                  <a:pt x="920147" y="512799"/>
                </a:lnTo>
                <a:lnTo>
                  <a:pt x="922042" y="508553"/>
                </a:lnTo>
                <a:lnTo>
                  <a:pt x="925661" y="494430"/>
                </a:lnTo>
                <a:lnTo>
                  <a:pt x="939402" y="468712"/>
                </a:lnTo>
                <a:lnTo>
                  <a:pt x="947056" y="447322"/>
                </a:lnTo>
                <a:lnTo>
                  <a:pt x="973477" y="400745"/>
                </a:lnTo>
                <a:lnTo>
                  <a:pt x="983829" y="368073"/>
                </a:lnTo>
                <a:lnTo>
                  <a:pt x="984498" y="362539"/>
                </a:lnTo>
                <a:lnTo>
                  <a:pt x="987783" y="353851"/>
                </a:lnTo>
                <a:lnTo>
                  <a:pt x="1016340" y="305839"/>
                </a:lnTo>
                <a:lnTo>
                  <a:pt x="1024180" y="284444"/>
                </a:lnTo>
                <a:lnTo>
                  <a:pt x="1033699" y="268524"/>
                </a:lnTo>
                <a:lnTo>
                  <a:pt x="1037167" y="254399"/>
                </a:lnTo>
                <a:lnTo>
                  <a:pt x="1051802" y="228682"/>
                </a:lnTo>
                <a:lnTo>
                  <a:pt x="1057383" y="221334"/>
                </a:lnTo>
                <a:lnTo>
                  <a:pt x="1058300" y="218041"/>
                </a:lnTo>
                <a:lnTo>
                  <a:pt x="1057958" y="214893"/>
                </a:lnTo>
                <a:lnTo>
                  <a:pt x="1056778" y="211842"/>
                </a:lnTo>
                <a:lnTo>
                  <a:pt x="1056944" y="207903"/>
                </a:lnTo>
                <a:lnTo>
                  <a:pt x="1059668" y="198446"/>
                </a:lnTo>
                <a:lnTo>
                  <a:pt x="1064054" y="190433"/>
                </a:lnTo>
                <a:lnTo>
                  <a:pt x="1097289" y="145903"/>
                </a:lnTo>
                <a:lnTo>
                  <a:pt x="1102999" y="139141"/>
                </a:lnTo>
                <a:lnTo>
                  <a:pt x="1117284" y="118359"/>
                </a:lnTo>
                <a:lnTo>
                  <a:pt x="1125538" y="111977"/>
                </a:lnTo>
                <a:lnTo>
                  <a:pt x="1130407" y="108941"/>
                </a:lnTo>
                <a:lnTo>
                  <a:pt x="1138356" y="100488"/>
                </a:lnTo>
                <a:lnTo>
                  <a:pt x="1157131" y="77696"/>
                </a:lnTo>
                <a:lnTo>
                  <a:pt x="1194435" y="40008"/>
                </a:lnTo>
                <a:lnTo>
                  <a:pt x="1203008" y="31433"/>
                </a:lnTo>
                <a:lnTo>
                  <a:pt x="1204913" y="28576"/>
                </a:lnTo>
                <a:lnTo>
                  <a:pt x="1208547" y="20003"/>
                </a:lnTo>
                <a:lnTo>
                  <a:pt x="1217355" y="8749"/>
                </a:lnTo>
                <a:lnTo>
                  <a:pt x="12258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4" name="SMARTPenAnnotation475"/>
          <p:cNvSpPr/>
          <p:nvPr/>
        </p:nvSpPr>
        <p:spPr>
          <a:xfrm>
            <a:off x="5789295" y="3120403"/>
            <a:ext cx="205740" cy="222873"/>
          </a:xfrm>
          <a:custGeom>
            <a:avLst/>
            <a:gdLst/>
            <a:ahLst/>
            <a:cxnLst/>
            <a:rect l="0" t="0" r="0" b="0"/>
            <a:pathLst>
              <a:path w="205740" h="222873">
                <a:moveTo>
                  <a:pt x="0" y="94284"/>
                </a:moveTo>
                <a:lnTo>
                  <a:pt x="7381" y="94284"/>
                </a:lnTo>
                <a:lnTo>
                  <a:pt x="12770" y="89733"/>
                </a:lnTo>
                <a:lnTo>
                  <a:pt x="16133" y="88392"/>
                </a:lnTo>
                <a:lnTo>
                  <a:pt x="20280" y="87499"/>
                </a:lnTo>
                <a:lnTo>
                  <a:pt x="24950" y="86903"/>
                </a:lnTo>
                <a:lnTo>
                  <a:pt x="29968" y="85554"/>
                </a:lnTo>
                <a:lnTo>
                  <a:pt x="35219" y="83701"/>
                </a:lnTo>
                <a:lnTo>
                  <a:pt x="40624" y="81514"/>
                </a:lnTo>
                <a:lnTo>
                  <a:pt x="46133" y="79103"/>
                </a:lnTo>
                <a:lnTo>
                  <a:pt x="57333" y="73885"/>
                </a:lnTo>
                <a:lnTo>
                  <a:pt x="62035" y="70207"/>
                </a:lnTo>
                <a:lnTo>
                  <a:pt x="66122" y="65850"/>
                </a:lnTo>
                <a:lnTo>
                  <a:pt x="69798" y="61041"/>
                </a:lnTo>
                <a:lnTo>
                  <a:pt x="74154" y="56882"/>
                </a:lnTo>
                <a:lnTo>
                  <a:pt x="78964" y="53157"/>
                </a:lnTo>
                <a:lnTo>
                  <a:pt x="84075" y="49721"/>
                </a:lnTo>
                <a:lnTo>
                  <a:pt x="89387" y="46478"/>
                </a:lnTo>
                <a:lnTo>
                  <a:pt x="94834" y="43363"/>
                </a:lnTo>
                <a:lnTo>
                  <a:pt x="105966" y="37362"/>
                </a:lnTo>
                <a:lnTo>
                  <a:pt x="134334" y="22877"/>
                </a:lnTo>
                <a:lnTo>
                  <a:pt x="139086" y="20009"/>
                </a:lnTo>
                <a:lnTo>
                  <a:pt x="143206" y="17145"/>
                </a:lnTo>
                <a:lnTo>
                  <a:pt x="146906" y="14283"/>
                </a:lnTo>
                <a:lnTo>
                  <a:pt x="151277" y="11423"/>
                </a:lnTo>
                <a:lnTo>
                  <a:pt x="156096" y="8563"/>
                </a:lnTo>
                <a:lnTo>
                  <a:pt x="161214" y="5704"/>
                </a:lnTo>
                <a:lnTo>
                  <a:pt x="165578" y="3798"/>
                </a:lnTo>
                <a:lnTo>
                  <a:pt x="169440" y="2528"/>
                </a:lnTo>
                <a:lnTo>
                  <a:pt x="172967" y="1681"/>
                </a:lnTo>
                <a:lnTo>
                  <a:pt x="176271" y="1116"/>
                </a:lnTo>
                <a:lnTo>
                  <a:pt x="182483" y="489"/>
                </a:lnTo>
                <a:lnTo>
                  <a:pt x="188418" y="210"/>
                </a:lnTo>
                <a:lnTo>
                  <a:pt x="195439" y="31"/>
                </a:lnTo>
                <a:lnTo>
                  <a:pt x="201206" y="0"/>
                </a:lnTo>
                <a:lnTo>
                  <a:pt x="202717" y="948"/>
                </a:lnTo>
                <a:lnTo>
                  <a:pt x="203725" y="2533"/>
                </a:lnTo>
                <a:lnTo>
                  <a:pt x="204844" y="6833"/>
                </a:lnTo>
                <a:lnTo>
                  <a:pt x="205342" y="11919"/>
                </a:lnTo>
                <a:lnTo>
                  <a:pt x="205563" y="17355"/>
                </a:lnTo>
                <a:lnTo>
                  <a:pt x="205661" y="23898"/>
                </a:lnTo>
                <a:lnTo>
                  <a:pt x="205739" y="101226"/>
                </a:lnTo>
                <a:lnTo>
                  <a:pt x="204787" y="107484"/>
                </a:lnTo>
                <a:lnTo>
                  <a:pt x="203200" y="114514"/>
                </a:lnTo>
                <a:lnTo>
                  <a:pt x="201189" y="122058"/>
                </a:lnTo>
                <a:lnTo>
                  <a:pt x="199848" y="128993"/>
                </a:lnTo>
                <a:lnTo>
                  <a:pt x="198954" y="135521"/>
                </a:lnTo>
                <a:lnTo>
                  <a:pt x="198358" y="141778"/>
                </a:lnTo>
                <a:lnTo>
                  <a:pt x="197961" y="147854"/>
                </a:lnTo>
                <a:lnTo>
                  <a:pt x="197696" y="153810"/>
                </a:lnTo>
                <a:lnTo>
                  <a:pt x="197520" y="159685"/>
                </a:lnTo>
                <a:lnTo>
                  <a:pt x="196450" y="164555"/>
                </a:lnTo>
                <a:lnTo>
                  <a:pt x="194784" y="168754"/>
                </a:lnTo>
                <a:lnTo>
                  <a:pt x="192721" y="172506"/>
                </a:lnTo>
                <a:lnTo>
                  <a:pt x="185266" y="186888"/>
                </a:lnTo>
                <a:lnTo>
                  <a:pt x="183518" y="191262"/>
                </a:lnTo>
                <a:lnTo>
                  <a:pt x="182353" y="195131"/>
                </a:lnTo>
                <a:lnTo>
                  <a:pt x="181576" y="198663"/>
                </a:lnTo>
                <a:lnTo>
                  <a:pt x="178173" y="205127"/>
                </a:lnTo>
                <a:lnTo>
                  <a:pt x="175932" y="208185"/>
                </a:lnTo>
                <a:lnTo>
                  <a:pt x="173442" y="214121"/>
                </a:lnTo>
                <a:lnTo>
                  <a:pt x="171450" y="2228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5" name="SMARTPenAnnotation476"/>
          <p:cNvSpPr/>
          <p:nvPr/>
        </p:nvSpPr>
        <p:spPr>
          <a:xfrm>
            <a:off x="4632007" y="5503545"/>
            <a:ext cx="265748" cy="231454"/>
          </a:xfrm>
          <a:custGeom>
            <a:avLst/>
            <a:gdLst/>
            <a:ahLst/>
            <a:cxnLst/>
            <a:rect l="0" t="0" r="0" b="0"/>
            <a:pathLst>
              <a:path w="265748" h="231454">
                <a:moveTo>
                  <a:pt x="0" y="8572"/>
                </a:moveTo>
                <a:lnTo>
                  <a:pt x="0" y="151426"/>
                </a:lnTo>
                <a:lnTo>
                  <a:pt x="953" y="158101"/>
                </a:lnTo>
                <a:lnTo>
                  <a:pt x="2540" y="165408"/>
                </a:lnTo>
                <a:lnTo>
                  <a:pt x="4551" y="173136"/>
                </a:lnTo>
                <a:lnTo>
                  <a:pt x="5892" y="179242"/>
                </a:lnTo>
                <a:lnTo>
                  <a:pt x="6785" y="184264"/>
                </a:lnTo>
                <a:lnTo>
                  <a:pt x="7381" y="188565"/>
                </a:lnTo>
                <a:lnTo>
                  <a:pt x="7778" y="193338"/>
                </a:lnTo>
                <a:lnTo>
                  <a:pt x="8043" y="198424"/>
                </a:lnTo>
                <a:lnTo>
                  <a:pt x="8219" y="203720"/>
                </a:lnTo>
                <a:lnTo>
                  <a:pt x="9290" y="208204"/>
                </a:lnTo>
                <a:lnTo>
                  <a:pt x="10956" y="212145"/>
                </a:lnTo>
                <a:lnTo>
                  <a:pt x="14395" y="219064"/>
                </a:lnTo>
                <a:lnTo>
                  <a:pt x="15922" y="225314"/>
                </a:lnTo>
                <a:lnTo>
                  <a:pt x="16783" y="229637"/>
                </a:lnTo>
                <a:lnTo>
                  <a:pt x="17856" y="230244"/>
                </a:lnTo>
                <a:lnTo>
                  <a:pt x="25355" y="231409"/>
                </a:lnTo>
                <a:lnTo>
                  <a:pt x="33067" y="231453"/>
                </a:lnTo>
                <a:lnTo>
                  <a:pt x="38478" y="226905"/>
                </a:lnTo>
                <a:lnTo>
                  <a:pt x="39940" y="224612"/>
                </a:lnTo>
                <a:lnTo>
                  <a:pt x="42949" y="215882"/>
                </a:lnTo>
                <a:lnTo>
                  <a:pt x="44825" y="211549"/>
                </a:lnTo>
                <a:lnTo>
                  <a:pt x="49450" y="201654"/>
                </a:lnTo>
                <a:lnTo>
                  <a:pt x="54680" y="190906"/>
                </a:lnTo>
                <a:lnTo>
                  <a:pt x="57409" y="186326"/>
                </a:lnTo>
                <a:lnTo>
                  <a:pt x="60180" y="182319"/>
                </a:lnTo>
                <a:lnTo>
                  <a:pt x="62980" y="178696"/>
                </a:lnTo>
                <a:lnTo>
                  <a:pt x="66751" y="173423"/>
                </a:lnTo>
                <a:lnTo>
                  <a:pt x="76022" y="159944"/>
                </a:lnTo>
                <a:lnTo>
                  <a:pt x="80209" y="153302"/>
                </a:lnTo>
                <a:lnTo>
                  <a:pt x="83953" y="146969"/>
                </a:lnTo>
                <a:lnTo>
                  <a:pt x="87401" y="140841"/>
                </a:lnTo>
                <a:lnTo>
                  <a:pt x="91605" y="134852"/>
                </a:lnTo>
                <a:lnTo>
                  <a:pt x="96312" y="128953"/>
                </a:lnTo>
                <a:lnTo>
                  <a:pt x="101356" y="123116"/>
                </a:lnTo>
                <a:lnTo>
                  <a:pt x="106623" y="117320"/>
                </a:lnTo>
                <a:lnTo>
                  <a:pt x="117556" y="105800"/>
                </a:lnTo>
                <a:lnTo>
                  <a:pt x="122185" y="100061"/>
                </a:lnTo>
                <a:lnTo>
                  <a:pt x="126225" y="94329"/>
                </a:lnTo>
                <a:lnTo>
                  <a:pt x="129869" y="88603"/>
                </a:lnTo>
                <a:lnTo>
                  <a:pt x="134205" y="82881"/>
                </a:lnTo>
                <a:lnTo>
                  <a:pt x="139000" y="77162"/>
                </a:lnTo>
                <a:lnTo>
                  <a:pt x="148455" y="66679"/>
                </a:lnTo>
                <a:lnTo>
                  <a:pt x="155833" y="58845"/>
                </a:lnTo>
                <a:lnTo>
                  <a:pt x="160086" y="55423"/>
                </a:lnTo>
                <a:lnTo>
                  <a:pt x="164826" y="52188"/>
                </a:lnTo>
                <a:lnTo>
                  <a:pt x="169892" y="49080"/>
                </a:lnTo>
                <a:lnTo>
                  <a:pt x="175174" y="46054"/>
                </a:lnTo>
                <a:lnTo>
                  <a:pt x="186123" y="40153"/>
                </a:lnTo>
                <a:lnTo>
                  <a:pt x="190757" y="37247"/>
                </a:lnTo>
                <a:lnTo>
                  <a:pt x="198446" y="31476"/>
                </a:lnTo>
                <a:lnTo>
                  <a:pt x="205038" y="28277"/>
                </a:lnTo>
                <a:lnTo>
                  <a:pt x="212096" y="25902"/>
                </a:lnTo>
                <a:lnTo>
                  <a:pt x="216645" y="23936"/>
                </a:lnTo>
                <a:lnTo>
                  <a:pt x="221582" y="21672"/>
                </a:lnTo>
                <a:lnTo>
                  <a:pt x="229609" y="19157"/>
                </a:lnTo>
                <a:lnTo>
                  <a:pt x="233082" y="18486"/>
                </a:lnTo>
                <a:lnTo>
                  <a:pt x="239482" y="15201"/>
                </a:lnTo>
                <a:lnTo>
                  <a:pt x="242522" y="12991"/>
                </a:lnTo>
                <a:lnTo>
                  <a:pt x="248440" y="10536"/>
                </a:lnTo>
                <a:lnTo>
                  <a:pt x="251352" y="9882"/>
                </a:lnTo>
                <a:lnTo>
                  <a:pt x="257127" y="6614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6" name="SMARTPenAnnotation477"/>
          <p:cNvSpPr/>
          <p:nvPr/>
        </p:nvSpPr>
        <p:spPr>
          <a:xfrm>
            <a:off x="5061128" y="4629150"/>
            <a:ext cx="162347" cy="119971"/>
          </a:xfrm>
          <a:custGeom>
            <a:avLst/>
            <a:gdLst/>
            <a:ahLst/>
            <a:cxnLst/>
            <a:rect l="0" t="0" r="0" b="0"/>
            <a:pathLst>
              <a:path w="162347" h="119971">
                <a:moveTo>
                  <a:pt x="85229" y="0"/>
                </a:moveTo>
                <a:lnTo>
                  <a:pt x="68468" y="0"/>
                </a:lnTo>
                <a:lnTo>
                  <a:pt x="68255" y="2540"/>
                </a:lnTo>
                <a:lnTo>
                  <a:pt x="68198" y="4551"/>
                </a:lnTo>
                <a:lnTo>
                  <a:pt x="67208" y="5891"/>
                </a:lnTo>
                <a:lnTo>
                  <a:pt x="65595" y="6785"/>
                </a:lnTo>
                <a:lnTo>
                  <a:pt x="59868" y="8468"/>
                </a:lnTo>
                <a:lnTo>
                  <a:pt x="55066" y="8541"/>
                </a:lnTo>
                <a:lnTo>
                  <a:pt x="53691" y="9504"/>
                </a:lnTo>
                <a:lnTo>
                  <a:pt x="52773" y="11098"/>
                </a:lnTo>
                <a:lnTo>
                  <a:pt x="51302" y="15950"/>
                </a:lnTo>
                <a:lnTo>
                  <a:pt x="51100" y="19154"/>
                </a:lnTo>
                <a:lnTo>
                  <a:pt x="51046" y="21341"/>
                </a:lnTo>
                <a:lnTo>
                  <a:pt x="50058" y="22800"/>
                </a:lnTo>
                <a:lnTo>
                  <a:pt x="48447" y="23772"/>
                </a:lnTo>
                <a:lnTo>
                  <a:pt x="46420" y="24420"/>
                </a:lnTo>
                <a:lnTo>
                  <a:pt x="45069" y="25806"/>
                </a:lnTo>
                <a:lnTo>
                  <a:pt x="44168" y="27681"/>
                </a:lnTo>
                <a:lnTo>
                  <a:pt x="42722" y="32984"/>
                </a:lnTo>
                <a:lnTo>
                  <a:pt x="42525" y="36250"/>
                </a:lnTo>
                <a:lnTo>
                  <a:pt x="42437" y="40876"/>
                </a:lnTo>
                <a:lnTo>
                  <a:pt x="42367" y="64163"/>
                </a:lnTo>
                <a:lnTo>
                  <a:pt x="43319" y="66588"/>
                </a:lnTo>
                <a:lnTo>
                  <a:pt x="44907" y="69157"/>
                </a:lnTo>
                <a:lnTo>
                  <a:pt x="46917" y="71822"/>
                </a:lnTo>
                <a:lnTo>
                  <a:pt x="49211" y="73599"/>
                </a:lnTo>
                <a:lnTo>
                  <a:pt x="51692" y="74783"/>
                </a:lnTo>
                <a:lnTo>
                  <a:pt x="54298" y="75573"/>
                </a:lnTo>
                <a:lnTo>
                  <a:pt x="56036" y="77052"/>
                </a:lnTo>
                <a:lnTo>
                  <a:pt x="57195" y="78990"/>
                </a:lnTo>
                <a:lnTo>
                  <a:pt x="57967" y="81235"/>
                </a:lnTo>
                <a:lnTo>
                  <a:pt x="59434" y="82732"/>
                </a:lnTo>
                <a:lnTo>
                  <a:pt x="61365" y="83729"/>
                </a:lnTo>
                <a:lnTo>
                  <a:pt x="66757" y="85331"/>
                </a:lnTo>
                <a:lnTo>
                  <a:pt x="70034" y="88089"/>
                </a:lnTo>
                <a:lnTo>
                  <a:pt x="72241" y="90159"/>
                </a:lnTo>
                <a:lnTo>
                  <a:pt x="74666" y="91538"/>
                </a:lnTo>
                <a:lnTo>
                  <a:pt x="77235" y="92458"/>
                </a:lnTo>
                <a:lnTo>
                  <a:pt x="79899" y="93071"/>
                </a:lnTo>
                <a:lnTo>
                  <a:pt x="82628" y="92527"/>
                </a:lnTo>
                <a:lnTo>
                  <a:pt x="85400" y="91212"/>
                </a:lnTo>
                <a:lnTo>
                  <a:pt x="92142" y="86809"/>
                </a:lnTo>
                <a:lnTo>
                  <a:pt x="94601" y="85495"/>
                </a:lnTo>
                <a:lnTo>
                  <a:pt x="119299" y="72983"/>
                </a:lnTo>
                <a:lnTo>
                  <a:pt x="123182" y="70562"/>
                </a:lnTo>
                <a:lnTo>
                  <a:pt x="126724" y="67997"/>
                </a:lnTo>
                <a:lnTo>
                  <a:pt x="130037" y="65333"/>
                </a:lnTo>
                <a:lnTo>
                  <a:pt x="132246" y="62605"/>
                </a:lnTo>
                <a:lnTo>
                  <a:pt x="133719" y="59835"/>
                </a:lnTo>
                <a:lnTo>
                  <a:pt x="134700" y="57035"/>
                </a:lnTo>
                <a:lnTo>
                  <a:pt x="136308" y="54216"/>
                </a:lnTo>
                <a:lnTo>
                  <a:pt x="138332" y="51383"/>
                </a:lnTo>
                <a:lnTo>
                  <a:pt x="140633" y="48543"/>
                </a:lnTo>
                <a:lnTo>
                  <a:pt x="142168" y="45697"/>
                </a:lnTo>
                <a:lnTo>
                  <a:pt x="143191" y="42847"/>
                </a:lnTo>
                <a:lnTo>
                  <a:pt x="143872" y="39994"/>
                </a:lnTo>
                <a:lnTo>
                  <a:pt x="144327" y="37140"/>
                </a:lnTo>
                <a:lnTo>
                  <a:pt x="144630" y="34285"/>
                </a:lnTo>
                <a:lnTo>
                  <a:pt x="144832" y="31429"/>
                </a:lnTo>
                <a:lnTo>
                  <a:pt x="144967" y="28572"/>
                </a:lnTo>
                <a:lnTo>
                  <a:pt x="145117" y="22859"/>
                </a:lnTo>
                <a:lnTo>
                  <a:pt x="144204" y="20001"/>
                </a:lnTo>
                <a:lnTo>
                  <a:pt x="142643" y="17144"/>
                </a:lnTo>
                <a:lnTo>
                  <a:pt x="137845" y="10265"/>
                </a:lnTo>
                <a:lnTo>
                  <a:pt x="134649" y="6785"/>
                </a:lnTo>
                <a:lnTo>
                  <a:pt x="132463" y="4523"/>
                </a:lnTo>
                <a:lnTo>
                  <a:pt x="130053" y="3016"/>
                </a:lnTo>
                <a:lnTo>
                  <a:pt x="127494" y="2010"/>
                </a:lnTo>
                <a:lnTo>
                  <a:pt x="124836" y="1340"/>
                </a:lnTo>
                <a:lnTo>
                  <a:pt x="122111" y="893"/>
                </a:lnTo>
                <a:lnTo>
                  <a:pt x="119342" y="596"/>
                </a:lnTo>
                <a:lnTo>
                  <a:pt x="116544" y="397"/>
                </a:lnTo>
                <a:lnTo>
                  <a:pt x="112773" y="264"/>
                </a:lnTo>
                <a:lnTo>
                  <a:pt x="95574" y="52"/>
                </a:lnTo>
                <a:lnTo>
                  <a:pt x="92126" y="35"/>
                </a:lnTo>
                <a:lnTo>
                  <a:pt x="87922" y="975"/>
                </a:lnTo>
                <a:lnTo>
                  <a:pt x="83214" y="2555"/>
                </a:lnTo>
                <a:lnTo>
                  <a:pt x="78171" y="4561"/>
                </a:lnTo>
                <a:lnTo>
                  <a:pt x="73856" y="5898"/>
                </a:lnTo>
                <a:lnTo>
                  <a:pt x="70027" y="6789"/>
                </a:lnTo>
                <a:lnTo>
                  <a:pt x="66522" y="7384"/>
                </a:lnTo>
                <a:lnTo>
                  <a:pt x="62280" y="8732"/>
                </a:lnTo>
                <a:lnTo>
                  <a:pt x="57547" y="10584"/>
                </a:lnTo>
                <a:lnTo>
                  <a:pt x="52487" y="12771"/>
                </a:lnTo>
                <a:lnTo>
                  <a:pt x="47209" y="14228"/>
                </a:lnTo>
                <a:lnTo>
                  <a:pt x="41785" y="15201"/>
                </a:lnTo>
                <a:lnTo>
                  <a:pt x="36263" y="15849"/>
                </a:lnTo>
                <a:lnTo>
                  <a:pt x="32583" y="17234"/>
                </a:lnTo>
                <a:lnTo>
                  <a:pt x="30129" y="19109"/>
                </a:lnTo>
                <a:lnTo>
                  <a:pt x="28493" y="21311"/>
                </a:lnTo>
                <a:lnTo>
                  <a:pt x="26450" y="24685"/>
                </a:lnTo>
                <a:lnTo>
                  <a:pt x="24136" y="28839"/>
                </a:lnTo>
                <a:lnTo>
                  <a:pt x="21640" y="33514"/>
                </a:lnTo>
                <a:lnTo>
                  <a:pt x="19024" y="37582"/>
                </a:lnTo>
                <a:lnTo>
                  <a:pt x="16327" y="41247"/>
                </a:lnTo>
                <a:lnTo>
                  <a:pt x="13577" y="44643"/>
                </a:lnTo>
                <a:lnTo>
                  <a:pt x="10791" y="47859"/>
                </a:lnTo>
                <a:lnTo>
                  <a:pt x="7981" y="50956"/>
                </a:lnTo>
                <a:lnTo>
                  <a:pt x="5155" y="53973"/>
                </a:lnTo>
                <a:lnTo>
                  <a:pt x="3272" y="57890"/>
                </a:lnTo>
                <a:lnTo>
                  <a:pt x="2016" y="62405"/>
                </a:lnTo>
                <a:lnTo>
                  <a:pt x="1179" y="67321"/>
                </a:lnTo>
                <a:lnTo>
                  <a:pt x="621" y="71551"/>
                </a:lnTo>
                <a:lnTo>
                  <a:pt x="249" y="75323"/>
                </a:lnTo>
                <a:lnTo>
                  <a:pt x="0" y="78790"/>
                </a:lnTo>
                <a:lnTo>
                  <a:pt x="787" y="82054"/>
                </a:lnTo>
                <a:lnTo>
                  <a:pt x="2264" y="85183"/>
                </a:lnTo>
                <a:lnTo>
                  <a:pt x="4202" y="88221"/>
                </a:lnTo>
                <a:lnTo>
                  <a:pt x="6446" y="91199"/>
                </a:lnTo>
                <a:lnTo>
                  <a:pt x="8895" y="94136"/>
                </a:lnTo>
                <a:lnTo>
                  <a:pt x="11480" y="97048"/>
                </a:lnTo>
                <a:lnTo>
                  <a:pt x="16891" y="102822"/>
                </a:lnTo>
                <a:lnTo>
                  <a:pt x="28127" y="114291"/>
                </a:lnTo>
                <a:lnTo>
                  <a:pt x="31921" y="116198"/>
                </a:lnTo>
                <a:lnTo>
                  <a:pt x="36355" y="117471"/>
                </a:lnTo>
                <a:lnTo>
                  <a:pt x="41216" y="118319"/>
                </a:lnTo>
                <a:lnTo>
                  <a:pt x="46362" y="118884"/>
                </a:lnTo>
                <a:lnTo>
                  <a:pt x="51698" y="119260"/>
                </a:lnTo>
                <a:lnTo>
                  <a:pt x="61754" y="119680"/>
                </a:lnTo>
                <a:lnTo>
                  <a:pt x="69398" y="119866"/>
                </a:lnTo>
                <a:lnTo>
                  <a:pt x="83607" y="119970"/>
                </a:lnTo>
                <a:lnTo>
                  <a:pt x="88910" y="119033"/>
                </a:lnTo>
                <a:lnTo>
                  <a:pt x="94351" y="117455"/>
                </a:lnTo>
                <a:lnTo>
                  <a:pt x="99883" y="115451"/>
                </a:lnTo>
                <a:lnTo>
                  <a:pt x="104523" y="114115"/>
                </a:lnTo>
                <a:lnTo>
                  <a:pt x="108570" y="113224"/>
                </a:lnTo>
                <a:lnTo>
                  <a:pt x="112220" y="112630"/>
                </a:lnTo>
                <a:lnTo>
                  <a:pt x="115605" y="111281"/>
                </a:lnTo>
                <a:lnTo>
                  <a:pt x="118815" y="109430"/>
                </a:lnTo>
                <a:lnTo>
                  <a:pt x="121907" y="107243"/>
                </a:lnTo>
                <a:lnTo>
                  <a:pt x="125873" y="104833"/>
                </a:lnTo>
                <a:lnTo>
                  <a:pt x="130423" y="102273"/>
                </a:lnTo>
                <a:lnTo>
                  <a:pt x="135361" y="99615"/>
                </a:lnTo>
                <a:lnTo>
                  <a:pt x="139605" y="96890"/>
                </a:lnTo>
                <a:lnTo>
                  <a:pt x="143388" y="94120"/>
                </a:lnTo>
                <a:lnTo>
                  <a:pt x="146861" y="91322"/>
                </a:lnTo>
                <a:lnTo>
                  <a:pt x="149177" y="88503"/>
                </a:lnTo>
                <a:lnTo>
                  <a:pt x="150721" y="85672"/>
                </a:lnTo>
                <a:lnTo>
                  <a:pt x="151751" y="82832"/>
                </a:lnTo>
                <a:lnTo>
                  <a:pt x="153389" y="79033"/>
                </a:lnTo>
                <a:lnTo>
                  <a:pt x="157750" y="69733"/>
                </a:lnTo>
                <a:lnTo>
                  <a:pt x="159294" y="65539"/>
                </a:lnTo>
                <a:lnTo>
                  <a:pt x="160323" y="61790"/>
                </a:lnTo>
                <a:lnTo>
                  <a:pt x="161009" y="58338"/>
                </a:lnTo>
                <a:lnTo>
                  <a:pt x="161467" y="55085"/>
                </a:lnTo>
                <a:lnTo>
                  <a:pt x="161771" y="51963"/>
                </a:lnTo>
                <a:lnTo>
                  <a:pt x="161975" y="48929"/>
                </a:lnTo>
                <a:lnTo>
                  <a:pt x="162110" y="45954"/>
                </a:lnTo>
                <a:lnTo>
                  <a:pt x="162261" y="40109"/>
                </a:lnTo>
                <a:lnTo>
                  <a:pt x="162346" y="26913"/>
                </a:lnTo>
                <a:lnTo>
                  <a:pt x="161405" y="22704"/>
                </a:lnTo>
                <a:lnTo>
                  <a:pt x="159826" y="18946"/>
                </a:lnTo>
                <a:lnTo>
                  <a:pt x="157820" y="15488"/>
                </a:lnTo>
                <a:lnTo>
                  <a:pt x="155531" y="13183"/>
                </a:lnTo>
                <a:lnTo>
                  <a:pt x="153052" y="11646"/>
                </a:lnTo>
                <a:lnTo>
                  <a:pt x="150447" y="10622"/>
                </a:lnTo>
                <a:lnTo>
                  <a:pt x="147757" y="8986"/>
                </a:lnTo>
                <a:lnTo>
                  <a:pt x="145012" y="6943"/>
                </a:lnTo>
                <a:lnTo>
                  <a:pt x="142229" y="4629"/>
                </a:lnTo>
                <a:lnTo>
                  <a:pt x="138470" y="3086"/>
                </a:lnTo>
                <a:lnTo>
                  <a:pt x="134058" y="2057"/>
                </a:lnTo>
                <a:lnTo>
                  <a:pt x="129212" y="1371"/>
                </a:lnTo>
                <a:lnTo>
                  <a:pt x="124076" y="914"/>
                </a:lnTo>
                <a:lnTo>
                  <a:pt x="118747" y="609"/>
                </a:lnTo>
                <a:lnTo>
                  <a:pt x="113289" y="406"/>
                </a:lnTo>
                <a:lnTo>
                  <a:pt x="107746" y="1223"/>
                </a:lnTo>
                <a:lnTo>
                  <a:pt x="102145" y="2720"/>
                </a:lnTo>
                <a:lnTo>
                  <a:pt x="96507" y="4671"/>
                </a:lnTo>
                <a:lnTo>
                  <a:pt x="90842" y="5971"/>
                </a:lnTo>
                <a:lnTo>
                  <a:pt x="85162" y="6838"/>
                </a:lnTo>
                <a:lnTo>
                  <a:pt x="79469" y="7416"/>
                </a:lnTo>
                <a:lnTo>
                  <a:pt x="73769" y="8754"/>
                </a:lnTo>
                <a:lnTo>
                  <a:pt x="68064" y="10598"/>
                </a:lnTo>
                <a:lnTo>
                  <a:pt x="62356" y="12781"/>
                </a:lnTo>
                <a:lnTo>
                  <a:pt x="57597" y="15188"/>
                </a:lnTo>
                <a:lnTo>
                  <a:pt x="53473" y="17745"/>
                </a:lnTo>
                <a:lnTo>
                  <a:pt x="49771" y="20402"/>
                </a:lnTo>
                <a:lnTo>
                  <a:pt x="46350" y="23127"/>
                </a:lnTo>
                <a:lnTo>
                  <a:pt x="43117" y="25895"/>
                </a:lnTo>
                <a:lnTo>
                  <a:pt x="40010" y="28693"/>
                </a:lnTo>
                <a:lnTo>
                  <a:pt x="34017" y="34342"/>
                </a:lnTo>
                <a:lnTo>
                  <a:pt x="31085" y="37183"/>
                </a:lnTo>
                <a:lnTo>
                  <a:pt x="29131" y="40028"/>
                </a:lnTo>
                <a:lnTo>
                  <a:pt x="27828" y="42878"/>
                </a:lnTo>
                <a:lnTo>
                  <a:pt x="26959" y="45730"/>
                </a:lnTo>
                <a:lnTo>
                  <a:pt x="26380" y="48584"/>
                </a:lnTo>
                <a:lnTo>
                  <a:pt x="25994" y="51439"/>
                </a:lnTo>
                <a:lnTo>
                  <a:pt x="25736" y="54295"/>
                </a:lnTo>
                <a:lnTo>
                  <a:pt x="25565" y="57152"/>
                </a:lnTo>
                <a:lnTo>
                  <a:pt x="25374" y="62865"/>
                </a:lnTo>
                <a:lnTo>
                  <a:pt x="25222" y="771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7" name="SMARTPenAnnotation478"/>
          <p:cNvSpPr/>
          <p:nvPr/>
        </p:nvSpPr>
        <p:spPr>
          <a:xfrm>
            <a:off x="5763930" y="4526279"/>
            <a:ext cx="162525" cy="188597"/>
          </a:xfrm>
          <a:custGeom>
            <a:avLst/>
            <a:gdLst/>
            <a:ahLst/>
            <a:cxnLst/>
            <a:rect l="0" t="0" r="0" b="0"/>
            <a:pathLst>
              <a:path w="162525" h="188597">
                <a:moveTo>
                  <a:pt x="8220" y="0"/>
                </a:moveTo>
                <a:lnTo>
                  <a:pt x="0" y="0"/>
                </a:lnTo>
                <a:lnTo>
                  <a:pt x="4303" y="0"/>
                </a:lnTo>
                <a:lnTo>
                  <a:pt x="5608" y="953"/>
                </a:lnTo>
                <a:lnTo>
                  <a:pt x="6479" y="2541"/>
                </a:lnTo>
                <a:lnTo>
                  <a:pt x="7446" y="6844"/>
                </a:lnTo>
                <a:lnTo>
                  <a:pt x="7876" y="11932"/>
                </a:lnTo>
                <a:lnTo>
                  <a:pt x="8943" y="14623"/>
                </a:lnTo>
                <a:lnTo>
                  <a:pt x="14996" y="23912"/>
                </a:lnTo>
                <a:lnTo>
                  <a:pt x="17500" y="28324"/>
                </a:lnTo>
                <a:lnTo>
                  <a:pt x="20121" y="33170"/>
                </a:lnTo>
                <a:lnTo>
                  <a:pt x="22822" y="37354"/>
                </a:lnTo>
                <a:lnTo>
                  <a:pt x="25574" y="41095"/>
                </a:lnTo>
                <a:lnTo>
                  <a:pt x="28362" y="44542"/>
                </a:lnTo>
                <a:lnTo>
                  <a:pt x="32125" y="48745"/>
                </a:lnTo>
                <a:lnTo>
                  <a:pt x="41386" y="58495"/>
                </a:lnTo>
                <a:lnTo>
                  <a:pt x="45571" y="63762"/>
                </a:lnTo>
                <a:lnTo>
                  <a:pt x="49313" y="69178"/>
                </a:lnTo>
                <a:lnTo>
                  <a:pt x="52761" y="74694"/>
                </a:lnTo>
                <a:lnTo>
                  <a:pt x="56011" y="80276"/>
                </a:lnTo>
                <a:lnTo>
                  <a:pt x="59131" y="85903"/>
                </a:lnTo>
                <a:lnTo>
                  <a:pt x="62163" y="91559"/>
                </a:lnTo>
                <a:lnTo>
                  <a:pt x="66089" y="97234"/>
                </a:lnTo>
                <a:lnTo>
                  <a:pt x="70612" y="102923"/>
                </a:lnTo>
                <a:lnTo>
                  <a:pt x="75532" y="108621"/>
                </a:lnTo>
                <a:lnTo>
                  <a:pt x="83539" y="117491"/>
                </a:lnTo>
                <a:lnTo>
                  <a:pt x="90272" y="124608"/>
                </a:lnTo>
                <a:lnTo>
                  <a:pt x="109818" y="144421"/>
                </a:lnTo>
                <a:lnTo>
                  <a:pt x="139557" y="174199"/>
                </a:lnTo>
                <a:lnTo>
                  <a:pt x="142450" y="176141"/>
                </a:lnTo>
                <a:lnTo>
                  <a:pt x="145332" y="177435"/>
                </a:lnTo>
                <a:lnTo>
                  <a:pt x="148206" y="178298"/>
                </a:lnTo>
                <a:lnTo>
                  <a:pt x="151073" y="179825"/>
                </a:lnTo>
                <a:lnTo>
                  <a:pt x="153938" y="181796"/>
                </a:lnTo>
                <a:lnTo>
                  <a:pt x="162524" y="1885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09" name="SMARTPenAnnotation479"/>
          <p:cNvSpPr/>
          <p:nvPr/>
        </p:nvSpPr>
        <p:spPr>
          <a:xfrm>
            <a:off x="5729790" y="4509135"/>
            <a:ext cx="153803" cy="197168"/>
          </a:xfrm>
          <a:custGeom>
            <a:avLst/>
            <a:gdLst/>
            <a:ahLst/>
            <a:cxnLst/>
            <a:rect l="0" t="0" r="0" b="0"/>
            <a:pathLst>
              <a:path w="153803" h="197168">
                <a:moveTo>
                  <a:pt x="153802" y="0"/>
                </a:moveTo>
                <a:lnTo>
                  <a:pt x="137880" y="0"/>
                </a:lnTo>
                <a:lnTo>
                  <a:pt x="137201" y="5080"/>
                </a:lnTo>
                <a:lnTo>
                  <a:pt x="137019" y="9102"/>
                </a:lnTo>
                <a:lnTo>
                  <a:pt x="135946" y="12735"/>
                </a:lnTo>
                <a:lnTo>
                  <a:pt x="134278" y="16110"/>
                </a:lnTo>
                <a:lnTo>
                  <a:pt x="132214" y="19312"/>
                </a:lnTo>
                <a:lnTo>
                  <a:pt x="129885" y="23352"/>
                </a:lnTo>
                <a:lnTo>
                  <a:pt x="124757" y="32921"/>
                </a:lnTo>
                <a:lnTo>
                  <a:pt x="116515" y="49018"/>
                </a:lnTo>
                <a:lnTo>
                  <a:pt x="112752" y="54586"/>
                </a:lnTo>
                <a:lnTo>
                  <a:pt x="108338" y="60203"/>
                </a:lnTo>
                <a:lnTo>
                  <a:pt x="103490" y="65853"/>
                </a:lnTo>
                <a:lnTo>
                  <a:pt x="99306" y="72477"/>
                </a:lnTo>
                <a:lnTo>
                  <a:pt x="95564" y="79750"/>
                </a:lnTo>
                <a:lnTo>
                  <a:pt x="92117" y="87456"/>
                </a:lnTo>
                <a:lnTo>
                  <a:pt x="87913" y="94499"/>
                </a:lnTo>
                <a:lnTo>
                  <a:pt x="83207" y="101099"/>
                </a:lnTo>
                <a:lnTo>
                  <a:pt x="78163" y="107404"/>
                </a:lnTo>
                <a:lnTo>
                  <a:pt x="73849" y="113513"/>
                </a:lnTo>
                <a:lnTo>
                  <a:pt x="70020" y="119491"/>
                </a:lnTo>
                <a:lnTo>
                  <a:pt x="66515" y="125380"/>
                </a:lnTo>
                <a:lnTo>
                  <a:pt x="62273" y="131211"/>
                </a:lnTo>
                <a:lnTo>
                  <a:pt x="57540" y="137004"/>
                </a:lnTo>
                <a:lnTo>
                  <a:pt x="48154" y="147568"/>
                </a:lnTo>
                <a:lnTo>
                  <a:pt x="40808" y="155438"/>
                </a:lnTo>
                <a:lnTo>
                  <a:pt x="37515" y="159823"/>
                </a:lnTo>
                <a:lnTo>
                  <a:pt x="34367" y="164651"/>
                </a:lnTo>
                <a:lnTo>
                  <a:pt x="31316" y="169775"/>
                </a:lnTo>
                <a:lnTo>
                  <a:pt x="28330" y="174143"/>
                </a:lnTo>
                <a:lnTo>
                  <a:pt x="25387" y="178008"/>
                </a:lnTo>
                <a:lnTo>
                  <a:pt x="22472" y="181537"/>
                </a:lnTo>
                <a:lnTo>
                  <a:pt x="19576" y="183889"/>
                </a:lnTo>
                <a:lnTo>
                  <a:pt x="16693" y="185458"/>
                </a:lnTo>
                <a:lnTo>
                  <a:pt x="13819" y="186503"/>
                </a:lnTo>
                <a:lnTo>
                  <a:pt x="10950" y="188153"/>
                </a:lnTo>
                <a:lnTo>
                  <a:pt x="8085" y="190205"/>
                </a:lnTo>
                <a:lnTo>
                  <a:pt x="0" y="196759"/>
                </a:lnTo>
                <a:lnTo>
                  <a:pt x="2261" y="196986"/>
                </a:lnTo>
                <a:lnTo>
                  <a:pt x="8069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0" name="SMARTPenAnnotation480"/>
          <p:cNvSpPr/>
          <p:nvPr/>
        </p:nvSpPr>
        <p:spPr>
          <a:xfrm>
            <a:off x="5995034" y="4543425"/>
            <a:ext cx="197169" cy="17146"/>
          </a:xfrm>
          <a:custGeom>
            <a:avLst/>
            <a:gdLst/>
            <a:ahLst/>
            <a:cxnLst/>
            <a:rect l="0" t="0" r="0" b="0"/>
            <a:pathLst>
              <a:path w="197169" h="17146">
                <a:moveTo>
                  <a:pt x="0" y="17145"/>
                </a:moveTo>
                <a:lnTo>
                  <a:pt x="40873" y="17145"/>
                </a:lnTo>
                <a:lnTo>
                  <a:pt x="46299" y="16192"/>
                </a:lnTo>
                <a:lnTo>
                  <a:pt x="51821" y="14605"/>
                </a:lnTo>
                <a:lnTo>
                  <a:pt x="57408" y="12594"/>
                </a:lnTo>
                <a:lnTo>
                  <a:pt x="62084" y="11253"/>
                </a:lnTo>
                <a:lnTo>
                  <a:pt x="66155" y="10359"/>
                </a:lnTo>
                <a:lnTo>
                  <a:pt x="69821" y="9764"/>
                </a:lnTo>
                <a:lnTo>
                  <a:pt x="75123" y="9366"/>
                </a:lnTo>
                <a:lnTo>
                  <a:pt x="81514" y="9102"/>
                </a:lnTo>
                <a:lnTo>
                  <a:pt x="88633" y="8925"/>
                </a:lnTo>
                <a:lnTo>
                  <a:pt x="95284" y="7855"/>
                </a:lnTo>
                <a:lnTo>
                  <a:pt x="101622" y="6189"/>
                </a:lnTo>
                <a:lnTo>
                  <a:pt x="107754" y="4126"/>
                </a:lnTo>
                <a:lnTo>
                  <a:pt x="113746" y="2751"/>
                </a:lnTo>
                <a:lnTo>
                  <a:pt x="119646" y="1833"/>
                </a:lnTo>
                <a:lnTo>
                  <a:pt x="125484" y="1222"/>
                </a:lnTo>
                <a:lnTo>
                  <a:pt x="130329" y="815"/>
                </a:lnTo>
                <a:lnTo>
                  <a:pt x="134511" y="543"/>
                </a:lnTo>
                <a:lnTo>
                  <a:pt x="138252" y="361"/>
                </a:lnTo>
                <a:lnTo>
                  <a:pt x="147488" y="161"/>
                </a:lnTo>
                <a:lnTo>
                  <a:pt x="197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1" name="SMARTPenAnnotation481"/>
          <p:cNvSpPr/>
          <p:nvPr/>
        </p:nvSpPr>
        <p:spPr>
          <a:xfrm>
            <a:off x="6037897" y="462057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7381" y="17145"/>
                </a:lnTo>
                <a:lnTo>
                  <a:pt x="9683" y="16193"/>
                </a:lnTo>
                <a:lnTo>
                  <a:pt x="13123" y="14605"/>
                </a:lnTo>
                <a:lnTo>
                  <a:pt x="17321" y="12595"/>
                </a:lnTo>
                <a:lnTo>
                  <a:pt x="21072" y="11254"/>
                </a:lnTo>
                <a:lnTo>
                  <a:pt x="24526" y="10360"/>
                </a:lnTo>
                <a:lnTo>
                  <a:pt x="27781" y="9764"/>
                </a:lnTo>
                <a:lnTo>
                  <a:pt x="31855" y="8415"/>
                </a:lnTo>
                <a:lnTo>
                  <a:pt x="36477" y="6563"/>
                </a:lnTo>
                <a:lnTo>
                  <a:pt x="41463" y="4375"/>
                </a:lnTo>
                <a:lnTo>
                  <a:pt x="45740" y="2917"/>
                </a:lnTo>
                <a:lnTo>
                  <a:pt x="49543" y="1944"/>
                </a:lnTo>
                <a:lnTo>
                  <a:pt x="53031" y="1297"/>
                </a:lnTo>
                <a:lnTo>
                  <a:pt x="57261" y="864"/>
                </a:lnTo>
                <a:lnTo>
                  <a:pt x="61987" y="576"/>
                </a:lnTo>
                <a:lnTo>
                  <a:pt x="72318" y="256"/>
                </a:lnTo>
                <a:lnTo>
                  <a:pt x="99913" y="23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2" name="SMARTPenAnnotation482"/>
          <p:cNvSpPr/>
          <p:nvPr/>
        </p:nvSpPr>
        <p:spPr>
          <a:xfrm>
            <a:off x="6329362" y="4440554"/>
            <a:ext cx="42864" cy="248604"/>
          </a:xfrm>
          <a:custGeom>
            <a:avLst/>
            <a:gdLst/>
            <a:ahLst/>
            <a:cxnLst/>
            <a:rect l="0" t="0" r="0" b="0"/>
            <a:pathLst>
              <a:path w="42864" h="248604">
                <a:moveTo>
                  <a:pt x="0" y="0"/>
                </a:moveTo>
                <a:lnTo>
                  <a:pt x="0" y="4552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5575"/>
                </a:lnTo>
                <a:lnTo>
                  <a:pt x="6785" y="19909"/>
                </a:lnTo>
                <a:lnTo>
                  <a:pt x="7381" y="24702"/>
                </a:lnTo>
                <a:lnTo>
                  <a:pt x="8730" y="28851"/>
                </a:lnTo>
                <a:lnTo>
                  <a:pt x="10583" y="32569"/>
                </a:lnTo>
                <a:lnTo>
                  <a:pt x="12770" y="36001"/>
                </a:lnTo>
                <a:lnTo>
                  <a:pt x="14229" y="40193"/>
                </a:lnTo>
                <a:lnTo>
                  <a:pt x="15201" y="44893"/>
                </a:lnTo>
                <a:lnTo>
                  <a:pt x="15849" y="49931"/>
                </a:lnTo>
                <a:lnTo>
                  <a:pt x="17233" y="56148"/>
                </a:lnTo>
                <a:lnTo>
                  <a:pt x="19109" y="63150"/>
                </a:lnTo>
                <a:lnTo>
                  <a:pt x="21312" y="70675"/>
                </a:lnTo>
                <a:lnTo>
                  <a:pt x="22781" y="77597"/>
                </a:lnTo>
                <a:lnTo>
                  <a:pt x="23760" y="84117"/>
                </a:lnTo>
                <a:lnTo>
                  <a:pt x="24412" y="90368"/>
                </a:lnTo>
                <a:lnTo>
                  <a:pt x="25800" y="97393"/>
                </a:lnTo>
                <a:lnTo>
                  <a:pt x="27677" y="104934"/>
                </a:lnTo>
                <a:lnTo>
                  <a:pt x="29882" y="112819"/>
                </a:lnTo>
                <a:lnTo>
                  <a:pt x="31351" y="119980"/>
                </a:lnTo>
                <a:lnTo>
                  <a:pt x="32331" y="126659"/>
                </a:lnTo>
                <a:lnTo>
                  <a:pt x="32984" y="133017"/>
                </a:lnTo>
                <a:lnTo>
                  <a:pt x="33419" y="139161"/>
                </a:lnTo>
                <a:lnTo>
                  <a:pt x="33710" y="145162"/>
                </a:lnTo>
                <a:lnTo>
                  <a:pt x="34032" y="156909"/>
                </a:lnTo>
                <a:lnTo>
                  <a:pt x="34280" y="202873"/>
                </a:lnTo>
                <a:lnTo>
                  <a:pt x="35236" y="208592"/>
                </a:lnTo>
                <a:lnTo>
                  <a:pt x="36826" y="214309"/>
                </a:lnTo>
                <a:lnTo>
                  <a:pt x="38838" y="220025"/>
                </a:lnTo>
                <a:lnTo>
                  <a:pt x="40179" y="224789"/>
                </a:lnTo>
                <a:lnTo>
                  <a:pt x="41074" y="228917"/>
                </a:lnTo>
                <a:lnTo>
                  <a:pt x="42068" y="236044"/>
                </a:lnTo>
                <a:lnTo>
                  <a:pt x="42509" y="242386"/>
                </a:lnTo>
                <a:lnTo>
                  <a:pt x="42863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3" name="SMARTPenAnnotation483"/>
          <p:cNvSpPr/>
          <p:nvPr/>
        </p:nvSpPr>
        <p:spPr>
          <a:xfrm>
            <a:off x="1692583" y="3317557"/>
            <a:ext cx="127645" cy="17146"/>
          </a:xfrm>
          <a:custGeom>
            <a:avLst/>
            <a:gdLst/>
            <a:ahLst/>
            <a:cxnLst/>
            <a:rect l="0" t="0" r="0" b="0"/>
            <a:pathLst>
              <a:path w="127645" h="17146">
                <a:moveTo>
                  <a:pt x="7629" y="17145"/>
                </a:moveTo>
                <a:lnTo>
                  <a:pt x="2690" y="17145"/>
                </a:lnTo>
                <a:lnTo>
                  <a:pt x="4799" y="17145"/>
                </a:lnTo>
                <a:lnTo>
                  <a:pt x="0" y="17145"/>
                </a:lnTo>
                <a:lnTo>
                  <a:pt x="26844" y="17145"/>
                </a:lnTo>
                <a:lnTo>
                  <a:pt x="30917" y="16193"/>
                </a:lnTo>
                <a:lnTo>
                  <a:pt x="35537" y="14605"/>
                </a:lnTo>
                <a:lnTo>
                  <a:pt x="40521" y="12594"/>
                </a:lnTo>
                <a:lnTo>
                  <a:pt x="45750" y="11254"/>
                </a:lnTo>
                <a:lnTo>
                  <a:pt x="51140" y="10360"/>
                </a:lnTo>
                <a:lnTo>
                  <a:pt x="56639" y="9764"/>
                </a:lnTo>
                <a:lnTo>
                  <a:pt x="62210" y="9367"/>
                </a:lnTo>
                <a:lnTo>
                  <a:pt x="67829" y="9102"/>
                </a:lnTo>
                <a:lnTo>
                  <a:pt x="73479" y="8926"/>
                </a:lnTo>
                <a:lnTo>
                  <a:pt x="79152" y="7855"/>
                </a:lnTo>
                <a:lnTo>
                  <a:pt x="84838" y="6190"/>
                </a:lnTo>
                <a:lnTo>
                  <a:pt x="90535" y="4127"/>
                </a:lnTo>
                <a:lnTo>
                  <a:pt x="96237" y="2751"/>
                </a:lnTo>
                <a:lnTo>
                  <a:pt x="101943" y="1834"/>
                </a:lnTo>
                <a:lnTo>
                  <a:pt x="107653" y="1222"/>
                </a:lnTo>
                <a:lnTo>
                  <a:pt x="112412" y="815"/>
                </a:lnTo>
                <a:lnTo>
                  <a:pt x="116536" y="543"/>
                </a:lnTo>
                <a:lnTo>
                  <a:pt x="1276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4" name="SMARTPenAnnotation484"/>
          <p:cNvSpPr/>
          <p:nvPr/>
        </p:nvSpPr>
        <p:spPr>
          <a:xfrm>
            <a:off x="1871662" y="3266122"/>
            <a:ext cx="137161" cy="102839"/>
          </a:xfrm>
          <a:custGeom>
            <a:avLst/>
            <a:gdLst/>
            <a:ahLst/>
            <a:cxnLst/>
            <a:rect l="0" t="0" r="0" b="0"/>
            <a:pathLst>
              <a:path w="137161" h="102839">
                <a:moveTo>
                  <a:pt x="0" y="8573"/>
                </a:moveTo>
                <a:lnTo>
                  <a:pt x="0" y="353"/>
                </a:lnTo>
                <a:lnTo>
                  <a:pt x="2540" y="157"/>
                </a:lnTo>
                <a:lnTo>
                  <a:pt x="7381" y="31"/>
                </a:lnTo>
                <a:lnTo>
                  <a:pt x="58846" y="0"/>
                </a:lnTo>
                <a:lnTo>
                  <a:pt x="62091" y="953"/>
                </a:lnTo>
                <a:lnTo>
                  <a:pt x="64254" y="2540"/>
                </a:lnTo>
                <a:lnTo>
                  <a:pt x="65696" y="4551"/>
                </a:lnTo>
                <a:lnTo>
                  <a:pt x="67610" y="5892"/>
                </a:lnTo>
                <a:lnTo>
                  <a:pt x="69838" y="6785"/>
                </a:lnTo>
                <a:lnTo>
                  <a:pt x="72276" y="7381"/>
                </a:lnTo>
                <a:lnTo>
                  <a:pt x="74854" y="8731"/>
                </a:lnTo>
                <a:lnTo>
                  <a:pt x="77525" y="10583"/>
                </a:lnTo>
                <a:lnTo>
                  <a:pt x="80258" y="12770"/>
                </a:lnTo>
                <a:lnTo>
                  <a:pt x="82081" y="15181"/>
                </a:lnTo>
                <a:lnTo>
                  <a:pt x="83295" y="17741"/>
                </a:lnTo>
                <a:lnTo>
                  <a:pt x="84105" y="20400"/>
                </a:lnTo>
                <a:lnTo>
                  <a:pt x="83693" y="23125"/>
                </a:lnTo>
                <a:lnTo>
                  <a:pt x="82465" y="25894"/>
                </a:lnTo>
                <a:lnTo>
                  <a:pt x="80694" y="28693"/>
                </a:lnTo>
                <a:lnTo>
                  <a:pt x="78561" y="31511"/>
                </a:lnTo>
                <a:lnTo>
                  <a:pt x="76187" y="34342"/>
                </a:lnTo>
                <a:lnTo>
                  <a:pt x="73651" y="37182"/>
                </a:lnTo>
                <a:lnTo>
                  <a:pt x="68294" y="42878"/>
                </a:lnTo>
                <a:lnTo>
                  <a:pt x="51410" y="60009"/>
                </a:lnTo>
                <a:lnTo>
                  <a:pt x="48561" y="62866"/>
                </a:lnTo>
                <a:lnTo>
                  <a:pt x="46661" y="65723"/>
                </a:lnTo>
                <a:lnTo>
                  <a:pt x="45395" y="68581"/>
                </a:lnTo>
                <a:lnTo>
                  <a:pt x="43363" y="75460"/>
                </a:lnTo>
                <a:lnTo>
                  <a:pt x="43196" y="76976"/>
                </a:lnTo>
                <a:lnTo>
                  <a:pt x="43085" y="78940"/>
                </a:lnTo>
                <a:lnTo>
                  <a:pt x="42961" y="83662"/>
                </a:lnTo>
                <a:lnTo>
                  <a:pt x="42866" y="93827"/>
                </a:lnTo>
                <a:lnTo>
                  <a:pt x="45404" y="96628"/>
                </a:lnTo>
                <a:lnTo>
                  <a:pt x="50244" y="101637"/>
                </a:lnTo>
                <a:lnTo>
                  <a:pt x="51593" y="102048"/>
                </a:lnTo>
                <a:lnTo>
                  <a:pt x="55633" y="102505"/>
                </a:lnTo>
                <a:lnTo>
                  <a:pt x="58996" y="102627"/>
                </a:lnTo>
                <a:lnTo>
                  <a:pt x="75542" y="102822"/>
                </a:lnTo>
                <a:lnTo>
                  <a:pt x="78936" y="102838"/>
                </a:lnTo>
                <a:lnTo>
                  <a:pt x="84057" y="101896"/>
                </a:lnTo>
                <a:lnTo>
                  <a:pt x="90328" y="100316"/>
                </a:lnTo>
                <a:lnTo>
                  <a:pt x="97366" y="98310"/>
                </a:lnTo>
                <a:lnTo>
                  <a:pt x="103963" y="96972"/>
                </a:lnTo>
                <a:lnTo>
                  <a:pt x="110266" y="96081"/>
                </a:lnTo>
                <a:lnTo>
                  <a:pt x="124969" y="94650"/>
                </a:lnTo>
                <a:lnTo>
                  <a:pt x="127127" y="94532"/>
                </a:lnTo>
                <a:lnTo>
                  <a:pt x="137160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5" name="SMARTPenAnnotation485"/>
          <p:cNvSpPr/>
          <p:nvPr/>
        </p:nvSpPr>
        <p:spPr>
          <a:xfrm>
            <a:off x="2051684" y="3283267"/>
            <a:ext cx="145734" cy="77154"/>
          </a:xfrm>
          <a:custGeom>
            <a:avLst/>
            <a:gdLst/>
            <a:ahLst/>
            <a:cxnLst/>
            <a:rect l="0" t="0" r="0" b="0"/>
            <a:pathLst>
              <a:path w="145734" h="77154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043" y="2540"/>
                </a:lnTo>
                <a:lnTo>
                  <a:pt x="8220" y="4551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2"/>
                </a:lnTo>
                <a:lnTo>
                  <a:pt x="15347" y="13670"/>
                </a:lnTo>
                <a:lnTo>
                  <a:pt x="17852" y="14828"/>
                </a:lnTo>
                <a:lnTo>
                  <a:pt x="20474" y="15601"/>
                </a:lnTo>
                <a:lnTo>
                  <a:pt x="23174" y="17068"/>
                </a:lnTo>
                <a:lnTo>
                  <a:pt x="25927" y="18999"/>
                </a:lnTo>
                <a:lnTo>
                  <a:pt x="28715" y="21238"/>
                </a:lnTo>
                <a:lnTo>
                  <a:pt x="31526" y="23684"/>
                </a:lnTo>
                <a:lnTo>
                  <a:pt x="34353" y="26267"/>
                </a:lnTo>
                <a:lnTo>
                  <a:pt x="40033" y="31677"/>
                </a:lnTo>
                <a:lnTo>
                  <a:pt x="45733" y="37256"/>
                </a:lnTo>
                <a:lnTo>
                  <a:pt x="49539" y="40077"/>
                </a:lnTo>
                <a:lnTo>
                  <a:pt x="53981" y="42911"/>
                </a:lnTo>
                <a:lnTo>
                  <a:pt x="58847" y="45752"/>
                </a:lnTo>
                <a:lnTo>
                  <a:pt x="63997" y="48599"/>
                </a:lnTo>
                <a:lnTo>
                  <a:pt x="74798" y="54302"/>
                </a:lnTo>
                <a:lnTo>
                  <a:pt x="80346" y="56204"/>
                </a:lnTo>
                <a:lnTo>
                  <a:pt x="85949" y="57472"/>
                </a:lnTo>
                <a:lnTo>
                  <a:pt x="91590" y="58317"/>
                </a:lnTo>
                <a:lnTo>
                  <a:pt x="96302" y="59833"/>
                </a:lnTo>
                <a:lnTo>
                  <a:pt x="100397" y="61796"/>
                </a:lnTo>
                <a:lnTo>
                  <a:pt x="104079" y="64058"/>
                </a:lnTo>
                <a:lnTo>
                  <a:pt x="108438" y="65565"/>
                </a:lnTo>
                <a:lnTo>
                  <a:pt x="113250" y="66570"/>
                </a:lnTo>
                <a:lnTo>
                  <a:pt x="118363" y="67240"/>
                </a:lnTo>
                <a:lnTo>
                  <a:pt x="123676" y="68639"/>
                </a:lnTo>
                <a:lnTo>
                  <a:pt x="129123" y="70525"/>
                </a:lnTo>
                <a:lnTo>
                  <a:pt x="145733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6" name="SMARTPenAnnotation486"/>
          <p:cNvSpPr/>
          <p:nvPr/>
        </p:nvSpPr>
        <p:spPr>
          <a:xfrm>
            <a:off x="2128837" y="3283372"/>
            <a:ext cx="94298" cy="85621"/>
          </a:xfrm>
          <a:custGeom>
            <a:avLst/>
            <a:gdLst/>
            <a:ahLst/>
            <a:cxnLst/>
            <a:rect l="0" t="0" r="0" b="0"/>
            <a:pathLst>
              <a:path w="94298" h="85621">
                <a:moveTo>
                  <a:pt x="94297" y="8468"/>
                </a:moveTo>
                <a:lnTo>
                  <a:pt x="94297" y="248"/>
                </a:lnTo>
                <a:lnTo>
                  <a:pt x="91757" y="52"/>
                </a:lnTo>
                <a:lnTo>
                  <a:pt x="89747" y="0"/>
                </a:lnTo>
                <a:lnTo>
                  <a:pt x="88406" y="917"/>
                </a:lnTo>
                <a:lnTo>
                  <a:pt x="87512" y="2482"/>
                </a:lnTo>
                <a:lnTo>
                  <a:pt x="86917" y="4477"/>
                </a:lnTo>
                <a:lnTo>
                  <a:pt x="84614" y="6760"/>
                </a:lnTo>
                <a:lnTo>
                  <a:pt x="81175" y="9234"/>
                </a:lnTo>
                <a:lnTo>
                  <a:pt x="76976" y="11836"/>
                </a:lnTo>
                <a:lnTo>
                  <a:pt x="73225" y="14523"/>
                </a:lnTo>
                <a:lnTo>
                  <a:pt x="69772" y="17267"/>
                </a:lnTo>
                <a:lnTo>
                  <a:pt x="66517" y="20049"/>
                </a:lnTo>
                <a:lnTo>
                  <a:pt x="62442" y="23809"/>
                </a:lnTo>
                <a:lnTo>
                  <a:pt x="48558" y="37249"/>
                </a:lnTo>
                <a:lnTo>
                  <a:pt x="0" y="856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7" name="SMARTPenAnnotation487"/>
          <p:cNvSpPr/>
          <p:nvPr/>
        </p:nvSpPr>
        <p:spPr>
          <a:xfrm>
            <a:off x="1228724" y="3429000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17145"/>
                </a:moveTo>
                <a:lnTo>
                  <a:pt x="37189" y="17145"/>
                </a:lnTo>
                <a:lnTo>
                  <a:pt x="40986" y="16192"/>
                </a:lnTo>
                <a:lnTo>
                  <a:pt x="45421" y="14604"/>
                </a:lnTo>
                <a:lnTo>
                  <a:pt x="50284" y="12594"/>
                </a:lnTo>
                <a:lnTo>
                  <a:pt x="55430" y="11253"/>
                </a:lnTo>
                <a:lnTo>
                  <a:pt x="60766" y="10359"/>
                </a:lnTo>
                <a:lnTo>
                  <a:pt x="66228" y="9764"/>
                </a:lnTo>
                <a:lnTo>
                  <a:pt x="71775" y="9367"/>
                </a:lnTo>
                <a:lnTo>
                  <a:pt x="77378" y="9102"/>
                </a:lnTo>
                <a:lnTo>
                  <a:pt x="83018" y="8925"/>
                </a:lnTo>
                <a:lnTo>
                  <a:pt x="87730" y="7855"/>
                </a:lnTo>
                <a:lnTo>
                  <a:pt x="91825" y="6189"/>
                </a:lnTo>
                <a:lnTo>
                  <a:pt x="95507" y="4126"/>
                </a:lnTo>
                <a:lnTo>
                  <a:pt x="99866" y="2750"/>
                </a:lnTo>
                <a:lnTo>
                  <a:pt x="104678" y="1833"/>
                </a:lnTo>
                <a:lnTo>
                  <a:pt x="109790" y="1222"/>
                </a:lnTo>
                <a:lnTo>
                  <a:pt x="114151" y="815"/>
                </a:lnTo>
                <a:lnTo>
                  <a:pt x="118011" y="543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8" name="SMARTPenAnnotation488"/>
          <p:cNvSpPr/>
          <p:nvPr/>
        </p:nvSpPr>
        <p:spPr>
          <a:xfrm>
            <a:off x="1365884" y="3292205"/>
            <a:ext cx="128589" cy="128213"/>
          </a:xfrm>
          <a:custGeom>
            <a:avLst/>
            <a:gdLst/>
            <a:ahLst/>
            <a:cxnLst/>
            <a:rect l="0" t="0" r="0" b="0"/>
            <a:pathLst>
              <a:path w="128589" h="128213">
                <a:moveTo>
                  <a:pt x="0" y="42497"/>
                </a:moveTo>
                <a:lnTo>
                  <a:pt x="0" y="29727"/>
                </a:lnTo>
                <a:lnTo>
                  <a:pt x="953" y="28269"/>
                </a:lnTo>
                <a:lnTo>
                  <a:pt x="2540" y="27297"/>
                </a:lnTo>
                <a:lnTo>
                  <a:pt x="4551" y="26649"/>
                </a:lnTo>
                <a:lnTo>
                  <a:pt x="6844" y="25264"/>
                </a:lnTo>
                <a:lnTo>
                  <a:pt x="9326" y="23388"/>
                </a:lnTo>
                <a:lnTo>
                  <a:pt x="11932" y="21185"/>
                </a:lnTo>
                <a:lnTo>
                  <a:pt x="15575" y="18764"/>
                </a:lnTo>
                <a:lnTo>
                  <a:pt x="19909" y="16198"/>
                </a:lnTo>
                <a:lnTo>
                  <a:pt x="24703" y="13534"/>
                </a:lnTo>
                <a:lnTo>
                  <a:pt x="29803" y="11758"/>
                </a:lnTo>
                <a:lnTo>
                  <a:pt x="35109" y="10575"/>
                </a:lnTo>
                <a:lnTo>
                  <a:pt x="40551" y="9785"/>
                </a:lnTo>
                <a:lnTo>
                  <a:pt x="45132" y="9259"/>
                </a:lnTo>
                <a:lnTo>
                  <a:pt x="49138" y="8909"/>
                </a:lnTo>
                <a:lnTo>
                  <a:pt x="52762" y="8675"/>
                </a:lnTo>
                <a:lnTo>
                  <a:pt x="57082" y="7566"/>
                </a:lnTo>
                <a:lnTo>
                  <a:pt x="61867" y="5875"/>
                </a:lnTo>
                <a:lnTo>
                  <a:pt x="66963" y="3795"/>
                </a:lnTo>
                <a:lnTo>
                  <a:pt x="71312" y="2408"/>
                </a:lnTo>
                <a:lnTo>
                  <a:pt x="75164" y="1484"/>
                </a:lnTo>
                <a:lnTo>
                  <a:pt x="78684" y="867"/>
                </a:lnTo>
                <a:lnTo>
                  <a:pt x="82936" y="456"/>
                </a:lnTo>
                <a:lnTo>
                  <a:pt x="87676" y="182"/>
                </a:lnTo>
                <a:lnTo>
                  <a:pt x="92741" y="0"/>
                </a:lnTo>
                <a:lnTo>
                  <a:pt x="97070" y="831"/>
                </a:lnTo>
                <a:lnTo>
                  <a:pt x="100909" y="2337"/>
                </a:lnTo>
                <a:lnTo>
                  <a:pt x="109362" y="7048"/>
                </a:lnTo>
                <a:lnTo>
                  <a:pt x="113058" y="10232"/>
                </a:lnTo>
                <a:lnTo>
                  <a:pt x="115377" y="12414"/>
                </a:lnTo>
                <a:lnTo>
                  <a:pt x="116923" y="14822"/>
                </a:lnTo>
                <a:lnTo>
                  <a:pt x="117954" y="17379"/>
                </a:lnTo>
                <a:lnTo>
                  <a:pt x="118641" y="20037"/>
                </a:lnTo>
                <a:lnTo>
                  <a:pt x="119099" y="22761"/>
                </a:lnTo>
                <a:lnTo>
                  <a:pt x="119405" y="25530"/>
                </a:lnTo>
                <a:lnTo>
                  <a:pt x="119608" y="28328"/>
                </a:lnTo>
                <a:lnTo>
                  <a:pt x="118791" y="32099"/>
                </a:lnTo>
                <a:lnTo>
                  <a:pt x="117294" y="36517"/>
                </a:lnTo>
                <a:lnTo>
                  <a:pt x="115344" y="41368"/>
                </a:lnTo>
                <a:lnTo>
                  <a:pt x="113091" y="45554"/>
                </a:lnTo>
                <a:lnTo>
                  <a:pt x="110637" y="49298"/>
                </a:lnTo>
                <a:lnTo>
                  <a:pt x="108048" y="52746"/>
                </a:lnTo>
                <a:lnTo>
                  <a:pt x="105370" y="55997"/>
                </a:lnTo>
                <a:lnTo>
                  <a:pt x="102632" y="59117"/>
                </a:lnTo>
                <a:lnTo>
                  <a:pt x="99854" y="62149"/>
                </a:lnTo>
                <a:lnTo>
                  <a:pt x="98002" y="65124"/>
                </a:lnTo>
                <a:lnTo>
                  <a:pt x="96767" y="68059"/>
                </a:lnTo>
                <a:lnTo>
                  <a:pt x="95944" y="70968"/>
                </a:lnTo>
                <a:lnTo>
                  <a:pt x="94443" y="73860"/>
                </a:lnTo>
                <a:lnTo>
                  <a:pt x="92490" y="76741"/>
                </a:lnTo>
                <a:lnTo>
                  <a:pt x="90235" y="79614"/>
                </a:lnTo>
                <a:lnTo>
                  <a:pt x="88732" y="82482"/>
                </a:lnTo>
                <a:lnTo>
                  <a:pt x="87730" y="85346"/>
                </a:lnTo>
                <a:lnTo>
                  <a:pt x="87062" y="88208"/>
                </a:lnTo>
                <a:lnTo>
                  <a:pt x="86616" y="91069"/>
                </a:lnTo>
                <a:lnTo>
                  <a:pt x="86319" y="93928"/>
                </a:lnTo>
                <a:lnTo>
                  <a:pt x="86122" y="96787"/>
                </a:lnTo>
                <a:lnTo>
                  <a:pt x="85037" y="99645"/>
                </a:lnTo>
                <a:lnTo>
                  <a:pt x="83362" y="102504"/>
                </a:lnTo>
                <a:lnTo>
                  <a:pt x="81292" y="105362"/>
                </a:lnTo>
                <a:lnTo>
                  <a:pt x="79912" y="108219"/>
                </a:lnTo>
                <a:lnTo>
                  <a:pt x="78993" y="111077"/>
                </a:lnTo>
                <a:lnTo>
                  <a:pt x="77516" y="117956"/>
                </a:lnTo>
                <a:lnTo>
                  <a:pt x="78348" y="119473"/>
                </a:lnTo>
                <a:lnTo>
                  <a:pt x="79855" y="121437"/>
                </a:lnTo>
                <a:lnTo>
                  <a:pt x="81811" y="123698"/>
                </a:lnTo>
                <a:lnTo>
                  <a:pt x="84069" y="125206"/>
                </a:lnTo>
                <a:lnTo>
                  <a:pt x="86526" y="126211"/>
                </a:lnTo>
                <a:lnTo>
                  <a:pt x="92763" y="127825"/>
                </a:lnTo>
                <a:lnTo>
                  <a:pt x="96156" y="128046"/>
                </a:lnTo>
                <a:lnTo>
                  <a:pt x="100839" y="128143"/>
                </a:lnTo>
                <a:lnTo>
                  <a:pt x="114409" y="128212"/>
                </a:lnTo>
                <a:lnTo>
                  <a:pt x="117230" y="127263"/>
                </a:lnTo>
                <a:lnTo>
                  <a:pt x="120064" y="125678"/>
                </a:lnTo>
                <a:lnTo>
                  <a:pt x="128588" y="1196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19" name="SMARTPenAnnotation489"/>
          <p:cNvSpPr/>
          <p:nvPr/>
        </p:nvSpPr>
        <p:spPr>
          <a:xfrm>
            <a:off x="1520189" y="3343275"/>
            <a:ext cx="85726" cy="51436"/>
          </a:xfrm>
          <a:custGeom>
            <a:avLst/>
            <a:gdLst/>
            <a:ahLst/>
            <a:cxnLst/>
            <a:rect l="0" t="0" r="0" b="0"/>
            <a:pathLst>
              <a:path w="85726" h="51436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0"/>
                </a:lnTo>
                <a:lnTo>
                  <a:pt x="15182" y="8730"/>
                </a:lnTo>
                <a:lnTo>
                  <a:pt x="17741" y="10583"/>
                </a:lnTo>
                <a:lnTo>
                  <a:pt x="20400" y="12770"/>
                </a:lnTo>
                <a:lnTo>
                  <a:pt x="23125" y="15181"/>
                </a:lnTo>
                <a:lnTo>
                  <a:pt x="28693" y="20399"/>
                </a:lnTo>
                <a:lnTo>
                  <a:pt x="32464" y="23124"/>
                </a:lnTo>
                <a:lnTo>
                  <a:pt x="36883" y="25894"/>
                </a:lnTo>
                <a:lnTo>
                  <a:pt x="41734" y="28692"/>
                </a:lnTo>
                <a:lnTo>
                  <a:pt x="45920" y="31510"/>
                </a:lnTo>
                <a:lnTo>
                  <a:pt x="49664" y="34342"/>
                </a:lnTo>
                <a:lnTo>
                  <a:pt x="53112" y="37182"/>
                </a:lnTo>
                <a:lnTo>
                  <a:pt x="56363" y="40028"/>
                </a:lnTo>
                <a:lnTo>
                  <a:pt x="59483" y="42878"/>
                </a:lnTo>
                <a:lnTo>
                  <a:pt x="62515" y="45730"/>
                </a:lnTo>
                <a:lnTo>
                  <a:pt x="65490" y="47631"/>
                </a:lnTo>
                <a:lnTo>
                  <a:pt x="68425" y="48899"/>
                </a:lnTo>
                <a:lnTo>
                  <a:pt x="71334" y="49744"/>
                </a:lnTo>
                <a:lnTo>
                  <a:pt x="74226" y="50308"/>
                </a:lnTo>
                <a:lnTo>
                  <a:pt x="77107" y="50684"/>
                </a:lnTo>
                <a:lnTo>
                  <a:pt x="85725" y="514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20" name="SMARTPenAnnotation490"/>
          <p:cNvSpPr/>
          <p:nvPr/>
        </p:nvSpPr>
        <p:spPr>
          <a:xfrm>
            <a:off x="1580197" y="3326483"/>
            <a:ext cx="51436" cy="93945"/>
          </a:xfrm>
          <a:custGeom>
            <a:avLst/>
            <a:gdLst/>
            <a:ahLst/>
            <a:cxnLst/>
            <a:rect l="0" t="0" r="0" b="0"/>
            <a:pathLst>
              <a:path w="51436" h="93945">
                <a:moveTo>
                  <a:pt x="51435" y="8219"/>
                </a:moveTo>
                <a:lnTo>
                  <a:pt x="46884" y="8219"/>
                </a:lnTo>
                <a:lnTo>
                  <a:pt x="45543" y="7267"/>
                </a:lnTo>
                <a:lnTo>
                  <a:pt x="44650" y="5679"/>
                </a:lnTo>
                <a:lnTo>
                  <a:pt x="42967" y="0"/>
                </a:lnTo>
                <a:lnTo>
                  <a:pt x="42909" y="2344"/>
                </a:lnTo>
                <a:lnTo>
                  <a:pt x="42872" y="7058"/>
                </a:lnTo>
                <a:lnTo>
                  <a:pt x="41916" y="8398"/>
                </a:lnTo>
                <a:lnTo>
                  <a:pt x="40327" y="10243"/>
                </a:lnTo>
                <a:lnTo>
                  <a:pt x="38314" y="12426"/>
                </a:lnTo>
                <a:lnTo>
                  <a:pt x="36973" y="15786"/>
                </a:lnTo>
                <a:lnTo>
                  <a:pt x="36079" y="19932"/>
                </a:lnTo>
                <a:lnTo>
                  <a:pt x="35482" y="24600"/>
                </a:lnTo>
                <a:lnTo>
                  <a:pt x="34132" y="29617"/>
                </a:lnTo>
                <a:lnTo>
                  <a:pt x="32280" y="34867"/>
                </a:lnTo>
                <a:lnTo>
                  <a:pt x="30093" y="40272"/>
                </a:lnTo>
                <a:lnTo>
                  <a:pt x="27682" y="45780"/>
                </a:lnTo>
                <a:lnTo>
                  <a:pt x="22463" y="56981"/>
                </a:lnTo>
                <a:lnTo>
                  <a:pt x="18785" y="63587"/>
                </a:lnTo>
                <a:lnTo>
                  <a:pt x="14429" y="70848"/>
                </a:lnTo>
                <a:lnTo>
                  <a:pt x="0" y="939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366" name="Group 15365"/>
          <p:cNvGrpSpPr/>
          <p:nvPr/>
        </p:nvGrpSpPr>
        <p:grpSpPr>
          <a:xfrm>
            <a:off x="937351" y="3634740"/>
            <a:ext cx="2466899" cy="2090340"/>
            <a:chOff x="937351" y="3634740"/>
            <a:chExt cx="2466899" cy="2090340"/>
          </a:xfrm>
        </p:grpSpPr>
        <p:sp>
          <p:nvSpPr>
            <p:cNvPr id="21521" name="SMARTPenAnnotation491"/>
            <p:cNvSpPr/>
            <p:nvPr/>
          </p:nvSpPr>
          <p:spPr>
            <a:xfrm>
              <a:off x="937351" y="4020502"/>
              <a:ext cx="368527" cy="34291"/>
            </a:xfrm>
            <a:custGeom>
              <a:avLst/>
              <a:gdLst/>
              <a:ahLst/>
              <a:cxnLst/>
              <a:rect l="0" t="0" r="0" b="0"/>
              <a:pathLst>
                <a:path w="368527" h="34291">
                  <a:moveTo>
                    <a:pt x="17053" y="34290"/>
                  </a:moveTo>
                  <a:lnTo>
                    <a:pt x="7952" y="34290"/>
                  </a:lnTo>
                  <a:lnTo>
                    <a:pt x="6223" y="33338"/>
                  </a:lnTo>
                  <a:lnTo>
                    <a:pt x="6023" y="31750"/>
                  </a:lnTo>
                  <a:lnTo>
                    <a:pt x="6842" y="29739"/>
                  </a:lnTo>
                  <a:lnTo>
                    <a:pt x="6436" y="28399"/>
                  </a:lnTo>
                  <a:lnTo>
                    <a:pt x="5213" y="27505"/>
                  </a:lnTo>
                  <a:lnTo>
                    <a:pt x="0" y="25749"/>
                  </a:lnTo>
                  <a:lnTo>
                    <a:pt x="74684" y="25718"/>
                  </a:lnTo>
                  <a:lnTo>
                    <a:pt x="81192" y="24765"/>
                  </a:lnTo>
                  <a:lnTo>
                    <a:pt x="88387" y="23177"/>
                  </a:lnTo>
                  <a:lnTo>
                    <a:pt x="96042" y="21167"/>
                  </a:lnTo>
                  <a:lnTo>
                    <a:pt x="103050" y="19826"/>
                  </a:lnTo>
                  <a:lnTo>
                    <a:pt x="109627" y="18933"/>
                  </a:lnTo>
                  <a:lnTo>
                    <a:pt x="115917" y="18337"/>
                  </a:lnTo>
                  <a:lnTo>
                    <a:pt x="122015" y="17940"/>
                  </a:lnTo>
                  <a:lnTo>
                    <a:pt x="127985" y="17675"/>
                  </a:lnTo>
                  <a:lnTo>
                    <a:pt x="139699" y="17380"/>
                  </a:lnTo>
                  <a:lnTo>
                    <a:pt x="151255" y="17250"/>
                  </a:lnTo>
                  <a:lnTo>
                    <a:pt x="157956" y="16262"/>
                  </a:lnTo>
                  <a:lnTo>
                    <a:pt x="165281" y="14652"/>
                  </a:lnTo>
                  <a:lnTo>
                    <a:pt x="173022" y="12625"/>
                  </a:lnTo>
                  <a:lnTo>
                    <a:pt x="181040" y="11275"/>
                  </a:lnTo>
                  <a:lnTo>
                    <a:pt x="189243" y="10374"/>
                  </a:lnTo>
                  <a:lnTo>
                    <a:pt x="197569" y="9773"/>
                  </a:lnTo>
                  <a:lnTo>
                    <a:pt x="205977" y="9373"/>
                  </a:lnTo>
                  <a:lnTo>
                    <a:pt x="222939" y="8929"/>
                  </a:lnTo>
                  <a:lnTo>
                    <a:pt x="262310" y="8604"/>
                  </a:lnTo>
                  <a:lnTo>
                    <a:pt x="268188" y="7641"/>
                  </a:lnTo>
                  <a:lnTo>
                    <a:pt x="274011" y="6046"/>
                  </a:lnTo>
                  <a:lnTo>
                    <a:pt x="279799" y="4031"/>
                  </a:lnTo>
                  <a:lnTo>
                    <a:pt x="285562" y="2688"/>
                  </a:lnTo>
                  <a:lnTo>
                    <a:pt x="291309" y="1792"/>
                  </a:lnTo>
                  <a:lnTo>
                    <a:pt x="302775" y="796"/>
                  </a:lnTo>
                  <a:lnTo>
                    <a:pt x="314221" y="354"/>
                  </a:lnTo>
                  <a:lnTo>
                    <a:pt x="326824" y="105"/>
                  </a:lnTo>
                  <a:lnTo>
                    <a:pt x="36852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2" name="SMARTPenAnnotation492"/>
            <p:cNvSpPr/>
            <p:nvPr/>
          </p:nvSpPr>
          <p:spPr>
            <a:xfrm>
              <a:off x="1365884" y="3909060"/>
              <a:ext cx="325756" cy="282893"/>
            </a:xfrm>
            <a:custGeom>
              <a:avLst/>
              <a:gdLst/>
              <a:ahLst/>
              <a:cxnLst/>
              <a:rect l="0" t="0" r="0" b="0"/>
              <a:pathLst>
                <a:path w="325756" h="282893">
                  <a:moveTo>
                    <a:pt x="0" y="0"/>
                  </a:moveTo>
                  <a:lnTo>
                    <a:pt x="20400" y="20399"/>
                  </a:lnTo>
                  <a:lnTo>
                    <a:pt x="23125" y="22172"/>
                  </a:lnTo>
                  <a:lnTo>
                    <a:pt x="28693" y="24141"/>
                  </a:lnTo>
                  <a:lnTo>
                    <a:pt x="31511" y="26571"/>
                  </a:lnTo>
                  <a:lnTo>
                    <a:pt x="37183" y="34352"/>
                  </a:lnTo>
                  <a:lnTo>
                    <a:pt x="45418" y="41620"/>
                  </a:lnTo>
                  <a:lnTo>
                    <a:pt x="54476" y="48025"/>
                  </a:lnTo>
                  <a:lnTo>
                    <a:pt x="61677" y="54047"/>
                  </a:lnTo>
                  <a:lnTo>
                    <a:pt x="70592" y="62438"/>
                  </a:lnTo>
                  <a:lnTo>
                    <a:pt x="75637" y="67343"/>
                  </a:lnTo>
                  <a:lnTo>
                    <a:pt x="80904" y="71565"/>
                  </a:lnTo>
                  <a:lnTo>
                    <a:pt x="86322" y="75333"/>
                  </a:lnTo>
                  <a:lnTo>
                    <a:pt x="91838" y="78796"/>
                  </a:lnTo>
                  <a:lnTo>
                    <a:pt x="97420" y="83011"/>
                  </a:lnTo>
                  <a:lnTo>
                    <a:pt x="103047" y="87725"/>
                  </a:lnTo>
                  <a:lnTo>
                    <a:pt x="108703" y="92774"/>
                  </a:lnTo>
                  <a:lnTo>
                    <a:pt x="120068" y="103462"/>
                  </a:lnTo>
                  <a:lnTo>
                    <a:pt x="154310" y="137212"/>
                  </a:lnTo>
                  <a:lnTo>
                    <a:pt x="228600" y="211455"/>
                  </a:lnTo>
                  <a:lnTo>
                    <a:pt x="234316" y="216218"/>
                  </a:lnTo>
                  <a:lnTo>
                    <a:pt x="240030" y="220345"/>
                  </a:lnTo>
                  <a:lnTo>
                    <a:pt x="245745" y="224049"/>
                  </a:lnTo>
                  <a:lnTo>
                    <a:pt x="251460" y="227471"/>
                  </a:lnTo>
                  <a:lnTo>
                    <a:pt x="257175" y="230705"/>
                  </a:lnTo>
                  <a:lnTo>
                    <a:pt x="262890" y="233813"/>
                  </a:lnTo>
                  <a:lnTo>
                    <a:pt x="271780" y="242347"/>
                  </a:lnTo>
                  <a:lnTo>
                    <a:pt x="275484" y="247289"/>
                  </a:lnTo>
                  <a:lnTo>
                    <a:pt x="282140" y="255321"/>
                  </a:lnTo>
                  <a:lnTo>
                    <a:pt x="285249" y="258797"/>
                  </a:lnTo>
                  <a:lnTo>
                    <a:pt x="288273" y="261113"/>
                  </a:lnTo>
                  <a:lnTo>
                    <a:pt x="297081" y="265327"/>
                  </a:lnTo>
                  <a:lnTo>
                    <a:pt x="305724" y="272184"/>
                  </a:lnTo>
                  <a:lnTo>
                    <a:pt x="311455" y="277498"/>
                  </a:lnTo>
                  <a:lnTo>
                    <a:pt x="314317" y="279296"/>
                  </a:lnTo>
                  <a:lnTo>
                    <a:pt x="323214" y="282182"/>
                  </a:lnTo>
                  <a:lnTo>
                    <a:pt x="325755" y="28289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3" name="SMARTPenAnnotation493"/>
            <p:cNvSpPr/>
            <p:nvPr/>
          </p:nvSpPr>
          <p:spPr>
            <a:xfrm>
              <a:off x="1374457" y="3909060"/>
              <a:ext cx="265748" cy="334328"/>
            </a:xfrm>
            <a:custGeom>
              <a:avLst/>
              <a:gdLst/>
              <a:ahLst/>
              <a:cxnLst/>
              <a:rect l="0" t="0" r="0" b="0"/>
              <a:pathLst>
                <a:path w="265748" h="334328">
                  <a:moveTo>
                    <a:pt x="265747" y="0"/>
                  </a:moveTo>
                  <a:lnTo>
                    <a:pt x="249825" y="0"/>
                  </a:lnTo>
                  <a:lnTo>
                    <a:pt x="249418" y="952"/>
                  </a:lnTo>
                  <a:lnTo>
                    <a:pt x="248965" y="4550"/>
                  </a:lnTo>
                  <a:lnTo>
                    <a:pt x="246224" y="11865"/>
                  </a:lnTo>
                  <a:lnTo>
                    <a:pt x="241830" y="21465"/>
                  </a:lnTo>
                  <a:lnTo>
                    <a:pt x="236702" y="32083"/>
                  </a:lnTo>
                  <a:lnTo>
                    <a:pt x="233049" y="37581"/>
                  </a:lnTo>
                  <a:lnTo>
                    <a:pt x="228709" y="43151"/>
                  </a:lnTo>
                  <a:lnTo>
                    <a:pt x="223910" y="48770"/>
                  </a:lnTo>
                  <a:lnTo>
                    <a:pt x="218806" y="55373"/>
                  </a:lnTo>
                  <a:lnTo>
                    <a:pt x="213498" y="62633"/>
                  </a:lnTo>
                  <a:lnTo>
                    <a:pt x="208054" y="70330"/>
                  </a:lnTo>
                  <a:lnTo>
                    <a:pt x="203473" y="78319"/>
                  </a:lnTo>
                  <a:lnTo>
                    <a:pt x="199466" y="86503"/>
                  </a:lnTo>
                  <a:lnTo>
                    <a:pt x="195842" y="94816"/>
                  </a:lnTo>
                  <a:lnTo>
                    <a:pt x="190569" y="102263"/>
                  </a:lnTo>
                  <a:lnTo>
                    <a:pt x="184196" y="109133"/>
                  </a:lnTo>
                  <a:lnTo>
                    <a:pt x="177090" y="115617"/>
                  </a:lnTo>
                  <a:lnTo>
                    <a:pt x="170447" y="122798"/>
                  </a:lnTo>
                  <a:lnTo>
                    <a:pt x="164114" y="130443"/>
                  </a:lnTo>
                  <a:lnTo>
                    <a:pt x="157987" y="138397"/>
                  </a:lnTo>
                  <a:lnTo>
                    <a:pt x="151997" y="146557"/>
                  </a:lnTo>
                  <a:lnTo>
                    <a:pt x="140262" y="163244"/>
                  </a:lnTo>
                  <a:lnTo>
                    <a:pt x="105749" y="214344"/>
                  </a:lnTo>
                  <a:lnTo>
                    <a:pt x="100979" y="221954"/>
                  </a:lnTo>
                  <a:lnTo>
                    <a:pt x="96847" y="228931"/>
                  </a:lnTo>
                  <a:lnTo>
                    <a:pt x="93140" y="235488"/>
                  </a:lnTo>
                  <a:lnTo>
                    <a:pt x="88763" y="241764"/>
                  </a:lnTo>
                  <a:lnTo>
                    <a:pt x="83940" y="247854"/>
                  </a:lnTo>
                  <a:lnTo>
                    <a:pt x="78820" y="253818"/>
                  </a:lnTo>
                  <a:lnTo>
                    <a:pt x="73502" y="259699"/>
                  </a:lnTo>
                  <a:lnTo>
                    <a:pt x="62512" y="271314"/>
                  </a:lnTo>
                  <a:lnTo>
                    <a:pt x="57867" y="277079"/>
                  </a:lnTo>
                  <a:lnTo>
                    <a:pt x="53818" y="282826"/>
                  </a:lnTo>
                  <a:lnTo>
                    <a:pt x="50166" y="288563"/>
                  </a:lnTo>
                  <a:lnTo>
                    <a:pt x="43569" y="297478"/>
                  </a:lnTo>
                  <a:lnTo>
                    <a:pt x="37461" y="304614"/>
                  </a:lnTo>
                  <a:lnTo>
                    <a:pt x="31572" y="310962"/>
                  </a:lnTo>
                  <a:lnTo>
                    <a:pt x="22901" y="319890"/>
                  </a:lnTo>
                  <a:lnTo>
                    <a:pt x="20030" y="321845"/>
                  </a:lnTo>
                  <a:lnTo>
                    <a:pt x="14300" y="324017"/>
                  </a:lnTo>
                  <a:lnTo>
                    <a:pt x="12391" y="325549"/>
                  </a:lnTo>
                  <a:lnTo>
                    <a:pt x="11118" y="327522"/>
                  </a:lnTo>
                  <a:lnTo>
                    <a:pt x="10270" y="329791"/>
                  </a:lnTo>
                  <a:lnTo>
                    <a:pt x="8751" y="331303"/>
                  </a:lnTo>
                  <a:lnTo>
                    <a:pt x="6787" y="332311"/>
                  </a:lnTo>
                  <a:lnTo>
                    <a:pt x="0" y="33432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4" name="SMARTPenAnnotation494"/>
            <p:cNvSpPr/>
            <p:nvPr/>
          </p:nvSpPr>
          <p:spPr>
            <a:xfrm>
              <a:off x="1946357" y="3900487"/>
              <a:ext cx="285351" cy="34291"/>
            </a:xfrm>
            <a:custGeom>
              <a:avLst/>
              <a:gdLst/>
              <a:ahLst/>
              <a:cxnLst/>
              <a:rect l="0" t="0" r="0" b="0"/>
              <a:pathLst>
                <a:path w="285351" h="34291">
                  <a:moveTo>
                    <a:pt x="11030" y="34290"/>
                  </a:moveTo>
                  <a:lnTo>
                    <a:pt x="0" y="34290"/>
                  </a:lnTo>
                  <a:lnTo>
                    <a:pt x="14245" y="34290"/>
                  </a:lnTo>
                  <a:lnTo>
                    <a:pt x="17936" y="33338"/>
                  </a:lnTo>
                  <a:lnTo>
                    <a:pt x="22301" y="31750"/>
                  </a:lnTo>
                  <a:lnTo>
                    <a:pt x="27117" y="29739"/>
                  </a:lnTo>
                  <a:lnTo>
                    <a:pt x="32232" y="28399"/>
                  </a:lnTo>
                  <a:lnTo>
                    <a:pt x="37547" y="27505"/>
                  </a:lnTo>
                  <a:lnTo>
                    <a:pt x="42995" y="26909"/>
                  </a:lnTo>
                  <a:lnTo>
                    <a:pt x="50438" y="25560"/>
                  </a:lnTo>
                  <a:lnTo>
                    <a:pt x="59209" y="23707"/>
                  </a:lnTo>
                  <a:lnTo>
                    <a:pt x="68867" y="21520"/>
                  </a:lnTo>
                  <a:lnTo>
                    <a:pt x="78163" y="19109"/>
                  </a:lnTo>
                  <a:lnTo>
                    <a:pt x="87218" y="16549"/>
                  </a:lnTo>
                  <a:lnTo>
                    <a:pt x="96112" y="13890"/>
                  </a:lnTo>
                  <a:lnTo>
                    <a:pt x="104899" y="12118"/>
                  </a:lnTo>
                  <a:lnTo>
                    <a:pt x="113614" y="10936"/>
                  </a:lnTo>
                  <a:lnTo>
                    <a:pt x="122282" y="10148"/>
                  </a:lnTo>
                  <a:lnTo>
                    <a:pt x="130918" y="9623"/>
                  </a:lnTo>
                  <a:lnTo>
                    <a:pt x="148133" y="9039"/>
                  </a:lnTo>
                  <a:lnTo>
                    <a:pt x="156725" y="7931"/>
                  </a:lnTo>
                  <a:lnTo>
                    <a:pt x="165310" y="6240"/>
                  </a:lnTo>
                  <a:lnTo>
                    <a:pt x="173891" y="4160"/>
                  </a:lnTo>
                  <a:lnTo>
                    <a:pt x="182469" y="2773"/>
                  </a:lnTo>
                  <a:lnTo>
                    <a:pt x="191045" y="1849"/>
                  </a:lnTo>
                  <a:lnTo>
                    <a:pt x="199620" y="1232"/>
                  </a:lnTo>
                  <a:lnTo>
                    <a:pt x="207242" y="822"/>
                  </a:lnTo>
                  <a:lnTo>
                    <a:pt x="220790" y="365"/>
                  </a:lnTo>
                  <a:lnTo>
                    <a:pt x="259456" y="32"/>
                  </a:lnTo>
                  <a:lnTo>
                    <a:pt x="2853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5" name="SMARTPenAnnotation495"/>
            <p:cNvSpPr/>
            <p:nvPr/>
          </p:nvSpPr>
          <p:spPr>
            <a:xfrm>
              <a:off x="1991677" y="4003366"/>
              <a:ext cx="265749" cy="17137"/>
            </a:xfrm>
            <a:custGeom>
              <a:avLst/>
              <a:gdLst/>
              <a:ahLst/>
              <a:cxnLst/>
              <a:rect l="0" t="0" r="0" b="0"/>
              <a:pathLst>
                <a:path w="265749" h="17137">
                  <a:moveTo>
                    <a:pt x="0" y="17136"/>
                  </a:moveTo>
                  <a:lnTo>
                    <a:pt x="4551" y="17136"/>
                  </a:lnTo>
                  <a:lnTo>
                    <a:pt x="7797" y="16184"/>
                  </a:lnTo>
                  <a:lnTo>
                    <a:pt x="11865" y="14596"/>
                  </a:lnTo>
                  <a:lnTo>
                    <a:pt x="16482" y="12585"/>
                  </a:lnTo>
                  <a:lnTo>
                    <a:pt x="22418" y="11245"/>
                  </a:lnTo>
                  <a:lnTo>
                    <a:pt x="29233" y="10351"/>
                  </a:lnTo>
                  <a:lnTo>
                    <a:pt x="36634" y="9755"/>
                  </a:lnTo>
                  <a:lnTo>
                    <a:pt x="44425" y="9358"/>
                  </a:lnTo>
                  <a:lnTo>
                    <a:pt x="60702" y="8917"/>
                  </a:lnTo>
                  <a:lnTo>
                    <a:pt x="85931" y="8668"/>
                  </a:lnTo>
                  <a:lnTo>
                    <a:pt x="94435" y="7681"/>
                  </a:lnTo>
                  <a:lnTo>
                    <a:pt x="102962" y="6070"/>
                  </a:lnTo>
                  <a:lnTo>
                    <a:pt x="111504" y="4044"/>
                  </a:lnTo>
                  <a:lnTo>
                    <a:pt x="120056" y="2693"/>
                  </a:lnTo>
                  <a:lnTo>
                    <a:pt x="128615" y="1792"/>
                  </a:lnTo>
                  <a:lnTo>
                    <a:pt x="137178" y="1192"/>
                  </a:lnTo>
                  <a:lnTo>
                    <a:pt x="145745" y="791"/>
                  </a:lnTo>
                  <a:lnTo>
                    <a:pt x="162883" y="347"/>
                  </a:lnTo>
                  <a:lnTo>
                    <a:pt x="235479" y="0"/>
                  </a:lnTo>
                  <a:lnTo>
                    <a:pt x="241759" y="950"/>
                  </a:lnTo>
                  <a:lnTo>
                    <a:pt x="247850" y="2535"/>
                  </a:lnTo>
                  <a:lnTo>
                    <a:pt x="265748" y="85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6" name="SMARTPenAnnotation496"/>
            <p:cNvSpPr/>
            <p:nvPr/>
          </p:nvSpPr>
          <p:spPr>
            <a:xfrm>
              <a:off x="2574607" y="3900488"/>
              <a:ext cx="265748" cy="8573"/>
            </a:xfrm>
            <a:custGeom>
              <a:avLst/>
              <a:gdLst/>
              <a:ahLst/>
              <a:cxnLst/>
              <a:rect l="0" t="0" r="0" b="0"/>
              <a:pathLst>
                <a:path w="265748" h="8573">
                  <a:moveTo>
                    <a:pt x="0" y="8572"/>
                  </a:moveTo>
                  <a:lnTo>
                    <a:pt x="11932" y="8572"/>
                  </a:lnTo>
                  <a:lnTo>
                    <a:pt x="15575" y="7619"/>
                  </a:lnTo>
                  <a:lnTo>
                    <a:pt x="19908" y="6032"/>
                  </a:lnTo>
                  <a:lnTo>
                    <a:pt x="24702" y="4021"/>
                  </a:lnTo>
                  <a:lnTo>
                    <a:pt x="30756" y="2680"/>
                  </a:lnTo>
                  <a:lnTo>
                    <a:pt x="37649" y="1786"/>
                  </a:lnTo>
                  <a:lnTo>
                    <a:pt x="45102" y="1191"/>
                  </a:lnTo>
                  <a:lnTo>
                    <a:pt x="51975" y="794"/>
                  </a:lnTo>
                  <a:lnTo>
                    <a:pt x="64693" y="352"/>
                  </a:lnTo>
                  <a:lnTo>
                    <a:pt x="136813" y="13"/>
                  </a:lnTo>
                  <a:lnTo>
                    <a:pt x="197147" y="0"/>
                  </a:lnTo>
                  <a:lnTo>
                    <a:pt x="205726" y="952"/>
                  </a:lnTo>
                  <a:lnTo>
                    <a:pt x="214303" y="2540"/>
                  </a:lnTo>
                  <a:lnTo>
                    <a:pt x="222879" y="4550"/>
                  </a:lnTo>
                  <a:lnTo>
                    <a:pt x="230501" y="5891"/>
                  </a:lnTo>
                  <a:lnTo>
                    <a:pt x="237487" y="6784"/>
                  </a:lnTo>
                  <a:lnTo>
                    <a:pt x="244050" y="7380"/>
                  </a:lnTo>
                  <a:lnTo>
                    <a:pt x="249377" y="7777"/>
                  </a:lnTo>
                  <a:lnTo>
                    <a:pt x="265747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7" name="SMARTPenAnnotation497"/>
            <p:cNvSpPr/>
            <p:nvPr/>
          </p:nvSpPr>
          <p:spPr>
            <a:xfrm>
              <a:off x="3054667" y="3634740"/>
              <a:ext cx="77153" cy="462915"/>
            </a:xfrm>
            <a:custGeom>
              <a:avLst/>
              <a:gdLst/>
              <a:ahLst/>
              <a:cxnLst/>
              <a:rect l="0" t="0" r="0" b="0"/>
              <a:pathLst>
                <a:path w="77153" h="462915">
                  <a:moveTo>
                    <a:pt x="0" y="0"/>
                  </a:moveTo>
                  <a:lnTo>
                    <a:pt x="7381" y="0"/>
                  </a:lnTo>
                  <a:lnTo>
                    <a:pt x="8731" y="952"/>
                  </a:lnTo>
                  <a:lnTo>
                    <a:pt x="10583" y="2539"/>
                  </a:lnTo>
                  <a:lnTo>
                    <a:pt x="12770" y="4551"/>
                  </a:lnTo>
                  <a:lnTo>
                    <a:pt x="15181" y="5891"/>
                  </a:lnTo>
                  <a:lnTo>
                    <a:pt x="17741" y="6785"/>
                  </a:lnTo>
                  <a:lnTo>
                    <a:pt x="20400" y="7381"/>
                  </a:lnTo>
                  <a:lnTo>
                    <a:pt x="22172" y="8731"/>
                  </a:lnTo>
                  <a:lnTo>
                    <a:pt x="23354" y="10583"/>
                  </a:lnTo>
                  <a:lnTo>
                    <a:pt x="25620" y="16133"/>
                  </a:lnTo>
                  <a:lnTo>
                    <a:pt x="29801" y="24950"/>
                  </a:lnTo>
                  <a:lnTo>
                    <a:pt x="31298" y="29968"/>
                  </a:lnTo>
                  <a:lnTo>
                    <a:pt x="32960" y="40624"/>
                  </a:lnTo>
                  <a:lnTo>
                    <a:pt x="33699" y="54250"/>
                  </a:lnTo>
                  <a:lnTo>
                    <a:pt x="33896" y="61884"/>
                  </a:lnTo>
                  <a:lnTo>
                    <a:pt x="34980" y="69831"/>
                  </a:lnTo>
                  <a:lnTo>
                    <a:pt x="36655" y="77986"/>
                  </a:lnTo>
                  <a:lnTo>
                    <a:pt x="38724" y="86281"/>
                  </a:lnTo>
                  <a:lnTo>
                    <a:pt x="41056" y="94668"/>
                  </a:lnTo>
                  <a:lnTo>
                    <a:pt x="46187" y="111607"/>
                  </a:lnTo>
                  <a:lnTo>
                    <a:pt x="47936" y="121077"/>
                  </a:lnTo>
                  <a:lnTo>
                    <a:pt x="49103" y="131200"/>
                  </a:lnTo>
                  <a:lnTo>
                    <a:pt x="49880" y="141759"/>
                  </a:lnTo>
                  <a:lnTo>
                    <a:pt x="50398" y="152609"/>
                  </a:lnTo>
                  <a:lnTo>
                    <a:pt x="50974" y="174823"/>
                  </a:lnTo>
                  <a:lnTo>
                    <a:pt x="51299" y="208750"/>
                  </a:lnTo>
                  <a:lnTo>
                    <a:pt x="52296" y="220129"/>
                  </a:lnTo>
                  <a:lnTo>
                    <a:pt x="53914" y="231525"/>
                  </a:lnTo>
                  <a:lnTo>
                    <a:pt x="55945" y="242933"/>
                  </a:lnTo>
                  <a:lnTo>
                    <a:pt x="57300" y="253395"/>
                  </a:lnTo>
                  <a:lnTo>
                    <a:pt x="58202" y="263227"/>
                  </a:lnTo>
                  <a:lnTo>
                    <a:pt x="58804" y="272640"/>
                  </a:lnTo>
                  <a:lnTo>
                    <a:pt x="59205" y="282725"/>
                  </a:lnTo>
                  <a:lnTo>
                    <a:pt x="59770" y="314169"/>
                  </a:lnTo>
                  <a:lnTo>
                    <a:pt x="59902" y="332988"/>
                  </a:lnTo>
                  <a:lnTo>
                    <a:pt x="60890" y="342007"/>
                  </a:lnTo>
                  <a:lnTo>
                    <a:pt x="62501" y="350877"/>
                  </a:lnTo>
                  <a:lnTo>
                    <a:pt x="64527" y="359648"/>
                  </a:lnTo>
                  <a:lnTo>
                    <a:pt x="65878" y="368353"/>
                  </a:lnTo>
                  <a:lnTo>
                    <a:pt x="66779" y="377013"/>
                  </a:lnTo>
                  <a:lnTo>
                    <a:pt x="67379" y="385645"/>
                  </a:lnTo>
                  <a:lnTo>
                    <a:pt x="67780" y="394256"/>
                  </a:lnTo>
                  <a:lnTo>
                    <a:pt x="68224" y="411445"/>
                  </a:lnTo>
                  <a:lnTo>
                    <a:pt x="68474" y="432636"/>
                  </a:lnTo>
                  <a:lnTo>
                    <a:pt x="69462" y="437966"/>
                  </a:lnTo>
                  <a:lnTo>
                    <a:pt x="71073" y="442473"/>
                  </a:lnTo>
                  <a:lnTo>
                    <a:pt x="73100" y="446429"/>
                  </a:lnTo>
                  <a:lnTo>
                    <a:pt x="75351" y="453365"/>
                  </a:lnTo>
                  <a:lnTo>
                    <a:pt x="77152" y="46291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8" name="SMARTPenAnnotation498"/>
            <p:cNvSpPr/>
            <p:nvPr/>
          </p:nvSpPr>
          <p:spPr>
            <a:xfrm>
              <a:off x="1203007" y="4311977"/>
              <a:ext cx="625794" cy="25709"/>
            </a:xfrm>
            <a:custGeom>
              <a:avLst/>
              <a:gdLst/>
              <a:ahLst/>
              <a:cxnLst/>
              <a:rect l="0" t="0" r="0" b="0"/>
              <a:pathLst>
                <a:path w="625794" h="25709">
                  <a:moveTo>
                    <a:pt x="0" y="8563"/>
                  </a:moveTo>
                  <a:lnTo>
                    <a:pt x="166005" y="8563"/>
                  </a:lnTo>
                  <a:lnTo>
                    <a:pt x="177345" y="7610"/>
                  </a:lnTo>
                  <a:lnTo>
                    <a:pt x="188715" y="6023"/>
                  </a:lnTo>
                  <a:lnTo>
                    <a:pt x="200105" y="4012"/>
                  </a:lnTo>
                  <a:lnTo>
                    <a:pt x="212461" y="2671"/>
                  </a:lnTo>
                  <a:lnTo>
                    <a:pt x="225460" y="1778"/>
                  </a:lnTo>
                  <a:lnTo>
                    <a:pt x="238890" y="1182"/>
                  </a:lnTo>
                  <a:lnTo>
                    <a:pt x="266511" y="520"/>
                  </a:lnTo>
                  <a:lnTo>
                    <a:pt x="401255" y="0"/>
                  </a:lnTo>
                  <a:lnTo>
                    <a:pt x="414188" y="949"/>
                  </a:lnTo>
                  <a:lnTo>
                    <a:pt x="426620" y="2534"/>
                  </a:lnTo>
                  <a:lnTo>
                    <a:pt x="438719" y="4544"/>
                  </a:lnTo>
                  <a:lnTo>
                    <a:pt x="451547" y="5883"/>
                  </a:lnTo>
                  <a:lnTo>
                    <a:pt x="464861" y="6777"/>
                  </a:lnTo>
                  <a:lnTo>
                    <a:pt x="490450" y="7769"/>
                  </a:lnTo>
                  <a:lnTo>
                    <a:pt x="511348" y="8210"/>
                  </a:lnTo>
                  <a:lnTo>
                    <a:pt x="520921" y="9280"/>
                  </a:lnTo>
                  <a:lnTo>
                    <a:pt x="530161" y="10946"/>
                  </a:lnTo>
                  <a:lnTo>
                    <a:pt x="539178" y="13009"/>
                  </a:lnTo>
                  <a:lnTo>
                    <a:pt x="548047" y="14384"/>
                  </a:lnTo>
                  <a:lnTo>
                    <a:pt x="556817" y="15301"/>
                  </a:lnTo>
                  <a:lnTo>
                    <a:pt x="565522" y="15913"/>
                  </a:lnTo>
                  <a:lnTo>
                    <a:pt x="580273" y="16592"/>
                  </a:lnTo>
                  <a:lnTo>
                    <a:pt x="599288" y="16974"/>
                  </a:lnTo>
                  <a:lnTo>
                    <a:pt x="605265" y="17028"/>
                  </a:lnTo>
                  <a:lnTo>
                    <a:pt x="610203" y="18016"/>
                  </a:lnTo>
                  <a:lnTo>
                    <a:pt x="614447" y="19627"/>
                  </a:lnTo>
                  <a:lnTo>
                    <a:pt x="625793" y="257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29" name="SMARTPenAnnotation499"/>
            <p:cNvSpPr/>
            <p:nvPr/>
          </p:nvSpPr>
          <p:spPr>
            <a:xfrm>
              <a:off x="1305877" y="4517707"/>
              <a:ext cx="274321" cy="8573"/>
            </a:xfrm>
            <a:custGeom>
              <a:avLst/>
              <a:gdLst/>
              <a:ahLst/>
              <a:cxnLst/>
              <a:rect l="0" t="0" r="0" b="0"/>
              <a:pathLst>
                <a:path w="274321" h="8573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1" y="5892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6134" y="7778"/>
                  </a:lnTo>
                  <a:lnTo>
                    <a:pt x="20281" y="8043"/>
                  </a:lnTo>
                  <a:lnTo>
                    <a:pt x="24950" y="8219"/>
                  </a:lnTo>
                  <a:lnTo>
                    <a:pt x="40624" y="8468"/>
                  </a:lnTo>
                  <a:lnTo>
                    <a:pt x="207046" y="8572"/>
                  </a:lnTo>
                  <a:lnTo>
                    <a:pt x="214231" y="7620"/>
                  </a:lnTo>
                  <a:lnTo>
                    <a:pt x="220926" y="6033"/>
                  </a:lnTo>
                  <a:lnTo>
                    <a:pt x="227294" y="4022"/>
                  </a:lnTo>
                  <a:lnTo>
                    <a:pt x="233444" y="2681"/>
                  </a:lnTo>
                  <a:lnTo>
                    <a:pt x="239449" y="1788"/>
                  </a:lnTo>
                  <a:lnTo>
                    <a:pt x="245358" y="1191"/>
                  </a:lnTo>
                  <a:lnTo>
                    <a:pt x="251202" y="794"/>
                  </a:lnTo>
                  <a:lnTo>
                    <a:pt x="257003" y="530"/>
                  </a:lnTo>
                  <a:lnTo>
                    <a:pt x="27432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0" name="SMARTPenAnnotation500"/>
            <p:cNvSpPr/>
            <p:nvPr/>
          </p:nvSpPr>
          <p:spPr>
            <a:xfrm>
              <a:off x="1648777" y="4423514"/>
              <a:ext cx="68581" cy="248499"/>
            </a:xfrm>
            <a:custGeom>
              <a:avLst/>
              <a:gdLst/>
              <a:ahLst/>
              <a:cxnLst/>
              <a:rect l="0" t="0" r="0" b="0"/>
              <a:pathLst>
                <a:path w="68581" h="248499">
                  <a:moveTo>
                    <a:pt x="0" y="8468"/>
                  </a:moveTo>
                  <a:lnTo>
                    <a:pt x="0" y="0"/>
                  </a:lnTo>
                  <a:lnTo>
                    <a:pt x="2540" y="2482"/>
                  </a:lnTo>
                  <a:lnTo>
                    <a:pt x="7381" y="7286"/>
                  </a:lnTo>
                  <a:lnTo>
                    <a:pt x="8043" y="10483"/>
                  </a:lnTo>
                  <a:lnTo>
                    <a:pt x="8219" y="12669"/>
                  </a:lnTo>
                  <a:lnTo>
                    <a:pt x="9290" y="15079"/>
                  </a:lnTo>
                  <a:lnTo>
                    <a:pt x="10955" y="17638"/>
                  </a:lnTo>
                  <a:lnTo>
                    <a:pt x="13019" y="20296"/>
                  </a:lnTo>
                  <a:lnTo>
                    <a:pt x="15347" y="23973"/>
                  </a:lnTo>
                  <a:lnTo>
                    <a:pt x="17851" y="28330"/>
                  </a:lnTo>
                  <a:lnTo>
                    <a:pt x="23174" y="38250"/>
                  </a:lnTo>
                  <a:lnTo>
                    <a:pt x="28714" y="49010"/>
                  </a:lnTo>
                  <a:lnTo>
                    <a:pt x="31526" y="55499"/>
                  </a:lnTo>
                  <a:lnTo>
                    <a:pt x="34352" y="62682"/>
                  </a:lnTo>
                  <a:lnTo>
                    <a:pt x="40033" y="78283"/>
                  </a:lnTo>
                  <a:lnTo>
                    <a:pt x="45732" y="94742"/>
                  </a:lnTo>
                  <a:lnTo>
                    <a:pt x="47633" y="103131"/>
                  </a:lnTo>
                  <a:lnTo>
                    <a:pt x="48900" y="111582"/>
                  </a:lnTo>
                  <a:lnTo>
                    <a:pt x="49745" y="120073"/>
                  </a:lnTo>
                  <a:lnTo>
                    <a:pt x="50308" y="128591"/>
                  </a:lnTo>
                  <a:lnTo>
                    <a:pt x="50684" y="137128"/>
                  </a:lnTo>
                  <a:lnTo>
                    <a:pt x="51213" y="160255"/>
                  </a:lnTo>
                  <a:lnTo>
                    <a:pt x="51391" y="189687"/>
                  </a:lnTo>
                  <a:lnTo>
                    <a:pt x="52358" y="195955"/>
                  </a:lnTo>
                  <a:lnTo>
                    <a:pt x="53956" y="201087"/>
                  </a:lnTo>
                  <a:lnTo>
                    <a:pt x="55973" y="205461"/>
                  </a:lnTo>
                  <a:lnTo>
                    <a:pt x="57318" y="210281"/>
                  </a:lnTo>
                  <a:lnTo>
                    <a:pt x="58214" y="215400"/>
                  </a:lnTo>
                  <a:lnTo>
                    <a:pt x="58812" y="220718"/>
                  </a:lnTo>
                  <a:lnTo>
                    <a:pt x="60163" y="225216"/>
                  </a:lnTo>
                  <a:lnTo>
                    <a:pt x="62016" y="229167"/>
                  </a:lnTo>
                  <a:lnTo>
                    <a:pt x="64204" y="232753"/>
                  </a:lnTo>
                  <a:lnTo>
                    <a:pt x="65663" y="236096"/>
                  </a:lnTo>
                  <a:lnTo>
                    <a:pt x="66635" y="239278"/>
                  </a:lnTo>
                  <a:lnTo>
                    <a:pt x="68580" y="2484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1" name="SMARTPenAnnotation501"/>
            <p:cNvSpPr/>
            <p:nvPr/>
          </p:nvSpPr>
          <p:spPr>
            <a:xfrm>
              <a:off x="2643187" y="4209097"/>
              <a:ext cx="591503" cy="68581"/>
            </a:xfrm>
            <a:custGeom>
              <a:avLst/>
              <a:gdLst/>
              <a:ahLst/>
              <a:cxnLst/>
              <a:rect l="0" t="0" r="0" b="0"/>
              <a:pathLst>
                <a:path w="591503" h="68581">
                  <a:moveTo>
                    <a:pt x="0" y="68580"/>
                  </a:moveTo>
                  <a:lnTo>
                    <a:pt x="22981" y="68580"/>
                  </a:lnTo>
                  <a:lnTo>
                    <a:pt x="26751" y="67628"/>
                  </a:lnTo>
                  <a:lnTo>
                    <a:pt x="32121" y="66040"/>
                  </a:lnTo>
                  <a:lnTo>
                    <a:pt x="38559" y="64029"/>
                  </a:lnTo>
                  <a:lnTo>
                    <a:pt x="45708" y="62689"/>
                  </a:lnTo>
                  <a:lnTo>
                    <a:pt x="61273" y="61199"/>
                  </a:lnTo>
                  <a:lnTo>
                    <a:pt x="69423" y="59850"/>
                  </a:lnTo>
                  <a:lnTo>
                    <a:pt x="77715" y="57997"/>
                  </a:lnTo>
                  <a:lnTo>
                    <a:pt x="149125" y="39887"/>
                  </a:lnTo>
                  <a:lnTo>
                    <a:pt x="174228" y="34238"/>
                  </a:lnTo>
                  <a:lnTo>
                    <a:pt x="229149" y="22850"/>
                  </a:lnTo>
                  <a:lnTo>
                    <a:pt x="242301" y="20949"/>
                  </a:lnTo>
                  <a:lnTo>
                    <a:pt x="254879" y="19680"/>
                  </a:lnTo>
                  <a:lnTo>
                    <a:pt x="267074" y="18836"/>
                  </a:lnTo>
                  <a:lnTo>
                    <a:pt x="279967" y="17320"/>
                  </a:lnTo>
                  <a:lnTo>
                    <a:pt x="293325" y="15356"/>
                  </a:lnTo>
                  <a:lnTo>
                    <a:pt x="306992" y="13095"/>
                  </a:lnTo>
                  <a:lnTo>
                    <a:pt x="320866" y="11588"/>
                  </a:lnTo>
                  <a:lnTo>
                    <a:pt x="334878" y="10583"/>
                  </a:lnTo>
                  <a:lnTo>
                    <a:pt x="348982" y="9912"/>
                  </a:lnTo>
                  <a:lnTo>
                    <a:pt x="363147" y="8513"/>
                  </a:lnTo>
                  <a:lnTo>
                    <a:pt x="377353" y="6628"/>
                  </a:lnTo>
                  <a:lnTo>
                    <a:pt x="391586" y="4419"/>
                  </a:lnTo>
                  <a:lnTo>
                    <a:pt x="404885" y="2946"/>
                  </a:lnTo>
                  <a:lnTo>
                    <a:pt x="417561" y="1964"/>
                  </a:lnTo>
                  <a:lnTo>
                    <a:pt x="429822" y="1309"/>
                  </a:lnTo>
                  <a:lnTo>
                    <a:pt x="453604" y="582"/>
                  </a:lnTo>
                  <a:lnTo>
                    <a:pt x="511395" y="77"/>
                  </a:lnTo>
                  <a:lnTo>
                    <a:pt x="59150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2" name="SMARTPenAnnotation502"/>
            <p:cNvSpPr/>
            <p:nvPr/>
          </p:nvSpPr>
          <p:spPr>
            <a:xfrm>
              <a:off x="2789024" y="4440554"/>
              <a:ext cx="231354" cy="17147"/>
            </a:xfrm>
            <a:custGeom>
              <a:avLst/>
              <a:gdLst/>
              <a:ahLst/>
              <a:cxnLst/>
              <a:rect l="0" t="0" r="0" b="0"/>
              <a:pathLst>
                <a:path w="231354" h="17147">
                  <a:moveTo>
                    <a:pt x="8468" y="17146"/>
                  </a:moveTo>
                  <a:lnTo>
                    <a:pt x="0" y="17146"/>
                  </a:lnTo>
                  <a:lnTo>
                    <a:pt x="33978" y="17146"/>
                  </a:lnTo>
                  <a:lnTo>
                    <a:pt x="38809" y="16193"/>
                  </a:lnTo>
                  <a:lnTo>
                    <a:pt x="43936" y="14606"/>
                  </a:lnTo>
                  <a:lnTo>
                    <a:pt x="49258" y="12595"/>
                  </a:lnTo>
                  <a:lnTo>
                    <a:pt x="53759" y="11254"/>
                  </a:lnTo>
                  <a:lnTo>
                    <a:pt x="57712" y="10360"/>
                  </a:lnTo>
                  <a:lnTo>
                    <a:pt x="61300" y="9765"/>
                  </a:lnTo>
                  <a:lnTo>
                    <a:pt x="65597" y="9367"/>
                  </a:lnTo>
                  <a:lnTo>
                    <a:pt x="70366" y="9103"/>
                  </a:lnTo>
                  <a:lnTo>
                    <a:pt x="75451" y="8926"/>
                  </a:lnTo>
                  <a:lnTo>
                    <a:pt x="103191" y="8643"/>
                  </a:lnTo>
                  <a:lnTo>
                    <a:pt x="158629" y="8576"/>
                  </a:lnTo>
                  <a:lnTo>
                    <a:pt x="165725" y="7622"/>
                  </a:lnTo>
                  <a:lnTo>
                    <a:pt x="173314" y="6035"/>
                  </a:lnTo>
                  <a:lnTo>
                    <a:pt x="181230" y="4023"/>
                  </a:lnTo>
                  <a:lnTo>
                    <a:pt x="188413" y="2682"/>
                  </a:lnTo>
                  <a:lnTo>
                    <a:pt x="195106" y="1788"/>
                  </a:lnTo>
                  <a:lnTo>
                    <a:pt x="201473" y="1193"/>
                  </a:lnTo>
                  <a:lnTo>
                    <a:pt x="207623" y="795"/>
                  </a:lnTo>
                  <a:lnTo>
                    <a:pt x="213628" y="531"/>
                  </a:lnTo>
                  <a:lnTo>
                    <a:pt x="23135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3" name="SMARTPenAnnotation503"/>
            <p:cNvSpPr/>
            <p:nvPr/>
          </p:nvSpPr>
          <p:spPr>
            <a:xfrm>
              <a:off x="3131822" y="4294853"/>
              <a:ext cx="42861" cy="291435"/>
            </a:xfrm>
            <a:custGeom>
              <a:avLst/>
              <a:gdLst/>
              <a:ahLst/>
              <a:cxnLst/>
              <a:rect l="0" t="0" r="0" b="0"/>
              <a:pathLst>
                <a:path w="42861" h="291435">
                  <a:moveTo>
                    <a:pt x="8570" y="8542"/>
                  </a:moveTo>
                  <a:lnTo>
                    <a:pt x="29" y="0"/>
                  </a:lnTo>
                  <a:lnTo>
                    <a:pt x="0" y="7353"/>
                  </a:lnTo>
                  <a:lnTo>
                    <a:pt x="952" y="8702"/>
                  </a:lnTo>
                  <a:lnTo>
                    <a:pt x="2539" y="10553"/>
                  </a:lnTo>
                  <a:lnTo>
                    <a:pt x="4549" y="12740"/>
                  </a:lnTo>
                  <a:lnTo>
                    <a:pt x="5889" y="16103"/>
                  </a:lnTo>
                  <a:lnTo>
                    <a:pt x="6783" y="20250"/>
                  </a:lnTo>
                  <a:lnTo>
                    <a:pt x="7379" y="24920"/>
                  </a:lnTo>
                  <a:lnTo>
                    <a:pt x="8728" y="29938"/>
                  </a:lnTo>
                  <a:lnTo>
                    <a:pt x="10580" y="35188"/>
                  </a:lnTo>
                  <a:lnTo>
                    <a:pt x="12768" y="40593"/>
                  </a:lnTo>
                  <a:lnTo>
                    <a:pt x="14226" y="46102"/>
                  </a:lnTo>
                  <a:lnTo>
                    <a:pt x="15198" y="51680"/>
                  </a:lnTo>
                  <a:lnTo>
                    <a:pt x="15846" y="57303"/>
                  </a:lnTo>
                  <a:lnTo>
                    <a:pt x="17231" y="63909"/>
                  </a:lnTo>
                  <a:lnTo>
                    <a:pt x="19106" y="71171"/>
                  </a:lnTo>
                  <a:lnTo>
                    <a:pt x="21309" y="78869"/>
                  </a:lnTo>
                  <a:lnTo>
                    <a:pt x="22778" y="86859"/>
                  </a:lnTo>
                  <a:lnTo>
                    <a:pt x="23757" y="95044"/>
                  </a:lnTo>
                  <a:lnTo>
                    <a:pt x="24409" y="103357"/>
                  </a:lnTo>
                  <a:lnTo>
                    <a:pt x="25797" y="111757"/>
                  </a:lnTo>
                  <a:lnTo>
                    <a:pt x="27675" y="120214"/>
                  </a:lnTo>
                  <a:lnTo>
                    <a:pt x="29879" y="128710"/>
                  </a:lnTo>
                  <a:lnTo>
                    <a:pt x="31349" y="137232"/>
                  </a:lnTo>
                  <a:lnTo>
                    <a:pt x="32328" y="145770"/>
                  </a:lnTo>
                  <a:lnTo>
                    <a:pt x="32981" y="154320"/>
                  </a:lnTo>
                  <a:lnTo>
                    <a:pt x="33416" y="162877"/>
                  </a:lnTo>
                  <a:lnTo>
                    <a:pt x="33901" y="180005"/>
                  </a:lnTo>
                  <a:lnTo>
                    <a:pt x="34236" y="216071"/>
                  </a:lnTo>
                  <a:lnTo>
                    <a:pt x="34287" y="275335"/>
                  </a:lnTo>
                  <a:lnTo>
                    <a:pt x="35239" y="277845"/>
                  </a:lnTo>
                  <a:lnTo>
                    <a:pt x="36827" y="279517"/>
                  </a:lnTo>
                  <a:lnTo>
                    <a:pt x="38838" y="280632"/>
                  </a:lnTo>
                  <a:lnTo>
                    <a:pt x="40179" y="282327"/>
                  </a:lnTo>
                  <a:lnTo>
                    <a:pt x="41073" y="284410"/>
                  </a:lnTo>
                  <a:lnTo>
                    <a:pt x="42860" y="2914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4" name="SMARTPenAnnotation504"/>
            <p:cNvSpPr/>
            <p:nvPr/>
          </p:nvSpPr>
          <p:spPr>
            <a:xfrm>
              <a:off x="1794541" y="4946332"/>
              <a:ext cx="334297" cy="437198"/>
            </a:xfrm>
            <a:custGeom>
              <a:avLst/>
              <a:gdLst/>
              <a:ahLst/>
              <a:cxnLst/>
              <a:rect l="0" t="0" r="0" b="0"/>
              <a:pathLst>
                <a:path w="334297" h="437198">
                  <a:moveTo>
                    <a:pt x="8541" y="0"/>
                  </a:moveTo>
                  <a:lnTo>
                    <a:pt x="73" y="0"/>
                  </a:lnTo>
                  <a:lnTo>
                    <a:pt x="0" y="4551"/>
                  </a:lnTo>
                  <a:lnTo>
                    <a:pt x="942" y="6844"/>
                  </a:lnTo>
                  <a:lnTo>
                    <a:pt x="8701" y="18020"/>
                  </a:lnTo>
                  <a:lnTo>
                    <a:pt x="15150" y="29575"/>
                  </a:lnTo>
                  <a:lnTo>
                    <a:pt x="23093" y="39455"/>
                  </a:lnTo>
                  <a:lnTo>
                    <a:pt x="31479" y="49367"/>
                  </a:lnTo>
                  <a:lnTo>
                    <a:pt x="37151" y="58771"/>
                  </a:lnTo>
                  <a:lnTo>
                    <a:pt x="42846" y="69300"/>
                  </a:lnTo>
                  <a:lnTo>
                    <a:pt x="49505" y="80330"/>
                  </a:lnTo>
                  <a:lnTo>
                    <a:pt x="58815" y="91582"/>
                  </a:lnTo>
                  <a:lnTo>
                    <a:pt x="63012" y="98202"/>
                  </a:lnTo>
                  <a:lnTo>
                    <a:pt x="66762" y="105473"/>
                  </a:lnTo>
                  <a:lnTo>
                    <a:pt x="70215" y="113178"/>
                  </a:lnTo>
                  <a:lnTo>
                    <a:pt x="79132" y="126819"/>
                  </a:lnTo>
                  <a:lnTo>
                    <a:pt x="89445" y="140184"/>
                  </a:lnTo>
                  <a:lnTo>
                    <a:pt x="100378" y="155649"/>
                  </a:lnTo>
                  <a:lnTo>
                    <a:pt x="168564" y="257186"/>
                  </a:lnTo>
                  <a:lnTo>
                    <a:pt x="175231" y="265755"/>
                  </a:lnTo>
                  <a:lnTo>
                    <a:pt x="182532" y="274325"/>
                  </a:lnTo>
                  <a:lnTo>
                    <a:pt x="190258" y="282896"/>
                  </a:lnTo>
                  <a:lnTo>
                    <a:pt x="197313" y="291467"/>
                  </a:lnTo>
                  <a:lnTo>
                    <a:pt x="203922" y="300039"/>
                  </a:lnTo>
                  <a:lnTo>
                    <a:pt x="210232" y="308611"/>
                  </a:lnTo>
                  <a:lnTo>
                    <a:pt x="215392" y="316231"/>
                  </a:lnTo>
                  <a:lnTo>
                    <a:pt x="238228" y="352665"/>
                  </a:lnTo>
                  <a:lnTo>
                    <a:pt x="243581" y="359887"/>
                  </a:lnTo>
                  <a:lnTo>
                    <a:pt x="249054" y="366608"/>
                  </a:lnTo>
                  <a:lnTo>
                    <a:pt x="254608" y="372993"/>
                  </a:lnTo>
                  <a:lnTo>
                    <a:pt x="260216" y="378202"/>
                  </a:lnTo>
                  <a:lnTo>
                    <a:pt x="265859" y="382627"/>
                  </a:lnTo>
                  <a:lnTo>
                    <a:pt x="271526" y="386530"/>
                  </a:lnTo>
                  <a:lnTo>
                    <a:pt x="280363" y="395946"/>
                  </a:lnTo>
                  <a:lnTo>
                    <a:pt x="290694" y="409418"/>
                  </a:lnTo>
                  <a:lnTo>
                    <a:pt x="299787" y="419442"/>
                  </a:lnTo>
                  <a:lnTo>
                    <a:pt x="302717" y="422503"/>
                  </a:lnTo>
                  <a:lnTo>
                    <a:pt x="305624" y="424544"/>
                  </a:lnTo>
                  <a:lnTo>
                    <a:pt x="314264" y="428368"/>
                  </a:lnTo>
                  <a:lnTo>
                    <a:pt x="322858" y="434158"/>
                  </a:lnTo>
                  <a:lnTo>
                    <a:pt x="331754" y="436597"/>
                  </a:lnTo>
                  <a:lnTo>
                    <a:pt x="334296" y="4371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35" name="SMARTPenAnnotation505"/>
            <p:cNvSpPr/>
            <p:nvPr/>
          </p:nvSpPr>
          <p:spPr>
            <a:xfrm>
              <a:off x="1820227" y="4963477"/>
              <a:ext cx="308611" cy="411481"/>
            </a:xfrm>
            <a:custGeom>
              <a:avLst/>
              <a:gdLst/>
              <a:ahLst/>
              <a:cxnLst/>
              <a:rect l="0" t="0" r="0" b="0"/>
              <a:pathLst>
                <a:path w="308611" h="411481">
                  <a:moveTo>
                    <a:pt x="308610" y="0"/>
                  </a:moveTo>
                  <a:lnTo>
                    <a:pt x="301229" y="0"/>
                  </a:lnTo>
                  <a:lnTo>
                    <a:pt x="300832" y="953"/>
                  </a:lnTo>
                  <a:lnTo>
                    <a:pt x="300390" y="4551"/>
                  </a:lnTo>
                  <a:lnTo>
                    <a:pt x="299320" y="5892"/>
                  </a:lnTo>
                  <a:lnTo>
                    <a:pt x="297654" y="6785"/>
                  </a:lnTo>
                  <a:lnTo>
                    <a:pt x="295591" y="7381"/>
                  </a:lnTo>
                  <a:lnTo>
                    <a:pt x="293263" y="9683"/>
                  </a:lnTo>
                  <a:lnTo>
                    <a:pt x="285436" y="21073"/>
                  </a:lnTo>
                  <a:lnTo>
                    <a:pt x="276132" y="32808"/>
                  </a:lnTo>
                  <a:lnTo>
                    <a:pt x="266870" y="46014"/>
                  </a:lnTo>
                  <a:lnTo>
                    <a:pt x="227546" y="104007"/>
                  </a:lnTo>
                  <a:lnTo>
                    <a:pt x="212574" y="124648"/>
                  </a:lnTo>
                  <a:lnTo>
                    <a:pt x="205534" y="135486"/>
                  </a:lnTo>
                  <a:lnTo>
                    <a:pt x="198935" y="146521"/>
                  </a:lnTo>
                  <a:lnTo>
                    <a:pt x="192631" y="157689"/>
                  </a:lnTo>
                  <a:lnTo>
                    <a:pt x="185570" y="167991"/>
                  </a:lnTo>
                  <a:lnTo>
                    <a:pt x="178006" y="177717"/>
                  </a:lnTo>
                  <a:lnTo>
                    <a:pt x="170106" y="187058"/>
                  </a:lnTo>
                  <a:lnTo>
                    <a:pt x="153707" y="207597"/>
                  </a:lnTo>
                  <a:lnTo>
                    <a:pt x="145334" y="218408"/>
                  </a:lnTo>
                  <a:lnTo>
                    <a:pt x="136894" y="228473"/>
                  </a:lnTo>
                  <a:lnTo>
                    <a:pt x="128411" y="238040"/>
                  </a:lnTo>
                  <a:lnTo>
                    <a:pt x="119897" y="247276"/>
                  </a:lnTo>
                  <a:lnTo>
                    <a:pt x="112316" y="257243"/>
                  </a:lnTo>
                  <a:lnTo>
                    <a:pt x="105358" y="267698"/>
                  </a:lnTo>
                  <a:lnTo>
                    <a:pt x="98813" y="278478"/>
                  </a:lnTo>
                  <a:lnTo>
                    <a:pt x="91593" y="288522"/>
                  </a:lnTo>
                  <a:lnTo>
                    <a:pt x="83922" y="298075"/>
                  </a:lnTo>
                  <a:lnTo>
                    <a:pt x="75951" y="307302"/>
                  </a:lnTo>
                  <a:lnTo>
                    <a:pt x="68731" y="315358"/>
                  </a:lnTo>
                  <a:lnTo>
                    <a:pt x="55630" y="329389"/>
                  </a:lnTo>
                  <a:lnTo>
                    <a:pt x="37544" y="347999"/>
                  </a:lnTo>
                  <a:lnTo>
                    <a:pt x="28433" y="359772"/>
                  </a:lnTo>
                  <a:lnTo>
                    <a:pt x="21210" y="370401"/>
                  </a:lnTo>
                  <a:lnTo>
                    <a:pt x="11788" y="381740"/>
                  </a:lnTo>
                  <a:lnTo>
                    <a:pt x="5874" y="388102"/>
                  </a:lnTo>
                  <a:lnTo>
                    <a:pt x="3916" y="391132"/>
                  </a:lnTo>
                  <a:lnTo>
                    <a:pt x="516" y="401169"/>
                  </a:lnTo>
                  <a:lnTo>
                    <a:pt x="0" y="4114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0" name="SMARTPenAnnotation506"/>
            <p:cNvSpPr/>
            <p:nvPr/>
          </p:nvSpPr>
          <p:spPr>
            <a:xfrm>
              <a:off x="2231707" y="5066347"/>
              <a:ext cx="282894" cy="25719"/>
            </a:xfrm>
            <a:custGeom>
              <a:avLst/>
              <a:gdLst/>
              <a:ahLst/>
              <a:cxnLst/>
              <a:rect l="0" t="0" r="0" b="0"/>
              <a:pathLst>
                <a:path w="282894" h="25719">
                  <a:moveTo>
                    <a:pt x="0" y="25718"/>
                  </a:moveTo>
                  <a:lnTo>
                    <a:pt x="4551" y="25718"/>
                  </a:lnTo>
                  <a:lnTo>
                    <a:pt x="6844" y="24765"/>
                  </a:lnTo>
                  <a:lnTo>
                    <a:pt x="9325" y="23178"/>
                  </a:lnTo>
                  <a:lnTo>
                    <a:pt x="11932" y="21167"/>
                  </a:lnTo>
                  <a:lnTo>
                    <a:pt x="14622" y="19826"/>
                  </a:lnTo>
                  <a:lnTo>
                    <a:pt x="17368" y="18932"/>
                  </a:lnTo>
                  <a:lnTo>
                    <a:pt x="20151" y="18336"/>
                  </a:lnTo>
                  <a:lnTo>
                    <a:pt x="25784" y="17675"/>
                  </a:lnTo>
                  <a:lnTo>
                    <a:pt x="28619" y="17498"/>
                  </a:lnTo>
                  <a:lnTo>
                    <a:pt x="32414" y="16428"/>
                  </a:lnTo>
                  <a:lnTo>
                    <a:pt x="36850" y="14763"/>
                  </a:lnTo>
                  <a:lnTo>
                    <a:pt x="41711" y="12699"/>
                  </a:lnTo>
                  <a:lnTo>
                    <a:pt x="46857" y="11324"/>
                  </a:lnTo>
                  <a:lnTo>
                    <a:pt x="52193" y="10407"/>
                  </a:lnTo>
                  <a:lnTo>
                    <a:pt x="57655" y="9795"/>
                  </a:lnTo>
                  <a:lnTo>
                    <a:pt x="64154" y="9388"/>
                  </a:lnTo>
                  <a:lnTo>
                    <a:pt x="78995" y="8935"/>
                  </a:lnTo>
                  <a:lnTo>
                    <a:pt x="86001" y="7861"/>
                  </a:lnTo>
                  <a:lnTo>
                    <a:pt x="92577" y="6194"/>
                  </a:lnTo>
                  <a:lnTo>
                    <a:pt x="98865" y="4129"/>
                  </a:lnTo>
                  <a:lnTo>
                    <a:pt x="105915" y="2753"/>
                  </a:lnTo>
                  <a:lnTo>
                    <a:pt x="113473" y="1835"/>
                  </a:lnTo>
                  <a:lnTo>
                    <a:pt x="121368" y="1223"/>
                  </a:lnTo>
                  <a:lnTo>
                    <a:pt x="129490" y="816"/>
                  </a:lnTo>
                  <a:lnTo>
                    <a:pt x="146133" y="363"/>
                  </a:lnTo>
                  <a:lnTo>
                    <a:pt x="185271" y="32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1" name="SMARTPenAnnotation507"/>
            <p:cNvSpPr/>
            <p:nvPr/>
          </p:nvSpPr>
          <p:spPr>
            <a:xfrm>
              <a:off x="2343150" y="5169322"/>
              <a:ext cx="248603" cy="8469"/>
            </a:xfrm>
            <a:custGeom>
              <a:avLst/>
              <a:gdLst/>
              <a:ahLst/>
              <a:cxnLst/>
              <a:rect l="0" t="0" r="0" b="0"/>
              <a:pathLst>
                <a:path w="248603" h="8469">
                  <a:moveTo>
                    <a:pt x="0" y="8468"/>
                  </a:moveTo>
                  <a:lnTo>
                    <a:pt x="48770" y="8468"/>
                  </a:lnTo>
                  <a:lnTo>
                    <a:pt x="54420" y="7515"/>
                  </a:lnTo>
                  <a:lnTo>
                    <a:pt x="60093" y="5928"/>
                  </a:lnTo>
                  <a:lnTo>
                    <a:pt x="65779" y="3917"/>
                  </a:lnTo>
                  <a:lnTo>
                    <a:pt x="71475" y="2576"/>
                  </a:lnTo>
                  <a:lnTo>
                    <a:pt x="77177" y="1682"/>
                  </a:lnTo>
                  <a:lnTo>
                    <a:pt x="82884" y="1086"/>
                  </a:lnTo>
                  <a:lnTo>
                    <a:pt x="89546" y="689"/>
                  </a:lnTo>
                  <a:lnTo>
                    <a:pt x="104568" y="248"/>
                  </a:lnTo>
                  <a:lnTo>
                    <a:pt x="129090" y="0"/>
                  </a:lnTo>
                  <a:lnTo>
                    <a:pt x="137495" y="917"/>
                  </a:lnTo>
                  <a:lnTo>
                    <a:pt x="145956" y="2482"/>
                  </a:lnTo>
                  <a:lnTo>
                    <a:pt x="154454" y="4477"/>
                  </a:lnTo>
                  <a:lnTo>
                    <a:pt x="162024" y="5807"/>
                  </a:lnTo>
                  <a:lnTo>
                    <a:pt x="168976" y="6695"/>
                  </a:lnTo>
                  <a:lnTo>
                    <a:pt x="175515" y="7286"/>
                  </a:lnTo>
                  <a:lnTo>
                    <a:pt x="182733" y="7680"/>
                  </a:lnTo>
                  <a:lnTo>
                    <a:pt x="198372" y="8117"/>
                  </a:lnTo>
                  <a:lnTo>
                    <a:pt x="248602" y="84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4" name="SMARTPenAnnotation508"/>
            <p:cNvSpPr/>
            <p:nvPr/>
          </p:nvSpPr>
          <p:spPr>
            <a:xfrm>
              <a:off x="2797492" y="4912042"/>
              <a:ext cx="68581" cy="462916"/>
            </a:xfrm>
            <a:custGeom>
              <a:avLst/>
              <a:gdLst/>
              <a:ahLst/>
              <a:cxnLst/>
              <a:rect l="0" t="0" r="0" b="0"/>
              <a:pathLst>
                <a:path w="68581" h="462916">
                  <a:moveTo>
                    <a:pt x="68580" y="0"/>
                  </a:moveTo>
                  <a:lnTo>
                    <a:pt x="60039" y="0"/>
                  </a:lnTo>
                  <a:lnTo>
                    <a:pt x="60017" y="4551"/>
                  </a:lnTo>
                  <a:lnTo>
                    <a:pt x="59061" y="6844"/>
                  </a:lnTo>
                  <a:lnTo>
                    <a:pt x="57472" y="9325"/>
                  </a:lnTo>
                  <a:lnTo>
                    <a:pt x="55459" y="11932"/>
                  </a:lnTo>
                  <a:lnTo>
                    <a:pt x="53165" y="14622"/>
                  </a:lnTo>
                  <a:lnTo>
                    <a:pt x="50684" y="17368"/>
                  </a:lnTo>
                  <a:lnTo>
                    <a:pt x="48077" y="20151"/>
                  </a:lnTo>
                  <a:lnTo>
                    <a:pt x="46339" y="23911"/>
                  </a:lnTo>
                  <a:lnTo>
                    <a:pt x="44407" y="33170"/>
                  </a:lnTo>
                  <a:lnTo>
                    <a:pt x="42940" y="39258"/>
                  </a:lnTo>
                  <a:lnTo>
                    <a:pt x="41009" y="46175"/>
                  </a:lnTo>
                  <a:lnTo>
                    <a:pt x="38769" y="53644"/>
                  </a:lnTo>
                  <a:lnTo>
                    <a:pt x="37276" y="61480"/>
                  </a:lnTo>
                  <a:lnTo>
                    <a:pt x="36281" y="69562"/>
                  </a:lnTo>
                  <a:lnTo>
                    <a:pt x="35617" y="77807"/>
                  </a:lnTo>
                  <a:lnTo>
                    <a:pt x="34222" y="87114"/>
                  </a:lnTo>
                  <a:lnTo>
                    <a:pt x="32340" y="97128"/>
                  </a:lnTo>
                  <a:lnTo>
                    <a:pt x="30132" y="107615"/>
                  </a:lnTo>
                  <a:lnTo>
                    <a:pt x="28661" y="118416"/>
                  </a:lnTo>
                  <a:lnTo>
                    <a:pt x="27680" y="129426"/>
                  </a:lnTo>
                  <a:lnTo>
                    <a:pt x="27025" y="140577"/>
                  </a:lnTo>
                  <a:lnTo>
                    <a:pt x="25637" y="152773"/>
                  </a:lnTo>
                  <a:lnTo>
                    <a:pt x="23759" y="165667"/>
                  </a:lnTo>
                  <a:lnTo>
                    <a:pt x="21554" y="179024"/>
                  </a:lnTo>
                  <a:lnTo>
                    <a:pt x="20084" y="192692"/>
                  </a:lnTo>
                  <a:lnTo>
                    <a:pt x="19105" y="206566"/>
                  </a:lnTo>
                  <a:lnTo>
                    <a:pt x="18452" y="220579"/>
                  </a:lnTo>
                  <a:lnTo>
                    <a:pt x="17063" y="235635"/>
                  </a:lnTo>
                  <a:lnTo>
                    <a:pt x="15186" y="251388"/>
                  </a:lnTo>
                  <a:lnTo>
                    <a:pt x="12981" y="267605"/>
                  </a:lnTo>
                  <a:lnTo>
                    <a:pt x="11512" y="283178"/>
                  </a:lnTo>
                  <a:lnTo>
                    <a:pt x="10532" y="298323"/>
                  </a:lnTo>
                  <a:lnTo>
                    <a:pt x="9443" y="326898"/>
                  </a:lnTo>
                  <a:lnTo>
                    <a:pt x="8831" y="364406"/>
                  </a:lnTo>
                  <a:lnTo>
                    <a:pt x="8687" y="388018"/>
                  </a:lnTo>
                  <a:lnTo>
                    <a:pt x="7697" y="398696"/>
                  </a:lnTo>
                  <a:lnTo>
                    <a:pt x="6083" y="408673"/>
                  </a:lnTo>
                  <a:lnTo>
                    <a:pt x="4056" y="418181"/>
                  </a:lnTo>
                  <a:lnTo>
                    <a:pt x="2704" y="426425"/>
                  </a:lnTo>
                  <a:lnTo>
                    <a:pt x="1202" y="440664"/>
                  </a:lnTo>
                  <a:lnTo>
                    <a:pt x="356" y="454841"/>
                  </a:lnTo>
                  <a:lnTo>
                    <a:pt x="0" y="4629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65" name="SMARTPenAnnotation509"/>
            <p:cNvSpPr/>
            <p:nvPr/>
          </p:nvSpPr>
          <p:spPr>
            <a:xfrm>
              <a:off x="1400180" y="4698092"/>
              <a:ext cx="2004070" cy="1026988"/>
            </a:xfrm>
            <a:custGeom>
              <a:avLst/>
              <a:gdLst/>
              <a:ahLst/>
              <a:cxnLst/>
              <a:rect l="0" t="0" r="0" b="0"/>
              <a:pathLst>
                <a:path w="2004070" h="1026988">
                  <a:moveTo>
                    <a:pt x="171444" y="119653"/>
                  </a:moveTo>
                  <a:lnTo>
                    <a:pt x="171444" y="115102"/>
                  </a:lnTo>
                  <a:lnTo>
                    <a:pt x="172397" y="113761"/>
                  </a:lnTo>
                  <a:lnTo>
                    <a:pt x="173984" y="112867"/>
                  </a:lnTo>
                  <a:lnTo>
                    <a:pt x="175995" y="112272"/>
                  </a:lnTo>
                  <a:lnTo>
                    <a:pt x="180770" y="109070"/>
                  </a:lnTo>
                  <a:lnTo>
                    <a:pt x="183376" y="106882"/>
                  </a:lnTo>
                  <a:lnTo>
                    <a:pt x="219376" y="90960"/>
                  </a:lnTo>
                  <a:lnTo>
                    <a:pt x="233705" y="87851"/>
                  </a:lnTo>
                  <a:lnTo>
                    <a:pt x="292410" y="76256"/>
                  </a:lnTo>
                  <a:lnTo>
                    <a:pt x="341918" y="65255"/>
                  </a:lnTo>
                  <a:lnTo>
                    <a:pt x="447003" y="53130"/>
                  </a:lnTo>
                  <a:lnTo>
                    <a:pt x="536203" y="39537"/>
                  </a:lnTo>
                  <a:lnTo>
                    <a:pt x="590354" y="35590"/>
                  </a:lnTo>
                  <a:lnTo>
                    <a:pt x="666695" y="28365"/>
                  </a:lnTo>
                  <a:lnTo>
                    <a:pt x="726067" y="25294"/>
                  </a:lnTo>
                  <a:lnTo>
                    <a:pt x="785886" y="19728"/>
                  </a:lnTo>
                  <a:lnTo>
                    <a:pt x="846790" y="17655"/>
                  </a:lnTo>
                  <a:lnTo>
                    <a:pt x="890381" y="17170"/>
                  </a:lnTo>
                  <a:lnTo>
                    <a:pt x="935154" y="19495"/>
                  </a:lnTo>
                  <a:lnTo>
                    <a:pt x="980453" y="22750"/>
                  </a:lnTo>
                  <a:lnTo>
                    <a:pt x="1025987" y="24198"/>
                  </a:lnTo>
                  <a:lnTo>
                    <a:pt x="1140157" y="25203"/>
                  </a:lnTo>
                  <a:lnTo>
                    <a:pt x="1185866" y="24335"/>
                  </a:lnTo>
                  <a:lnTo>
                    <a:pt x="1254440" y="19444"/>
                  </a:lnTo>
                  <a:lnTo>
                    <a:pt x="1300158" y="17966"/>
                  </a:lnTo>
                  <a:lnTo>
                    <a:pt x="1416997" y="16939"/>
                  </a:lnTo>
                  <a:lnTo>
                    <a:pt x="1465116" y="15899"/>
                  </a:lnTo>
                  <a:lnTo>
                    <a:pt x="1530644" y="10912"/>
                  </a:lnTo>
                  <a:lnTo>
                    <a:pt x="1575316" y="9411"/>
                  </a:lnTo>
                  <a:lnTo>
                    <a:pt x="1638755" y="8566"/>
                  </a:lnTo>
                  <a:lnTo>
                    <a:pt x="1699779" y="3765"/>
                  </a:lnTo>
                  <a:lnTo>
                    <a:pt x="1760088" y="860"/>
                  </a:lnTo>
                  <a:lnTo>
                    <a:pt x="1811083" y="0"/>
                  </a:lnTo>
                  <a:lnTo>
                    <a:pt x="1870028" y="661"/>
                  </a:lnTo>
                  <a:lnTo>
                    <a:pt x="1926523" y="7028"/>
                  </a:lnTo>
                  <a:lnTo>
                    <a:pt x="1953848" y="12411"/>
                  </a:lnTo>
                  <a:lnTo>
                    <a:pt x="1975491" y="20038"/>
                  </a:lnTo>
                  <a:lnTo>
                    <a:pt x="1980884" y="23715"/>
                  </a:lnTo>
                  <a:lnTo>
                    <a:pt x="1989418" y="32882"/>
                  </a:lnTo>
                  <a:lnTo>
                    <a:pt x="1999577" y="48752"/>
                  </a:lnTo>
                  <a:lnTo>
                    <a:pt x="2003123" y="59884"/>
                  </a:lnTo>
                  <a:lnTo>
                    <a:pt x="2004069" y="65519"/>
                  </a:lnTo>
                  <a:lnTo>
                    <a:pt x="2002579" y="79401"/>
                  </a:lnTo>
                  <a:lnTo>
                    <a:pt x="1996385" y="105821"/>
                  </a:lnTo>
                  <a:lnTo>
                    <a:pt x="1985759" y="148882"/>
                  </a:lnTo>
                  <a:lnTo>
                    <a:pt x="1977614" y="173919"/>
                  </a:lnTo>
                  <a:lnTo>
                    <a:pt x="1966692" y="200921"/>
                  </a:lnTo>
                  <a:lnTo>
                    <a:pt x="1952312" y="228797"/>
                  </a:lnTo>
                  <a:lnTo>
                    <a:pt x="1941476" y="259601"/>
                  </a:lnTo>
                  <a:lnTo>
                    <a:pt x="1937253" y="275817"/>
                  </a:lnTo>
                  <a:lnTo>
                    <a:pt x="1931580" y="292342"/>
                  </a:lnTo>
                  <a:lnTo>
                    <a:pt x="1924941" y="309074"/>
                  </a:lnTo>
                  <a:lnTo>
                    <a:pt x="1904484" y="357388"/>
                  </a:lnTo>
                  <a:lnTo>
                    <a:pt x="1893232" y="388190"/>
                  </a:lnTo>
                  <a:lnTo>
                    <a:pt x="1888897" y="404405"/>
                  </a:lnTo>
                  <a:lnTo>
                    <a:pt x="1885056" y="420930"/>
                  </a:lnTo>
                  <a:lnTo>
                    <a:pt x="1878247" y="454531"/>
                  </a:lnTo>
                  <a:lnTo>
                    <a:pt x="1863200" y="537873"/>
                  </a:lnTo>
                  <a:lnTo>
                    <a:pt x="1848812" y="606127"/>
                  </a:lnTo>
                  <a:lnTo>
                    <a:pt x="1845629" y="634313"/>
                  </a:lnTo>
                  <a:lnTo>
                    <a:pt x="1844214" y="661763"/>
                  </a:lnTo>
                  <a:lnTo>
                    <a:pt x="1843585" y="686663"/>
                  </a:lnTo>
                  <a:lnTo>
                    <a:pt x="1845846" y="710430"/>
                  </a:lnTo>
                  <a:lnTo>
                    <a:pt x="1849073" y="733693"/>
                  </a:lnTo>
                  <a:lnTo>
                    <a:pt x="1850507" y="756732"/>
                  </a:lnTo>
                  <a:lnTo>
                    <a:pt x="1851314" y="786572"/>
                  </a:lnTo>
                  <a:lnTo>
                    <a:pt x="1851625" y="832209"/>
                  </a:lnTo>
                  <a:lnTo>
                    <a:pt x="1849101" y="846237"/>
                  </a:lnTo>
                  <a:lnTo>
                    <a:pt x="1845757" y="858821"/>
                  </a:lnTo>
                  <a:lnTo>
                    <a:pt x="1844271" y="870764"/>
                  </a:lnTo>
                  <a:lnTo>
                    <a:pt x="1841970" y="875664"/>
                  </a:lnTo>
                  <a:lnTo>
                    <a:pt x="1838530" y="879883"/>
                  </a:lnTo>
                  <a:lnTo>
                    <a:pt x="1819799" y="896534"/>
                  </a:lnTo>
                  <a:lnTo>
                    <a:pt x="1804010" y="905359"/>
                  </a:lnTo>
                  <a:lnTo>
                    <a:pt x="1789522" y="911133"/>
                  </a:lnTo>
                  <a:lnTo>
                    <a:pt x="1765300" y="915188"/>
                  </a:lnTo>
                  <a:lnTo>
                    <a:pt x="1702508" y="909364"/>
                  </a:lnTo>
                  <a:lnTo>
                    <a:pt x="1650391" y="902637"/>
                  </a:lnTo>
                  <a:lnTo>
                    <a:pt x="1591695" y="897780"/>
                  </a:lnTo>
                  <a:lnTo>
                    <a:pt x="1529900" y="892482"/>
                  </a:lnTo>
                  <a:lnTo>
                    <a:pt x="1477132" y="891564"/>
                  </a:lnTo>
                  <a:lnTo>
                    <a:pt x="1423820" y="886741"/>
                  </a:lnTo>
                  <a:lnTo>
                    <a:pt x="1371829" y="883831"/>
                  </a:lnTo>
                  <a:lnTo>
                    <a:pt x="1315678" y="882968"/>
                  </a:lnTo>
                  <a:lnTo>
                    <a:pt x="996861" y="882606"/>
                  </a:lnTo>
                  <a:lnTo>
                    <a:pt x="951364" y="885145"/>
                  </a:lnTo>
                  <a:lnTo>
                    <a:pt x="905743" y="889449"/>
                  </a:lnTo>
                  <a:lnTo>
                    <a:pt x="838171" y="897227"/>
                  </a:lnTo>
                  <a:lnTo>
                    <a:pt x="796063" y="902756"/>
                  </a:lnTo>
                  <a:lnTo>
                    <a:pt x="752582" y="910929"/>
                  </a:lnTo>
                  <a:lnTo>
                    <a:pt x="707858" y="919958"/>
                  </a:lnTo>
                  <a:lnTo>
                    <a:pt x="662581" y="927147"/>
                  </a:lnTo>
                  <a:lnTo>
                    <a:pt x="617057" y="936057"/>
                  </a:lnTo>
                  <a:lnTo>
                    <a:pt x="572377" y="945414"/>
                  </a:lnTo>
                  <a:lnTo>
                    <a:pt x="530294" y="952747"/>
                  </a:lnTo>
                  <a:lnTo>
                    <a:pt x="447998" y="971108"/>
                  </a:lnTo>
                  <a:lnTo>
                    <a:pt x="404212" y="978455"/>
                  </a:lnTo>
                  <a:lnTo>
                    <a:pt x="345823" y="992497"/>
                  </a:lnTo>
                  <a:lnTo>
                    <a:pt x="292327" y="1004171"/>
                  </a:lnTo>
                  <a:lnTo>
                    <a:pt x="230847" y="1015697"/>
                  </a:lnTo>
                  <a:lnTo>
                    <a:pt x="169260" y="1023780"/>
                  </a:lnTo>
                  <a:lnTo>
                    <a:pt x="134496" y="1026987"/>
                  </a:lnTo>
                  <a:lnTo>
                    <a:pt x="74812" y="1019528"/>
                  </a:lnTo>
                  <a:lnTo>
                    <a:pt x="44936" y="1010582"/>
                  </a:lnTo>
                  <a:lnTo>
                    <a:pt x="32351" y="1004254"/>
                  </a:lnTo>
                  <a:lnTo>
                    <a:pt x="20408" y="995091"/>
                  </a:lnTo>
                  <a:lnTo>
                    <a:pt x="11290" y="982129"/>
                  </a:lnTo>
                  <a:lnTo>
                    <a:pt x="5014" y="967795"/>
                  </a:lnTo>
                  <a:lnTo>
                    <a:pt x="2226" y="955075"/>
                  </a:lnTo>
                  <a:lnTo>
                    <a:pt x="656" y="923551"/>
                  </a:lnTo>
                  <a:lnTo>
                    <a:pt x="125" y="876123"/>
                  </a:lnTo>
                  <a:lnTo>
                    <a:pt x="0" y="748823"/>
                  </a:lnTo>
                  <a:lnTo>
                    <a:pt x="950" y="730552"/>
                  </a:lnTo>
                  <a:lnTo>
                    <a:pt x="2537" y="712657"/>
                  </a:lnTo>
                  <a:lnTo>
                    <a:pt x="4547" y="695012"/>
                  </a:lnTo>
                  <a:lnTo>
                    <a:pt x="5887" y="675628"/>
                  </a:lnTo>
                  <a:lnTo>
                    <a:pt x="6780" y="655085"/>
                  </a:lnTo>
                  <a:lnTo>
                    <a:pt x="7376" y="633770"/>
                  </a:lnTo>
                  <a:lnTo>
                    <a:pt x="9678" y="612893"/>
                  </a:lnTo>
                  <a:lnTo>
                    <a:pt x="13118" y="592307"/>
                  </a:lnTo>
                  <a:lnTo>
                    <a:pt x="17316" y="571916"/>
                  </a:lnTo>
                  <a:lnTo>
                    <a:pt x="24520" y="531479"/>
                  </a:lnTo>
                  <a:lnTo>
                    <a:pt x="39843" y="438962"/>
                  </a:lnTo>
                  <a:lnTo>
                    <a:pt x="54266" y="363197"/>
                  </a:lnTo>
                  <a:lnTo>
                    <a:pt x="62853" y="319872"/>
                  </a:lnTo>
                  <a:lnTo>
                    <a:pt x="68572" y="296269"/>
                  </a:lnTo>
                  <a:lnTo>
                    <a:pt x="77146" y="266916"/>
                  </a:lnTo>
                  <a:lnTo>
                    <a:pt x="80004" y="257833"/>
                  </a:lnTo>
                  <a:lnTo>
                    <a:pt x="80957" y="250826"/>
                  </a:lnTo>
                  <a:lnTo>
                    <a:pt x="80639" y="245201"/>
                  </a:lnTo>
                  <a:lnTo>
                    <a:pt x="77837" y="229331"/>
                  </a:lnTo>
                  <a:lnTo>
                    <a:pt x="77147" y="2139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2.1 P</a:t>
            </a:r>
            <a:r>
              <a:rPr lang="en-US" dirty="0" smtClean="0"/>
              <a:t>. 82-87, #25-30, 41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arenR" startAt="25"/>
            </a:pPr>
            <a:r>
              <a:rPr lang="en-US" dirty="0" smtClean="0"/>
              <a:t>f(x)= -3/4x+1/3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-122x+805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15x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 f(x)= 1.68x+1.23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0.5x+4</a:t>
            </a:r>
          </a:p>
          <a:p>
            <a:pPr marL="514350" indent="-514350">
              <a:buAutoNum type="arabicParenR" startAt="25"/>
            </a:pPr>
            <a:r>
              <a:rPr lang="en-US" dirty="0" smtClean="0"/>
              <a:t>f(x)= -2x+3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41) a) f(x)= 6x+200</a:t>
            </a:r>
          </a:p>
          <a:p>
            <a:pPr marL="514350" indent="-514350">
              <a:buNone/>
            </a:pPr>
            <a:r>
              <a:rPr lang="en-US" dirty="0" smtClean="0"/>
              <a:t>b) D = {x|0≤ x ≤ 50}</a:t>
            </a:r>
          </a:p>
          <a:p>
            <a:pPr marL="514350" indent="-514350">
              <a:buAutoNum type="alphaLcParenR" startAt="3"/>
            </a:pPr>
            <a:r>
              <a:rPr lang="en-US" dirty="0" err="1" smtClean="0"/>
              <a:t>yint</a:t>
            </a:r>
            <a:r>
              <a:rPr lang="en-US" dirty="0" smtClean="0"/>
              <a:t>=200, the tank initially contained 200 gallons of fuel</a:t>
            </a:r>
          </a:p>
          <a:p>
            <a:pPr>
              <a:buNone/>
            </a:pPr>
            <a:r>
              <a:rPr lang="en-US" dirty="0" smtClean="0"/>
              <a:t>d) </a:t>
            </a:r>
            <a:r>
              <a:rPr lang="en-US" dirty="0" err="1" smtClean="0"/>
              <a:t>Xint</a:t>
            </a:r>
            <a:r>
              <a:rPr lang="en-US" dirty="0" smtClean="0"/>
              <a:t>= -100/3, which corresponds to a negative time, which doesn’t make sense in this problem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0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Intermediate value property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(x</a:t>
            </a:r>
            <a:r>
              <a:rPr lang="en-US" baseline="-25000" smtClean="0"/>
              <a:t>1</a:t>
            </a:r>
            <a:r>
              <a:rPr lang="en-US" smtClean="0"/>
              <a:t>, y</a:t>
            </a:r>
            <a:r>
              <a:rPr lang="en-US" baseline="-25000" smtClean="0"/>
              <a:t>1</a:t>
            </a:r>
            <a:r>
              <a:rPr lang="en-US" smtClean="0"/>
              <a:t>) and (x</a:t>
            </a:r>
            <a:r>
              <a:rPr lang="en-US" baseline="-25000" smtClean="0"/>
              <a:t>2</a:t>
            </a:r>
            <a:r>
              <a:rPr lang="en-US" smtClean="0"/>
              <a:t>,y</a:t>
            </a:r>
            <a:r>
              <a:rPr lang="en-US" baseline="-25000" smtClean="0"/>
              <a:t>2</a:t>
            </a:r>
            <a:r>
              <a:rPr lang="en-US" smtClean="0"/>
              <a:t>) are points on continuous function, then it is assumed that the points between y</a:t>
            </a:r>
            <a:r>
              <a:rPr lang="en-US" baseline="-25000" smtClean="0"/>
              <a:t>1</a:t>
            </a:r>
            <a:r>
              <a:rPr lang="en-US" smtClean="0"/>
              <a:t> and y</a:t>
            </a:r>
            <a:r>
              <a:rPr lang="en-US" baseline="-25000" smtClean="0"/>
              <a:t>2</a:t>
            </a:r>
            <a:r>
              <a:rPr lang="en-US" smtClean="0"/>
              <a:t> are part of the range for this function, if the domain is between x</a:t>
            </a:r>
            <a:r>
              <a:rPr lang="en-US" baseline="-25000" smtClean="0"/>
              <a:t>1</a:t>
            </a:r>
            <a:r>
              <a:rPr lang="en-US" smtClean="0"/>
              <a:t> and x</a:t>
            </a:r>
            <a:r>
              <a:rPr lang="en-US" baseline="-25000" smtClean="0"/>
              <a:t>2</a:t>
            </a:r>
            <a:r>
              <a:rPr lang="en-US" smtClean="0"/>
              <a:t>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22533" name="Picture 5" descr="basic gra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76600"/>
            <a:ext cx="2886075" cy="29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439"/>
          <p:cNvSpPr/>
          <p:nvPr/>
        </p:nvSpPr>
        <p:spPr>
          <a:xfrm>
            <a:off x="4289107" y="3206114"/>
            <a:ext cx="3720466" cy="2871789"/>
          </a:xfrm>
          <a:custGeom>
            <a:avLst/>
            <a:gdLst/>
            <a:ahLst/>
            <a:cxnLst/>
            <a:rect l="0" t="0" r="0" b="0"/>
            <a:pathLst>
              <a:path w="3720466" h="2871789">
                <a:moveTo>
                  <a:pt x="0" y="2871788"/>
                </a:moveTo>
                <a:lnTo>
                  <a:pt x="0" y="2864407"/>
                </a:lnTo>
                <a:lnTo>
                  <a:pt x="953" y="2864010"/>
                </a:lnTo>
                <a:lnTo>
                  <a:pt x="4551" y="2863569"/>
                </a:lnTo>
                <a:lnTo>
                  <a:pt x="5892" y="2862499"/>
                </a:lnTo>
                <a:lnTo>
                  <a:pt x="6785" y="2860833"/>
                </a:lnTo>
                <a:lnTo>
                  <a:pt x="7778" y="2856441"/>
                </a:lnTo>
                <a:lnTo>
                  <a:pt x="9504" y="2830803"/>
                </a:lnTo>
                <a:lnTo>
                  <a:pt x="15353" y="2813563"/>
                </a:lnTo>
                <a:lnTo>
                  <a:pt x="19528" y="2785467"/>
                </a:lnTo>
                <a:lnTo>
                  <a:pt x="22967" y="2774368"/>
                </a:lnTo>
                <a:lnTo>
                  <a:pt x="36286" y="2689754"/>
                </a:lnTo>
                <a:lnTo>
                  <a:pt x="39940" y="2673727"/>
                </a:lnTo>
                <a:lnTo>
                  <a:pt x="53395" y="2588881"/>
                </a:lnTo>
                <a:lnTo>
                  <a:pt x="74663" y="2504958"/>
                </a:lnTo>
                <a:lnTo>
                  <a:pt x="75493" y="2495789"/>
                </a:lnTo>
                <a:lnTo>
                  <a:pt x="102498" y="2415482"/>
                </a:lnTo>
                <a:lnTo>
                  <a:pt x="125716" y="2333707"/>
                </a:lnTo>
                <a:lnTo>
                  <a:pt x="135251" y="2300982"/>
                </a:lnTo>
                <a:lnTo>
                  <a:pt x="169933" y="2217058"/>
                </a:lnTo>
                <a:lnTo>
                  <a:pt x="199945" y="2137390"/>
                </a:lnTo>
                <a:lnTo>
                  <a:pt x="212489" y="2103115"/>
                </a:lnTo>
                <a:lnTo>
                  <a:pt x="262651" y="2019062"/>
                </a:lnTo>
                <a:lnTo>
                  <a:pt x="329919" y="1930123"/>
                </a:lnTo>
                <a:lnTo>
                  <a:pt x="403774" y="1844063"/>
                </a:lnTo>
                <a:lnTo>
                  <a:pt x="515545" y="1760234"/>
                </a:lnTo>
                <a:lnTo>
                  <a:pt x="548876" y="1738315"/>
                </a:lnTo>
                <a:lnTo>
                  <a:pt x="660084" y="1688960"/>
                </a:lnTo>
                <a:lnTo>
                  <a:pt x="677228" y="1682194"/>
                </a:lnTo>
                <a:lnTo>
                  <a:pt x="702945" y="1669580"/>
                </a:lnTo>
                <a:lnTo>
                  <a:pt x="814388" y="1637316"/>
                </a:lnTo>
                <a:lnTo>
                  <a:pt x="832485" y="1632571"/>
                </a:lnTo>
                <a:lnTo>
                  <a:pt x="890746" y="1622265"/>
                </a:lnTo>
                <a:lnTo>
                  <a:pt x="917975" y="1615205"/>
                </a:lnTo>
                <a:lnTo>
                  <a:pt x="1032791" y="1603453"/>
                </a:lnTo>
                <a:lnTo>
                  <a:pt x="1186249" y="1603059"/>
                </a:lnTo>
                <a:lnTo>
                  <a:pt x="1300641" y="1618259"/>
                </a:lnTo>
                <a:lnTo>
                  <a:pt x="1352413" y="1626791"/>
                </a:lnTo>
                <a:lnTo>
                  <a:pt x="1451084" y="1643926"/>
                </a:lnTo>
                <a:lnTo>
                  <a:pt x="1481193" y="1647869"/>
                </a:lnTo>
                <a:lnTo>
                  <a:pt x="1591547" y="1677376"/>
                </a:lnTo>
                <a:lnTo>
                  <a:pt x="1619332" y="1684980"/>
                </a:lnTo>
                <a:lnTo>
                  <a:pt x="1740134" y="1702982"/>
                </a:lnTo>
                <a:lnTo>
                  <a:pt x="1855741" y="1705894"/>
                </a:lnTo>
                <a:lnTo>
                  <a:pt x="1950039" y="1693157"/>
                </a:lnTo>
                <a:lnTo>
                  <a:pt x="2032260" y="1669046"/>
                </a:lnTo>
                <a:lnTo>
                  <a:pt x="2141442" y="1622663"/>
                </a:lnTo>
                <a:lnTo>
                  <a:pt x="2252604" y="1553406"/>
                </a:lnTo>
                <a:lnTo>
                  <a:pt x="2338455" y="1482866"/>
                </a:lnTo>
                <a:lnTo>
                  <a:pt x="2433367" y="1397315"/>
                </a:lnTo>
                <a:lnTo>
                  <a:pt x="2503491" y="1315615"/>
                </a:lnTo>
                <a:lnTo>
                  <a:pt x="2588901" y="1220047"/>
                </a:lnTo>
                <a:lnTo>
                  <a:pt x="2620647" y="1181009"/>
                </a:lnTo>
                <a:lnTo>
                  <a:pt x="2658270" y="1126545"/>
                </a:lnTo>
                <a:lnTo>
                  <a:pt x="2708027" y="1065031"/>
                </a:lnTo>
                <a:lnTo>
                  <a:pt x="2760878" y="985790"/>
                </a:lnTo>
                <a:lnTo>
                  <a:pt x="2820383" y="905825"/>
                </a:lnTo>
                <a:lnTo>
                  <a:pt x="2872584" y="825818"/>
                </a:lnTo>
                <a:lnTo>
                  <a:pt x="2938627" y="745808"/>
                </a:lnTo>
                <a:lnTo>
                  <a:pt x="3004825" y="665798"/>
                </a:lnTo>
                <a:lnTo>
                  <a:pt x="3074605" y="579897"/>
                </a:lnTo>
                <a:lnTo>
                  <a:pt x="3146689" y="494822"/>
                </a:lnTo>
                <a:lnTo>
                  <a:pt x="3226152" y="408985"/>
                </a:lnTo>
                <a:lnTo>
                  <a:pt x="3324344" y="319737"/>
                </a:lnTo>
                <a:lnTo>
                  <a:pt x="3406035" y="245393"/>
                </a:lnTo>
                <a:lnTo>
                  <a:pt x="3489533" y="163617"/>
                </a:lnTo>
                <a:lnTo>
                  <a:pt x="3585106" y="95070"/>
                </a:lnTo>
                <a:lnTo>
                  <a:pt x="3651488" y="54338"/>
                </a:lnTo>
                <a:lnTo>
                  <a:pt x="3663774" y="42883"/>
                </a:lnTo>
                <a:lnTo>
                  <a:pt x="3673362" y="32395"/>
                </a:lnTo>
                <a:lnTo>
                  <a:pt x="3699463" y="12718"/>
                </a:lnTo>
                <a:lnTo>
                  <a:pt x="3708739" y="8849"/>
                </a:lnTo>
                <a:lnTo>
                  <a:pt x="3720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40"/>
          <p:cNvSpPr/>
          <p:nvPr/>
        </p:nvSpPr>
        <p:spPr>
          <a:xfrm>
            <a:off x="4117658" y="6009322"/>
            <a:ext cx="411480" cy="299921"/>
          </a:xfrm>
          <a:custGeom>
            <a:avLst/>
            <a:gdLst/>
            <a:ahLst/>
            <a:cxnLst/>
            <a:rect l="0" t="0" r="0" b="0"/>
            <a:pathLst>
              <a:path w="411480" h="299921">
                <a:moveTo>
                  <a:pt x="25717" y="0"/>
                </a:moveTo>
                <a:lnTo>
                  <a:pt x="13785" y="0"/>
                </a:lnTo>
                <a:lnTo>
                  <a:pt x="12047" y="953"/>
                </a:lnTo>
                <a:lnTo>
                  <a:pt x="10889" y="2540"/>
                </a:lnTo>
                <a:lnTo>
                  <a:pt x="10116" y="4551"/>
                </a:lnTo>
                <a:lnTo>
                  <a:pt x="8649" y="5892"/>
                </a:lnTo>
                <a:lnTo>
                  <a:pt x="6718" y="6785"/>
                </a:lnTo>
                <a:lnTo>
                  <a:pt x="4478" y="7381"/>
                </a:lnTo>
                <a:lnTo>
                  <a:pt x="2986" y="8731"/>
                </a:lnTo>
                <a:lnTo>
                  <a:pt x="1990" y="10583"/>
                </a:lnTo>
                <a:lnTo>
                  <a:pt x="884" y="15181"/>
                </a:lnTo>
                <a:lnTo>
                  <a:pt x="261" y="23125"/>
                </a:lnTo>
                <a:lnTo>
                  <a:pt x="77" y="32463"/>
                </a:lnTo>
                <a:lnTo>
                  <a:pt x="0" y="78715"/>
                </a:lnTo>
                <a:lnTo>
                  <a:pt x="2539" y="87690"/>
                </a:lnTo>
                <a:lnTo>
                  <a:pt x="4550" y="92750"/>
                </a:lnTo>
                <a:lnTo>
                  <a:pt x="6843" y="98028"/>
                </a:lnTo>
                <a:lnTo>
                  <a:pt x="11931" y="108973"/>
                </a:lnTo>
                <a:lnTo>
                  <a:pt x="17367" y="117648"/>
                </a:lnTo>
                <a:lnTo>
                  <a:pt x="20150" y="121294"/>
                </a:lnTo>
                <a:lnTo>
                  <a:pt x="22006" y="125630"/>
                </a:lnTo>
                <a:lnTo>
                  <a:pt x="23243" y="130426"/>
                </a:lnTo>
                <a:lnTo>
                  <a:pt x="24067" y="135528"/>
                </a:lnTo>
                <a:lnTo>
                  <a:pt x="25570" y="140835"/>
                </a:lnTo>
                <a:lnTo>
                  <a:pt x="27524" y="146277"/>
                </a:lnTo>
                <a:lnTo>
                  <a:pt x="29779" y="151811"/>
                </a:lnTo>
                <a:lnTo>
                  <a:pt x="32235" y="157405"/>
                </a:lnTo>
                <a:lnTo>
                  <a:pt x="37503" y="168700"/>
                </a:lnTo>
                <a:lnTo>
                  <a:pt x="62873" y="220030"/>
                </a:lnTo>
                <a:lnTo>
                  <a:pt x="64775" y="225745"/>
                </a:lnTo>
                <a:lnTo>
                  <a:pt x="66043" y="231459"/>
                </a:lnTo>
                <a:lnTo>
                  <a:pt x="66888" y="237174"/>
                </a:lnTo>
                <a:lnTo>
                  <a:pt x="68405" y="242889"/>
                </a:lnTo>
                <a:lnTo>
                  <a:pt x="70368" y="248603"/>
                </a:lnTo>
                <a:lnTo>
                  <a:pt x="72629" y="254318"/>
                </a:lnTo>
                <a:lnTo>
                  <a:pt x="77682" y="263208"/>
                </a:lnTo>
                <a:lnTo>
                  <a:pt x="83102" y="270334"/>
                </a:lnTo>
                <a:lnTo>
                  <a:pt x="91509" y="279701"/>
                </a:lnTo>
                <a:lnTo>
                  <a:pt x="97185" y="285602"/>
                </a:lnTo>
                <a:lnTo>
                  <a:pt x="100032" y="287556"/>
                </a:lnTo>
                <a:lnTo>
                  <a:pt x="105736" y="289728"/>
                </a:lnTo>
                <a:lnTo>
                  <a:pt x="107637" y="291260"/>
                </a:lnTo>
                <a:lnTo>
                  <a:pt x="108906" y="293233"/>
                </a:lnTo>
                <a:lnTo>
                  <a:pt x="109751" y="295501"/>
                </a:lnTo>
                <a:lnTo>
                  <a:pt x="111267" y="297013"/>
                </a:lnTo>
                <a:lnTo>
                  <a:pt x="113231" y="298022"/>
                </a:lnTo>
                <a:lnTo>
                  <a:pt x="118674" y="299639"/>
                </a:lnTo>
                <a:lnTo>
                  <a:pt x="128719" y="299920"/>
                </a:lnTo>
                <a:lnTo>
                  <a:pt x="132484" y="299007"/>
                </a:lnTo>
                <a:lnTo>
                  <a:pt x="143288" y="294123"/>
                </a:lnTo>
                <a:lnTo>
                  <a:pt x="152901" y="292647"/>
                </a:lnTo>
                <a:lnTo>
                  <a:pt x="163523" y="289450"/>
                </a:lnTo>
                <a:lnTo>
                  <a:pt x="169022" y="287264"/>
                </a:lnTo>
                <a:lnTo>
                  <a:pt x="173641" y="283902"/>
                </a:lnTo>
                <a:lnTo>
                  <a:pt x="181313" y="275086"/>
                </a:lnTo>
                <a:lnTo>
                  <a:pt x="190438" y="267358"/>
                </a:lnTo>
                <a:lnTo>
                  <a:pt x="200844" y="259796"/>
                </a:lnTo>
                <a:lnTo>
                  <a:pt x="206285" y="255113"/>
                </a:lnTo>
                <a:lnTo>
                  <a:pt x="211818" y="250085"/>
                </a:lnTo>
                <a:lnTo>
                  <a:pt x="223046" y="239419"/>
                </a:lnTo>
                <a:lnTo>
                  <a:pt x="228707" y="233908"/>
                </a:lnTo>
                <a:lnTo>
                  <a:pt x="235338" y="228329"/>
                </a:lnTo>
                <a:lnTo>
                  <a:pt x="242617" y="222704"/>
                </a:lnTo>
                <a:lnTo>
                  <a:pt x="250327" y="217050"/>
                </a:lnTo>
                <a:lnTo>
                  <a:pt x="257372" y="211375"/>
                </a:lnTo>
                <a:lnTo>
                  <a:pt x="263973" y="205687"/>
                </a:lnTo>
                <a:lnTo>
                  <a:pt x="270280" y="199989"/>
                </a:lnTo>
                <a:lnTo>
                  <a:pt x="277341" y="194286"/>
                </a:lnTo>
                <a:lnTo>
                  <a:pt x="284906" y="188579"/>
                </a:lnTo>
                <a:lnTo>
                  <a:pt x="292807" y="182869"/>
                </a:lnTo>
                <a:lnTo>
                  <a:pt x="299980" y="177158"/>
                </a:lnTo>
                <a:lnTo>
                  <a:pt x="306666" y="171446"/>
                </a:lnTo>
                <a:lnTo>
                  <a:pt x="313029" y="165732"/>
                </a:lnTo>
                <a:lnTo>
                  <a:pt x="320128" y="160018"/>
                </a:lnTo>
                <a:lnTo>
                  <a:pt x="327718" y="154304"/>
                </a:lnTo>
                <a:lnTo>
                  <a:pt x="343772" y="142875"/>
                </a:lnTo>
                <a:lnTo>
                  <a:pt x="360432" y="131445"/>
                </a:lnTo>
                <a:lnTo>
                  <a:pt x="367923" y="126682"/>
                </a:lnTo>
                <a:lnTo>
                  <a:pt x="374822" y="122555"/>
                </a:lnTo>
                <a:lnTo>
                  <a:pt x="387567" y="115429"/>
                </a:lnTo>
                <a:lnTo>
                  <a:pt x="411479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41"/>
          <p:cNvSpPr/>
          <p:nvPr/>
        </p:nvSpPr>
        <p:spPr>
          <a:xfrm>
            <a:off x="7795614" y="3068964"/>
            <a:ext cx="426917" cy="334319"/>
          </a:xfrm>
          <a:custGeom>
            <a:avLst/>
            <a:gdLst/>
            <a:ahLst/>
            <a:cxnLst/>
            <a:rect l="0" t="0" r="0" b="0"/>
            <a:pathLst>
              <a:path w="426917" h="334319">
                <a:moveTo>
                  <a:pt x="8218" y="17136"/>
                </a:moveTo>
                <a:lnTo>
                  <a:pt x="0" y="17136"/>
                </a:lnTo>
                <a:lnTo>
                  <a:pt x="24357" y="17136"/>
                </a:lnTo>
                <a:lnTo>
                  <a:pt x="37298" y="14596"/>
                </a:lnTo>
                <a:lnTo>
                  <a:pt x="44750" y="12585"/>
                </a:lnTo>
                <a:lnTo>
                  <a:pt x="52575" y="11244"/>
                </a:lnTo>
                <a:lnTo>
                  <a:pt x="60649" y="10350"/>
                </a:lnTo>
                <a:lnTo>
                  <a:pt x="68890" y="9755"/>
                </a:lnTo>
                <a:lnTo>
                  <a:pt x="78193" y="9357"/>
                </a:lnTo>
                <a:lnTo>
                  <a:pt x="98690" y="8916"/>
                </a:lnTo>
                <a:lnTo>
                  <a:pt x="127100" y="8668"/>
                </a:lnTo>
                <a:lnTo>
                  <a:pt x="137004" y="7680"/>
                </a:lnTo>
                <a:lnTo>
                  <a:pt x="147415" y="6070"/>
                </a:lnTo>
                <a:lnTo>
                  <a:pt x="158166" y="4043"/>
                </a:lnTo>
                <a:lnTo>
                  <a:pt x="170095" y="2692"/>
                </a:lnTo>
                <a:lnTo>
                  <a:pt x="182812" y="1792"/>
                </a:lnTo>
                <a:lnTo>
                  <a:pt x="208687" y="791"/>
                </a:lnTo>
                <a:lnTo>
                  <a:pt x="244675" y="228"/>
                </a:lnTo>
                <a:lnTo>
                  <a:pt x="324871" y="0"/>
                </a:lnTo>
                <a:lnTo>
                  <a:pt x="333620" y="949"/>
                </a:lnTo>
                <a:lnTo>
                  <a:pt x="342310" y="2535"/>
                </a:lnTo>
                <a:lnTo>
                  <a:pt x="350961" y="4544"/>
                </a:lnTo>
                <a:lnTo>
                  <a:pt x="358634" y="5884"/>
                </a:lnTo>
                <a:lnTo>
                  <a:pt x="365653" y="6777"/>
                </a:lnTo>
                <a:lnTo>
                  <a:pt x="378533" y="8722"/>
                </a:lnTo>
                <a:lnTo>
                  <a:pt x="395542" y="14219"/>
                </a:lnTo>
                <a:lnTo>
                  <a:pt x="403565" y="15839"/>
                </a:lnTo>
                <a:lnTo>
                  <a:pt x="410305" y="19100"/>
                </a:lnTo>
                <a:lnTo>
                  <a:pt x="413436" y="21302"/>
                </a:lnTo>
                <a:lnTo>
                  <a:pt x="415524" y="23723"/>
                </a:lnTo>
                <a:lnTo>
                  <a:pt x="416915" y="26290"/>
                </a:lnTo>
                <a:lnTo>
                  <a:pt x="417842" y="28954"/>
                </a:lnTo>
                <a:lnTo>
                  <a:pt x="421413" y="34453"/>
                </a:lnTo>
                <a:lnTo>
                  <a:pt x="423699" y="37253"/>
                </a:lnTo>
                <a:lnTo>
                  <a:pt x="425223" y="41025"/>
                </a:lnTo>
                <a:lnTo>
                  <a:pt x="426916" y="50296"/>
                </a:lnTo>
                <a:lnTo>
                  <a:pt x="426415" y="54482"/>
                </a:lnTo>
                <a:lnTo>
                  <a:pt x="425129" y="58226"/>
                </a:lnTo>
                <a:lnTo>
                  <a:pt x="423319" y="61674"/>
                </a:lnTo>
                <a:lnTo>
                  <a:pt x="421307" y="70586"/>
                </a:lnTo>
                <a:lnTo>
                  <a:pt x="420771" y="75629"/>
                </a:lnTo>
                <a:lnTo>
                  <a:pt x="419461" y="81849"/>
                </a:lnTo>
                <a:lnTo>
                  <a:pt x="417635" y="88853"/>
                </a:lnTo>
                <a:lnTo>
                  <a:pt x="415465" y="96379"/>
                </a:lnTo>
                <a:lnTo>
                  <a:pt x="412113" y="103302"/>
                </a:lnTo>
                <a:lnTo>
                  <a:pt x="407975" y="109822"/>
                </a:lnTo>
                <a:lnTo>
                  <a:pt x="403310" y="116074"/>
                </a:lnTo>
                <a:lnTo>
                  <a:pt x="393047" y="130641"/>
                </a:lnTo>
                <a:lnTo>
                  <a:pt x="370937" y="163276"/>
                </a:lnTo>
                <a:lnTo>
                  <a:pt x="364331" y="171712"/>
                </a:lnTo>
                <a:lnTo>
                  <a:pt x="357069" y="180194"/>
                </a:lnTo>
                <a:lnTo>
                  <a:pt x="349371" y="188706"/>
                </a:lnTo>
                <a:lnTo>
                  <a:pt x="342333" y="197238"/>
                </a:lnTo>
                <a:lnTo>
                  <a:pt x="335736" y="205784"/>
                </a:lnTo>
                <a:lnTo>
                  <a:pt x="329434" y="214339"/>
                </a:lnTo>
                <a:lnTo>
                  <a:pt x="322374" y="222899"/>
                </a:lnTo>
                <a:lnTo>
                  <a:pt x="314811" y="231464"/>
                </a:lnTo>
                <a:lnTo>
                  <a:pt x="306911" y="240031"/>
                </a:lnTo>
                <a:lnTo>
                  <a:pt x="299739" y="249553"/>
                </a:lnTo>
                <a:lnTo>
                  <a:pt x="293053" y="259710"/>
                </a:lnTo>
                <a:lnTo>
                  <a:pt x="280544" y="280204"/>
                </a:lnTo>
                <a:lnTo>
                  <a:pt x="268635" y="298837"/>
                </a:lnTo>
                <a:lnTo>
                  <a:pt x="263744" y="306854"/>
                </a:lnTo>
                <a:lnTo>
                  <a:pt x="259531" y="314104"/>
                </a:lnTo>
                <a:lnTo>
                  <a:pt x="248248" y="33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84" name="SMARTPenAnnotation442"/>
          <p:cNvSpPr/>
          <p:nvPr/>
        </p:nvSpPr>
        <p:spPr>
          <a:xfrm>
            <a:off x="4966486" y="4809216"/>
            <a:ext cx="127957" cy="102709"/>
          </a:xfrm>
          <a:custGeom>
            <a:avLst/>
            <a:gdLst/>
            <a:ahLst/>
            <a:cxnLst/>
            <a:rect l="0" t="0" r="0" b="0"/>
            <a:pathLst>
              <a:path w="127957" h="102709">
                <a:moveTo>
                  <a:pt x="42711" y="68536"/>
                </a:moveTo>
                <a:lnTo>
                  <a:pt x="42711" y="55444"/>
                </a:lnTo>
                <a:lnTo>
                  <a:pt x="43664" y="53140"/>
                </a:lnTo>
                <a:lnTo>
                  <a:pt x="45251" y="50652"/>
                </a:lnTo>
                <a:lnTo>
                  <a:pt x="47262" y="48041"/>
                </a:lnTo>
                <a:lnTo>
                  <a:pt x="49555" y="46300"/>
                </a:lnTo>
                <a:lnTo>
                  <a:pt x="52036" y="45140"/>
                </a:lnTo>
                <a:lnTo>
                  <a:pt x="54643" y="44366"/>
                </a:lnTo>
                <a:lnTo>
                  <a:pt x="57333" y="43850"/>
                </a:lnTo>
                <a:lnTo>
                  <a:pt x="60079" y="43507"/>
                </a:lnTo>
                <a:lnTo>
                  <a:pt x="62862" y="43278"/>
                </a:lnTo>
                <a:lnTo>
                  <a:pt x="65670" y="42172"/>
                </a:lnTo>
                <a:lnTo>
                  <a:pt x="68495" y="40482"/>
                </a:lnTo>
                <a:lnTo>
                  <a:pt x="71330" y="38403"/>
                </a:lnTo>
                <a:lnTo>
                  <a:pt x="74173" y="37018"/>
                </a:lnTo>
                <a:lnTo>
                  <a:pt x="77021" y="36094"/>
                </a:lnTo>
                <a:lnTo>
                  <a:pt x="79871" y="35478"/>
                </a:lnTo>
                <a:lnTo>
                  <a:pt x="82725" y="35068"/>
                </a:lnTo>
                <a:lnTo>
                  <a:pt x="85579" y="34794"/>
                </a:lnTo>
                <a:lnTo>
                  <a:pt x="92454" y="34355"/>
                </a:lnTo>
                <a:lnTo>
                  <a:pt x="95934" y="36835"/>
                </a:lnTo>
                <a:lnTo>
                  <a:pt x="98196" y="38829"/>
                </a:lnTo>
                <a:lnTo>
                  <a:pt x="100656" y="40159"/>
                </a:lnTo>
                <a:lnTo>
                  <a:pt x="103249" y="41045"/>
                </a:lnTo>
                <a:lnTo>
                  <a:pt x="105929" y="41637"/>
                </a:lnTo>
                <a:lnTo>
                  <a:pt x="107716" y="42983"/>
                </a:lnTo>
                <a:lnTo>
                  <a:pt x="108908" y="44833"/>
                </a:lnTo>
                <a:lnTo>
                  <a:pt x="109702" y="47020"/>
                </a:lnTo>
                <a:lnTo>
                  <a:pt x="111184" y="48477"/>
                </a:lnTo>
                <a:lnTo>
                  <a:pt x="113125" y="49448"/>
                </a:lnTo>
                <a:lnTo>
                  <a:pt x="115371" y="50095"/>
                </a:lnTo>
                <a:lnTo>
                  <a:pt x="116869" y="51480"/>
                </a:lnTo>
                <a:lnTo>
                  <a:pt x="117867" y="53355"/>
                </a:lnTo>
                <a:lnTo>
                  <a:pt x="118533" y="55558"/>
                </a:lnTo>
                <a:lnTo>
                  <a:pt x="118976" y="57979"/>
                </a:lnTo>
                <a:lnTo>
                  <a:pt x="119272" y="60546"/>
                </a:lnTo>
                <a:lnTo>
                  <a:pt x="119469" y="63209"/>
                </a:lnTo>
                <a:lnTo>
                  <a:pt x="118648" y="65937"/>
                </a:lnTo>
                <a:lnTo>
                  <a:pt x="117149" y="68709"/>
                </a:lnTo>
                <a:lnTo>
                  <a:pt x="115196" y="71508"/>
                </a:lnTo>
                <a:lnTo>
                  <a:pt x="113894" y="74328"/>
                </a:lnTo>
                <a:lnTo>
                  <a:pt x="113027" y="77160"/>
                </a:lnTo>
                <a:lnTo>
                  <a:pt x="112448" y="80001"/>
                </a:lnTo>
                <a:lnTo>
                  <a:pt x="110158" y="82846"/>
                </a:lnTo>
                <a:lnTo>
                  <a:pt x="106725" y="85696"/>
                </a:lnTo>
                <a:lnTo>
                  <a:pt x="102532" y="88549"/>
                </a:lnTo>
                <a:lnTo>
                  <a:pt x="98784" y="90450"/>
                </a:lnTo>
                <a:lnTo>
                  <a:pt x="95333" y="91718"/>
                </a:lnTo>
                <a:lnTo>
                  <a:pt x="92080" y="92564"/>
                </a:lnTo>
                <a:lnTo>
                  <a:pt x="88959" y="94079"/>
                </a:lnTo>
                <a:lnTo>
                  <a:pt x="85926" y="96043"/>
                </a:lnTo>
                <a:lnTo>
                  <a:pt x="82951" y="98304"/>
                </a:lnTo>
                <a:lnTo>
                  <a:pt x="80015" y="99811"/>
                </a:lnTo>
                <a:lnTo>
                  <a:pt x="77106" y="100816"/>
                </a:lnTo>
                <a:lnTo>
                  <a:pt x="74213" y="101486"/>
                </a:lnTo>
                <a:lnTo>
                  <a:pt x="70380" y="101933"/>
                </a:lnTo>
                <a:lnTo>
                  <a:pt x="65920" y="102231"/>
                </a:lnTo>
                <a:lnTo>
                  <a:pt x="56836" y="102561"/>
                </a:lnTo>
                <a:lnTo>
                  <a:pt x="49624" y="102708"/>
                </a:lnTo>
                <a:lnTo>
                  <a:pt x="46367" y="101795"/>
                </a:lnTo>
                <a:lnTo>
                  <a:pt x="43244" y="100234"/>
                </a:lnTo>
                <a:lnTo>
                  <a:pt x="40208" y="98241"/>
                </a:lnTo>
                <a:lnTo>
                  <a:pt x="37233" y="95959"/>
                </a:lnTo>
                <a:lnTo>
                  <a:pt x="34297" y="93485"/>
                </a:lnTo>
                <a:lnTo>
                  <a:pt x="31386" y="90884"/>
                </a:lnTo>
                <a:lnTo>
                  <a:pt x="25613" y="85453"/>
                </a:lnTo>
                <a:lnTo>
                  <a:pt x="22740" y="82672"/>
                </a:lnTo>
                <a:lnTo>
                  <a:pt x="19872" y="80818"/>
                </a:lnTo>
                <a:lnTo>
                  <a:pt x="17008" y="79581"/>
                </a:lnTo>
                <a:lnTo>
                  <a:pt x="14146" y="78757"/>
                </a:lnTo>
                <a:lnTo>
                  <a:pt x="12238" y="76303"/>
                </a:lnTo>
                <a:lnTo>
                  <a:pt x="10965" y="72761"/>
                </a:lnTo>
                <a:lnTo>
                  <a:pt x="10117" y="68495"/>
                </a:lnTo>
                <a:lnTo>
                  <a:pt x="9552" y="64699"/>
                </a:lnTo>
                <a:lnTo>
                  <a:pt x="9175" y="61216"/>
                </a:lnTo>
                <a:lnTo>
                  <a:pt x="8924" y="57941"/>
                </a:lnTo>
                <a:lnTo>
                  <a:pt x="8756" y="54805"/>
                </a:lnTo>
                <a:lnTo>
                  <a:pt x="8570" y="48781"/>
                </a:lnTo>
                <a:lnTo>
                  <a:pt x="8441" y="34279"/>
                </a:lnTo>
                <a:lnTo>
                  <a:pt x="8434" y="31410"/>
                </a:lnTo>
                <a:lnTo>
                  <a:pt x="9382" y="28546"/>
                </a:lnTo>
                <a:lnTo>
                  <a:pt x="10967" y="25683"/>
                </a:lnTo>
                <a:lnTo>
                  <a:pt x="12975" y="22823"/>
                </a:lnTo>
                <a:lnTo>
                  <a:pt x="15267" y="19963"/>
                </a:lnTo>
                <a:lnTo>
                  <a:pt x="17748" y="17104"/>
                </a:lnTo>
                <a:lnTo>
                  <a:pt x="20354" y="14245"/>
                </a:lnTo>
                <a:lnTo>
                  <a:pt x="23996" y="12340"/>
                </a:lnTo>
                <a:lnTo>
                  <a:pt x="28330" y="11070"/>
                </a:lnTo>
                <a:lnTo>
                  <a:pt x="33123" y="10222"/>
                </a:lnTo>
                <a:lnTo>
                  <a:pt x="37272" y="8705"/>
                </a:lnTo>
                <a:lnTo>
                  <a:pt x="40990" y="6741"/>
                </a:lnTo>
                <a:lnTo>
                  <a:pt x="44421" y="4479"/>
                </a:lnTo>
                <a:lnTo>
                  <a:pt x="48614" y="2972"/>
                </a:lnTo>
                <a:lnTo>
                  <a:pt x="53314" y="1967"/>
                </a:lnTo>
                <a:lnTo>
                  <a:pt x="58352" y="1296"/>
                </a:lnTo>
                <a:lnTo>
                  <a:pt x="62663" y="850"/>
                </a:lnTo>
                <a:lnTo>
                  <a:pt x="66490" y="552"/>
                </a:lnTo>
                <a:lnTo>
                  <a:pt x="69993" y="353"/>
                </a:lnTo>
                <a:lnTo>
                  <a:pt x="76427" y="133"/>
                </a:lnTo>
                <a:lnTo>
                  <a:pt x="79476" y="74"/>
                </a:lnTo>
                <a:lnTo>
                  <a:pt x="82461" y="987"/>
                </a:lnTo>
                <a:lnTo>
                  <a:pt x="85404" y="2549"/>
                </a:lnTo>
                <a:lnTo>
                  <a:pt x="88318" y="4542"/>
                </a:lnTo>
                <a:lnTo>
                  <a:pt x="92166" y="5871"/>
                </a:lnTo>
                <a:lnTo>
                  <a:pt x="96635" y="6757"/>
                </a:lnTo>
                <a:lnTo>
                  <a:pt x="101521" y="7347"/>
                </a:lnTo>
                <a:lnTo>
                  <a:pt x="104777" y="8693"/>
                </a:lnTo>
                <a:lnTo>
                  <a:pt x="106949" y="10544"/>
                </a:lnTo>
                <a:lnTo>
                  <a:pt x="108396" y="12729"/>
                </a:lnTo>
                <a:lnTo>
                  <a:pt x="110314" y="15139"/>
                </a:lnTo>
                <a:lnTo>
                  <a:pt x="112545" y="17698"/>
                </a:lnTo>
                <a:lnTo>
                  <a:pt x="114984" y="20357"/>
                </a:lnTo>
                <a:lnTo>
                  <a:pt x="120235" y="25850"/>
                </a:lnTo>
                <a:lnTo>
                  <a:pt x="122969" y="28649"/>
                </a:lnTo>
                <a:lnTo>
                  <a:pt x="124791" y="31467"/>
                </a:lnTo>
                <a:lnTo>
                  <a:pt x="126006" y="34298"/>
                </a:lnTo>
                <a:lnTo>
                  <a:pt x="126816" y="37138"/>
                </a:lnTo>
                <a:lnTo>
                  <a:pt x="127356" y="40937"/>
                </a:lnTo>
                <a:lnTo>
                  <a:pt x="127716" y="45374"/>
                </a:lnTo>
                <a:lnTo>
                  <a:pt x="127956" y="50237"/>
                </a:lnTo>
                <a:lnTo>
                  <a:pt x="127163" y="54432"/>
                </a:lnTo>
                <a:lnTo>
                  <a:pt x="125683" y="58181"/>
                </a:lnTo>
                <a:lnTo>
                  <a:pt x="123743" y="61633"/>
                </a:lnTo>
                <a:lnTo>
                  <a:pt x="121498" y="64886"/>
                </a:lnTo>
                <a:lnTo>
                  <a:pt x="119048" y="68008"/>
                </a:lnTo>
                <a:lnTo>
                  <a:pt x="116462" y="71041"/>
                </a:lnTo>
                <a:lnTo>
                  <a:pt x="114739" y="74016"/>
                </a:lnTo>
                <a:lnTo>
                  <a:pt x="113589" y="76952"/>
                </a:lnTo>
                <a:lnTo>
                  <a:pt x="112824" y="79862"/>
                </a:lnTo>
                <a:lnTo>
                  <a:pt x="110408" y="82754"/>
                </a:lnTo>
                <a:lnTo>
                  <a:pt x="106892" y="85634"/>
                </a:lnTo>
                <a:lnTo>
                  <a:pt x="102644" y="88507"/>
                </a:lnTo>
                <a:lnTo>
                  <a:pt x="98859" y="90423"/>
                </a:lnTo>
                <a:lnTo>
                  <a:pt x="95383" y="91700"/>
                </a:lnTo>
                <a:lnTo>
                  <a:pt x="92113" y="92551"/>
                </a:lnTo>
                <a:lnTo>
                  <a:pt x="88981" y="93119"/>
                </a:lnTo>
                <a:lnTo>
                  <a:pt x="85940" y="93497"/>
                </a:lnTo>
                <a:lnTo>
                  <a:pt x="82960" y="93749"/>
                </a:lnTo>
                <a:lnTo>
                  <a:pt x="79069" y="94870"/>
                </a:lnTo>
                <a:lnTo>
                  <a:pt x="74569" y="96569"/>
                </a:lnTo>
                <a:lnTo>
                  <a:pt x="69665" y="98655"/>
                </a:lnTo>
                <a:lnTo>
                  <a:pt x="65443" y="99093"/>
                </a:lnTo>
                <a:lnTo>
                  <a:pt x="61676" y="98432"/>
                </a:lnTo>
                <a:lnTo>
                  <a:pt x="58211" y="97040"/>
                </a:lnTo>
                <a:lnTo>
                  <a:pt x="54950" y="96111"/>
                </a:lnTo>
                <a:lnTo>
                  <a:pt x="51822" y="95492"/>
                </a:lnTo>
                <a:lnTo>
                  <a:pt x="48786" y="95079"/>
                </a:lnTo>
                <a:lnTo>
                  <a:pt x="44856" y="93851"/>
                </a:lnTo>
                <a:lnTo>
                  <a:pt x="40331" y="92080"/>
                </a:lnTo>
                <a:lnTo>
                  <a:pt x="35409" y="89948"/>
                </a:lnTo>
                <a:lnTo>
                  <a:pt x="31176" y="87573"/>
                </a:lnTo>
                <a:lnTo>
                  <a:pt x="27401" y="85037"/>
                </a:lnTo>
                <a:lnTo>
                  <a:pt x="23932" y="82394"/>
                </a:lnTo>
                <a:lnTo>
                  <a:pt x="20666" y="80632"/>
                </a:lnTo>
                <a:lnTo>
                  <a:pt x="17537" y="79458"/>
                </a:lnTo>
                <a:lnTo>
                  <a:pt x="14498" y="78675"/>
                </a:lnTo>
                <a:lnTo>
                  <a:pt x="11520" y="76248"/>
                </a:lnTo>
                <a:lnTo>
                  <a:pt x="8582" y="72725"/>
                </a:lnTo>
                <a:lnTo>
                  <a:pt x="5671" y="68471"/>
                </a:lnTo>
                <a:lnTo>
                  <a:pt x="3730" y="64683"/>
                </a:lnTo>
                <a:lnTo>
                  <a:pt x="2436" y="61205"/>
                </a:lnTo>
                <a:lnTo>
                  <a:pt x="1573" y="57933"/>
                </a:lnTo>
                <a:lnTo>
                  <a:pt x="999" y="54801"/>
                </a:lnTo>
                <a:lnTo>
                  <a:pt x="615" y="51759"/>
                </a:lnTo>
                <a:lnTo>
                  <a:pt x="360" y="48778"/>
                </a:lnTo>
                <a:lnTo>
                  <a:pt x="190" y="45840"/>
                </a:lnTo>
                <a:lnTo>
                  <a:pt x="0" y="40034"/>
                </a:lnTo>
                <a:lnTo>
                  <a:pt x="902" y="37152"/>
                </a:lnTo>
                <a:lnTo>
                  <a:pt x="2456" y="34279"/>
                </a:lnTo>
                <a:lnTo>
                  <a:pt x="4444" y="31410"/>
                </a:lnTo>
                <a:lnTo>
                  <a:pt x="5770" y="28546"/>
                </a:lnTo>
                <a:lnTo>
                  <a:pt x="6653" y="25683"/>
                </a:lnTo>
                <a:lnTo>
                  <a:pt x="7243" y="22823"/>
                </a:lnTo>
                <a:lnTo>
                  <a:pt x="9541" y="19963"/>
                </a:lnTo>
                <a:lnTo>
                  <a:pt x="12977" y="17104"/>
                </a:lnTo>
                <a:lnTo>
                  <a:pt x="17174" y="14245"/>
                </a:lnTo>
                <a:lnTo>
                  <a:pt x="20923" y="11387"/>
                </a:lnTo>
                <a:lnTo>
                  <a:pt x="24376" y="8530"/>
                </a:lnTo>
                <a:lnTo>
                  <a:pt x="27631" y="5672"/>
                </a:lnTo>
                <a:lnTo>
                  <a:pt x="30752" y="3767"/>
                </a:lnTo>
                <a:lnTo>
                  <a:pt x="33786" y="2496"/>
                </a:lnTo>
                <a:lnTo>
                  <a:pt x="36761" y="1650"/>
                </a:lnTo>
                <a:lnTo>
                  <a:pt x="40649" y="1085"/>
                </a:lnTo>
                <a:lnTo>
                  <a:pt x="45147" y="709"/>
                </a:lnTo>
                <a:lnTo>
                  <a:pt x="54271" y="290"/>
                </a:lnTo>
                <a:lnTo>
                  <a:pt x="61501" y="105"/>
                </a:lnTo>
                <a:lnTo>
                  <a:pt x="70927" y="0"/>
                </a:lnTo>
                <a:lnTo>
                  <a:pt x="73904" y="938"/>
                </a:lnTo>
                <a:lnTo>
                  <a:pt x="76841" y="2516"/>
                </a:lnTo>
                <a:lnTo>
                  <a:pt x="79752" y="4520"/>
                </a:lnTo>
                <a:lnTo>
                  <a:pt x="82645" y="6809"/>
                </a:lnTo>
                <a:lnTo>
                  <a:pt x="85526" y="9287"/>
                </a:lnTo>
                <a:lnTo>
                  <a:pt x="88400" y="11892"/>
                </a:lnTo>
                <a:lnTo>
                  <a:pt x="91267" y="15534"/>
                </a:lnTo>
                <a:lnTo>
                  <a:pt x="94132" y="19866"/>
                </a:lnTo>
                <a:lnTo>
                  <a:pt x="96994" y="24660"/>
                </a:lnTo>
                <a:lnTo>
                  <a:pt x="99855" y="28808"/>
                </a:lnTo>
                <a:lnTo>
                  <a:pt x="102714" y="32525"/>
                </a:lnTo>
                <a:lnTo>
                  <a:pt x="105573" y="35956"/>
                </a:lnTo>
                <a:lnTo>
                  <a:pt x="107479" y="40149"/>
                </a:lnTo>
                <a:lnTo>
                  <a:pt x="108750" y="44849"/>
                </a:lnTo>
                <a:lnTo>
                  <a:pt x="109597" y="49887"/>
                </a:lnTo>
                <a:lnTo>
                  <a:pt x="109209" y="54198"/>
                </a:lnTo>
                <a:lnTo>
                  <a:pt x="107998" y="58025"/>
                </a:lnTo>
                <a:lnTo>
                  <a:pt x="106238" y="61528"/>
                </a:lnTo>
                <a:lnTo>
                  <a:pt x="104113" y="64817"/>
                </a:lnTo>
                <a:lnTo>
                  <a:pt x="101743" y="67962"/>
                </a:lnTo>
                <a:lnTo>
                  <a:pt x="99210" y="71011"/>
                </a:lnTo>
                <a:lnTo>
                  <a:pt x="97522" y="74948"/>
                </a:lnTo>
                <a:lnTo>
                  <a:pt x="96397" y="79478"/>
                </a:lnTo>
                <a:lnTo>
                  <a:pt x="95647" y="84403"/>
                </a:lnTo>
                <a:lnTo>
                  <a:pt x="94194" y="87687"/>
                </a:lnTo>
                <a:lnTo>
                  <a:pt x="92273" y="89876"/>
                </a:lnTo>
                <a:lnTo>
                  <a:pt x="90040" y="91335"/>
                </a:lnTo>
                <a:lnTo>
                  <a:pt x="87599" y="93261"/>
                </a:lnTo>
                <a:lnTo>
                  <a:pt x="85019" y="95497"/>
                </a:lnTo>
                <a:lnTo>
                  <a:pt x="82346" y="97940"/>
                </a:lnTo>
                <a:lnTo>
                  <a:pt x="79612" y="99568"/>
                </a:lnTo>
                <a:lnTo>
                  <a:pt x="76837" y="100654"/>
                </a:lnTo>
                <a:lnTo>
                  <a:pt x="74034" y="101378"/>
                </a:lnTo>
                <a:lnTo>
                  <a:pt x="70261" y="101861"/>
                </a:lnTo>
                <a:lnTo>
                  <a:pt x="65840" y="102183"/>
                </a:lnTo>
                <a:lnTo>
                  <a:pt x="56800" y="102540"/>
                </a:lnTo>
                <a:lnTo>
                  <a:pt x="49608" y="102699"/>
                </a:lnTo>
                <a:lnTo>
                  <a:pt x="46356" y="101789"/>
                </a:lnTo>
                <a:lnTo>
                  <a:pt x="43236" y="100230"/>
                </a:lnTo>
                <a:lnTo>
                  <a:pt x="40204" y="98237"/>
                </a:lnTo>
                <a:lnTo>
                  <a:pt x="37230" y="95957"/>
                </a:lnTo>
                <a:lnTo>
                  <a:pt x="34294" y="93485"/>
                </a:lnTo>
                <a:lnTo>
                  <a:pt x="31385" y="90884"/>
                </a:lnTo>
                <a:lnTo>
                  <a:pt x="29445" y="88197"/>
                </a:lnTo>
                <a:lnTo>
                  <a:pt x="28152" y="85453"/>
                </a:lnTo>
                <a:lnTo>
                  <a:pt x="27290" y="82671"/>
                </a:lnTo>
                <a:lnTo>
                  <a:pt x="25763" y="79865"/>
                </a:lnTo>
                <a:lnTo>
                  <a:pt x="23792" y="77041"/>
                </a:lnTo>
                <a:lnTo>
                  <a:pt x="21526" y="74206"/>
                </a:lnTo>
                <a:lnTo>
                  <a:pt x="19063" y="71364"/>
                </a:lnTo>
                <a:lnTo>
                  <a:pt x="16468" y="68516"/>
                </a:lnTo>
                <a:lnTo>
                  <a:pt x="13785" y="65665"/>
                </a:lnTo>
                <a:lnTo>
                  <a:pt x="11997" y="62812"/>
                </a:lnTo>
                <a:lnTo>
                  <a:pt x="10805" y="59958"/>
                </a:lnTo>
                <a:lnTo>
                  <a:pt x="10011" y="57102"/>
                </a:lnTo>
                <a:lnTo>
                  <a:pt x="10433" y="54246"/>
                </a:lnTo>
                <a:lnTo>
                  <a:pt x="11667" y="51390"/>
                </a:lnTo>
                <a:lnTo>
                  <a:pt x="13443" y="48532"/>
                </a:lnTo>
                <a:lnTo>
                  <a:pt x="15579" y="45676"/>
                </a:lnTo>
                <a:lnTo>
                  <a:pt x="17956" y="42818"/>
                </a:lnTo>
                <a:lnTo>
                  <a:pt x="20492" y="39961"/>
                </a:lnTo>
                <a:lnTo>
                  <a:pt x="25851" y="34246"/>
                </a:lnTo>
                <a:lnTo>
                  <a:pt x="37052" y="22816"/>
                </a:lnTo>
                <a:lnTo>
                  <a:pt x="39891" y="20911"/>
                </a:lnTo>
                <a:lnTo>
                  <a:pt x="42736" y="19641"/>
                </a:lnTo>
                <a:lnTo>
                  <a:pt x="45585" y="18794"/>
                </a:lnTo>
                <a:lnTo>
                  <a:pt x="48437" y="18230"/>
                </a:lnTo>
                <a:lnTo>
                  <a:pt x="51291" y="17854"/>
                </a:lnTo>
                <a:lnTo>
                  <a:pt x="54146" y="17603"/>
                </a:lnTo>
                <a:lnTo>
                  <a:pt x="57002" y="18388"/>
                </a:lnTo>
                <a:lnTo>
                  <a:pt x="59858" y="19864"/>
                </a:lnTo>
                <a:lnTo>
                  <a:pt x="62715" y="21801"/>
                </a:lnTo>
                <a:lnTo>
                  <a:pt x="65572" y="24044"/>
                </a:lnTo>
                <a:lnTo>
                  <a:pt x="68429" y="26493"/>
                </a:lnTo>
                <a:lnTo>
                  <a:pt x="75308" y="32715"/>
                </a:lnTo>
                <a:lnTo>
                  <a:pt x="75872" y="34177"/>
                </a:lnTo>
                <a:lnTo>
                  <a:pt x="76249" y="36106"/>
                </a:lnTo>
                <a:lnTo>
                  <a:pt x="76499" y="38343"/>
                </a:lnTo>
                <a:lnTo>
                  <a:pt x="76667" y="40787"/>
                </a:lnTo>
                <a:lnTo>
                  <a:pt x="76778" y="43369"/>
                </a:lnTo>
                <a:lnTo>
                  <a:pt x="76902" y="48778"/>
                </a:lnTo>
                <a:lnTo>
                  <a:pt x="76957" y="54357"/>
                </a:lnTo>
                <a:lnTo>
                  <a:pt x="76019" y="56226"/>
                </a:lnTo>
                <a:lnTo>
                  <a:pt x="74441" y="57472"/>
                </a:lnTo>
                <a:lnTo>
                  <a:pt x="69616" y="59472"/>
                </a:lnTo>
                <a:lnTo>
                  <a:pt x="66417" y="59745"/>
                </a:lnTo>
                <a:lnTo>
                  <a:pt x="61819" y="59866"/>
                </a:lnTo>
                <a:lnTo>
                  <a:pt x="44370" y="59960"/>
                </a:lnTo>
                <a:lnTo>
                  <a:pt x="40908" y="57422"/>
                </a:lnTo>
                <a:lnTo>
                  <a:pt x="35476" y="52582"/>
                </a:lnTo>
                <a:lnTo>
                  <a:pt x="35030" y="51233"/>
                </a:lnTo>
                <a:lnTo>
                  <a:pt x="34733" y="49381"/>
                </a:lnTo>
                <a:lnTo>
                  <a:pt x="34139" y="428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85" name="SMARTPenAnnotation443"/>
          <p:cNvSpPr/>
          <p:nvPr/>
        </p:nvSpPr>
        <p:spPr>
          <a:xfrm>
            <a:off x="4657778" y="5117782"/>
            <a:ext cx="154252" cy="308611"/>
          </a:xfrm>
          <a:custGeom>
            <a:avLst/>
            <a:gdLst/>
            <a:ahLst/>
            <a:cxnLst/>
            <a:rect l="0" t="0" r="0" b="0"/>
            <a:pathLst>
              <a:path w="154252" h="308611">
                <a:moveTo>
                  <a:pt x="94244" y="0"/>
                </a:moveTo>
                <a:lnTo>
                  <a:pt x="94244" y="7381"/>
                </a:lnTo>
                <a:lnTo>
                  <a:pt x="89693" y="12770"/>
                </a:lnTo>
                <a:lnTo>
                  <a:pt x="85513" y="17234"/>
                </a:lnTo>
                <a:lnTo>
                  <a:pt x="73845" y="28963"/>
                </a:lnTo>
                <a:lnTo>
                  <a:pt x="71119" y="32643"/>
                </a:lnTo>
                <a:lnTo>
                  <a:pt x="68350" y="37002"/>
                </a:lnTo>
                <a:lnTo>
                  <a:pt x="65551" y="41813"/>
                </a:lnTo>
                <a:lnTo>
                  <a:pt x="62733" y="45973"/>
                </a:lnTo>
                <a:lnTo>
                  <a:pt x="59902" y="49699"/>
                </a:lnTo>
                <a:lnTo>
                  <a:pt x="57062" y="53135"/>
                </a:lnTo>
                <a:lnTo>
                  <a:pt x="54216" y="57331"/>
                </a:lnTo>
                <a:lnTo>
                  <a:pt x="51366" y="62033"/>
                </a:lnTo>
                <a:lnTo>
                  <a:pt x="48514" y="67073"/>
                </a:lnTo>
                <a:lnTo>
                  <a:pt x="42804" y="77753"/>
                </a:lnTo>
                <a:lnTo>
                  <a:pt x="31378" y="100131"/>
                </a:lnTo>
                <a:lnTo>
                  <a:pt x="27568" y="105806"/>
                </a:lnTo>
                <a:lnTo>
                  <a:pt x="23124" y="111496"/>
                </a:lnTo>
                <a:lnTo>
                  <a:pt x="18255" y="117193"/>
                </a:lnTo>
                <a:lnTo>
                  <a:pt x="14057" y="122896"/>
                </a:lnTo>
                <a:lnTo>
                  <a:pt x="10306" y="128603"/>
                </a:lnTo>
                <a:lnTo>
                  <a:pt x="6853" y="134313"/>
                </a:lnTo>
                <a:lnTo>
                  <a:pt x="4551" y="140025"/>
                </a:lnTo>
                <a:lnTo>
                  <a:pt x="3016" y="145737"/>
                </a:lnTo>
                <a:lnTo>
                  <a:pt x="1993" y="151451"/>
                </a:lnTo>
                <a:lnTo>
                  <a:pt x="1310" y="157165"/>
                </a:lnTo>
                <a:lnTo>
                  <a:pt x="856" y="162879"/>
                </a:lnTo>
                <a:lnTo>
                  <a:pt x="553" y="168594"/>
                </a:lnTo>
                <a:lnTo>
                  <a:pt x="216" y="180023"/>
                </a:lnTo>
                <a:lnTo>
                  <a:pt x="0" y="202883"/>
                </a:lnTo>
                <a:lnTo>
                  <a:pt x="934" y="208597"/>
                </a:lnTo>
                <a:lnTo>
                  <a:pt x="2510" y="214313"/>
                </a:lnTo>
                <a:lnTo>
                  <a:pt x="4513" y="220028"/>
                </a:lnTo>
                <a:lnTo>
                  <a:pt x="6738" y="228918"/>
                </a:lnTo>
                <a:lnTo>
                  <a:pt x="8680" y="236996"/>
                </a:lnTo>
                <a:lnTo>
                  <a:pt x="10531" y="241817"/>
                </a:lnTo>
                <a:lnTo>
                  <a:pt x="15129" y="251302"/>
                </a:lnTo>
                <a:lnTo>
                  <a:pt x="17688" y="255165"/>
                </a:lnTo>
                <a:lnTo>
                  <a:pt x="20346" y="258692"/>
                </a:lnTo>
                <a:lnTo>
                  <a:pt x="23071" y="261996"/>
                </a:lnTo>
                <a:lnTo>
                  <a:pt x="25841" y="265152"/>
                </a:lnTo>
                <a:lnTo>
                  <a:pt x="28640" y="268208"/>
                </a:lnTo>
                <a:lnTo>
                  <a:pt x="34289" y="274144"/>
                </a:lnTo>
                <a:lnTo>
                  <a:pt x="37129" y="277060"/>
                </a:lnTo>
                <a:lnTo>
                  <a:pt x="40927" y="279957"/>
                </a:lnTo>
                <a:lnTo>
                  <a:pt x="45364" y="282840"/>
                </a:lnTo>
                <a:lnTo>
                  <a:pt x="50228" y="285715"/>
                </a:lnTo>
                <a:lnTo>
                  <a:pt x="54423" y="288584"/>
                </a:lnTo>
                <a:lnTo>
                  <a:pt x="58171" y="291450"/>
                </a:lnTo>
                <a:lnTo>
                  <a:pt x="61623" y="294312"/>
                </a:lnTo>
                <a:lnTo>
                  <a:pt x="65829" y="297173"/>
                </a:lnTo>
                <a:lnTo>
                  <a:pt x="70538" y="300033"/>
                </a:lnTo>
                <a:lnTo>
                  <a:pt x="75583" y="302892"/>
                </a:lnTo>
                <a:lnTo>
                  <a:pt x="79898" y="304798"/>
                </a:lnTo>
                <a:lnTo>
                  <a:pt x="83728" y="306069"/>
                </a:lnTo>
                <a:lnTo>
                  <a:pt x="87233" y="306916"/>
                </a:lnTo>
                <a:lnTo>
                  <a:pt x="90523" y="307481"/>
                </a:lnTo>
                <a:lnTo>
                  <a:pt x="93668" y="307857"/>
                </a:lnTo>
                <a:lnTo>
                  <a:pt x="96718" y="308108"/>
                </a:lnTo>
                <a:lnTo>
                  <a:pt x="99703" y="308275"/>
                </a:lnTo>
                <a:lnTo>
                  <a:pt x="105560" y="308461"/>
                </a:lnTo>
                <a:lnTo>
                  <a:pt x="144059" y="308610"/>
                </a:lnTo>
                <a:lnTo>
                  <a:pt x="147499" y="306070"/>
                </a:lnTo>
                <a:lnTo>
                  <a:pt x="154251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88" name="SMARTPenAnnotation444"/>
          <p:cNvSpPr/>
          <p:nvPr/>
        </p:nvSpPr>
        <p:spPr>
          <a:xfrm>
            <a:off x="4786312" y="5203507"/>
            <a:ext cx="180023" cy="162879"/>
          </a:xfrm>
          <a:custGeom>
            <a:avLst/>
            <a:gdLst/>
            <a:ahLst/>
            <a:cxnLst/>
            <a:rect l="0" t="0" r="0" b="0"/>
            <a:pathLst>
              <a:path w="180023" h="16287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4622" y="15181"/>
                </a:lnTo>
                <a:lnTo>
                  <a:pt x="20151" y="20400"/>
                </a:lnTo>
                <a:lnTo>
                  <a:pt x="37161" y="37182"/>
                </a:lnTo>
                <a:lnTo>
                  <a:pt x="40966" y="40028"/>
                </a:lnTo>
                <a:lnTo>
                  <a:pt x="45408" y="42878"/>
                </a:lnTo>
                <a:lnTo>
                  <a:pt x="50275" y="45731"/>
                </a:lnTo>
                <a:lnTo>
                  <a:pt x="54472" y="48585"/>
                </a:lnTo>
                <a:lnTo>
                  <a:pt x="58222" y="51440"/>
                </a:lnTo>
                <a:lnTo>
                  <a:pt x="61675" y="54296"/>
                </a:lnTo>
                <a:lnTo>
                  <a:pt x="65882" y="57152"/>
                </a:lnTo>
                <a:lnTo>
                  <a:pt x="70591" y="60009"/>
                </a:lnTo>
                <a:lnTo>
                  <a:pt x="75636" y="62866"/>
                </a:lnTo>
                <a:lnTo>
                  <a:pt x="79951" y="66675"/>
                </a:lnTo>
                <a:lnTo>
                  <a:pt x="83781" y="71120"/>
                </a:lnTo>
                <a:lnTo>
                  <a:pt x="87286" y="75988"/>
                </a:lnTo>
                <a:lnTo>
                  <a:pt x="91529" y="80187"/>
                </a:lnTo>
                <a:lnTo>
                  <a:pt x="96262" y="83938"/>
                </a:lnTo>
                <a:lnTo>
                  <a:pt x="101322" y="87391"/>
                </a:lnTo>
                <a:lnTo>
                  <a:pt x="105648" y="90646"/>
                </a:lnTo>
                <a:lnTo>
                  <a:pt x="109484" y="93768"/>
                </a:lnTo>
                <a:lnTo>
                  <a:pt x="112995" y="96802"/>
                </a:lnTo>
                <a:lnTo>
                  <a:pt x="116287" y="100730"/>
                </a:lnTo>
                <a:lnTo>
                  <a:pt x="119435" y="105253"/>
                </a:lnTo>
                <a:lnTo>
                  <a:pt x="122486" y="110174"/>
                </a:lnTo>
                <a:lnTo>
                  <a:pt x="125472" y="114407"/>
                </a:lnTo>
                <a:lnTo>
                  <a:pt x="128416" y="118181"/>
                </a:lnTo>
                <a:lnTo>
                  <a:pt x="131331" y="121650"/>
                </a:lnTo>
                <a:lnTo>
                  <a:pt x="135179" y="125867"/>
                </a:lnTo>
                <a:lnTo>
                  <a:pt x="148744" y="139952"/>
                </a:lnTo>
                <a:lnTo>
                  <a:pt x="155961" y="147291"/>
                </a:lnTo>
                <a:lnTo>
                  <a:pt x="159219" y="149629"/>
                </a:lnTo>
                <a:lnTo>
                  <a:pt x="162344" y="151188"/>
                </a:lnTo>
                <a:lnTo>
                  <a:pt x="169651" y="153689"/>
                </a:lnTo>
                <a:lnTo>
                  <a:pt x="170251" y="154847"/>
                </a:lnTo>
                <a:lnTo>
                  <a:pt x="170917" y="158673"/>
                </a:lnTo>
                <a:lnTo>
                  <a:pt x="172047" y="160075"/>
                </a:lnTo>
                <a:lnTo>
                  <a:pt x="173753" y="161009"/>
                </a:lnTo>
                <a:lnTo>
                  <a:pt x="180022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89" name="SMARTPenAnnotation445"/>
          <p:cNvSpPr/>
          <p:nvPr/>
        </p:nvSpPr>
        <p:spPr>
          <a:xfrm>
            <a:off x="4820602" y="5160645"/>
            <a:ext cx="85726" cy="214313"/>
          </a:xfrm>
          <a:custGeom>
            <a:avLst/>
            <a:gdLst/>
            <a:ahLst/>
            <a:cxnLst/>
            <a:rect l="0" t="0" r="0" b="0"/>
            <a:pathLst>
              <a:path w="85726" h="214313">
                <a:moveTo>
                  <a:pt x="85725" y="0"/>
                </a:moveTo>
                <a:lnTo>
                  <a:pt x="85725" y="24950"/>
                </a:lnTo>
                <a:lnTo>
                  <a:pt x="84773" y="29968"/>
                </a:lnTo>
                <a:lnTo>
                  <a:pt x="83185" y="35219"/>
                </a:lnTo>
                <a:lnTo>
                  <a:pt x="81175" y="40624"/>
                </a:lnTo>
                <a:lnTo>
                  <a:pt x="78881" y="46133"/>
                </a:lnTo>
                <a:lnTo>
                  <a:pt x="76400" y="51710"/>
                </a:lnTo>
                <a:lnTo>
                  <a:pt x="73793" y="57333"/>
                </a:lnTo>
                <a:lnTo>
                  <a:pt x="71103" y="63939"/>
                </a:lnTo>
                <a:lnTo>
                  <a:pt x="68357" y="71201"/>
                </a:lnTo>
                <a:lnTo>
                  <a:pt x="65574" y="78900"/>
                </a:lnTo>
                <a:lnTo>
                  <a:pt x="62766" y="85937"/>
                </a:lnTo>
                <a:lnTo>
                  <a:pt x="59941" y="92534"/>
                </a:lnTo>
                <a:lnTo>
                  <a:pt x="54263" y="104944"/>
                </a:lnTo>
                <a:lnTo>
                  <a:pt x="48565" y="116809"/>
                </a:lnTo>
                <a:lnTo>
                  <a:pt x="45711" y="123592"/>
                </a:lnTo>
                <a:lnTo>
                  <a:pt x="42857" y="130973"/>
                </a:lnTo>
                <a:lnTo>
                  <a:pt x="40002" y="138750"/>
                </a:lnTo>
                <a:lnTo>
                  <a:pt x="37145" y="144887"/>
                </a:lnTo>
                <a:lnTo>
                  <a:pt x="34288" y="149932"/>
                </a:lnTo>
                <a:lnTo>
                  <a:pt x="31432" y="154246"/>
                </a:lnTo>
                <a:lnTo>
                  <a:pt x="28574" y="159028"/>
                </a:lnTo>
                <a:lnTo>
                  <a:pt x="25717" y="164121"/>
                </a:lnTo>
                <a:lnTo>
                  <a:pt x="20002" y="174860"/>
                </a:lnTo>
                <a:lnTo>
                  <a:pt x="10266" y="193853"/>
                </a:lnTo>
                <a:lnTo>
                  <a:pt x="8749" y="195910"/>
                </a:lnTo>
                <a:lnTo>
                  <a:pt x="6785" y="198234"/>
                </a:lnTo>
                <a:lnTo>
                  <a:pt x="4523" y="200736"/>
                </a:lnTo>
                <a:lnTo>
                  <a:pt x="3016" y="203356"/>
                </a:lnTo>
                <a:lnTo>
                  <a:pt x="2011" y="20605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0" name="SMARTPenAnnotation446"/>
          <p:cNvSpPr/>
          <p:nvPr/>
        </p:nvSpPr>
        <p:spPr>
          <a:xfrm>
            <a:off x="5026342" y="5349240"/>
            <a:ext cx="8574" cy="102871"/>
          </a:xfrm>
          <a:custGeom>
            <a:avLst/>
            <a:gdLst/>
            <a:ahLst/>
            <a:cxnLst/>
            <a:rect l="0" t="0" r="0" b="0"/>
            <a:pathLst>
              <a:path w="8574" h="102871">
                <a:moveTo>
                  <a:pt x="0" y="0"/>
                </a:moveTo>
                <a:lnTo>
                  <a:pt x="0" y="58420"/>
                </a:lnTo>
                <a:lnTo>
                  <a:pt x="953" y="63712"/>
                </a:lnTo>
                <a:lnTo>
                  <a:pt x="2540" y="69144"/>
                </a:lnTo>
                <a:lnTo>
                  <a:pt x="4551" y="74671"/>
                </a:lnTo>
                <a:lnTo>
                  <a:pt x="5891" y="79308"/>
                </a:lnTo>
                <a:lnTo>
                  <a:pt x="6785" y="83352"/>
                </a:lnTo>
                <a:lnTo>
                  <a:pt x="7381" y="87000"/>
                </a:lnTo>
                <a:lnTo>
                  <a:pt x="7778" y="90385"/>
                </a:lnTo>
                <a:lnTo>
                  <a:pt x="8043" y="93594"/>
                </a:lnTo>
                <a:lnTo>
                  <a:pt x="8573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1" name="SMARTPenAnnotation447"/>
          <p:cNvSpPr/>
          <p:nvPr/>
        </p:nvSpPr>
        <p:spPr>
          <a:xfrm>
            <a:off x="5129212" y="5179140"/>
            <a:ext cx="222851" cy="324358"/>
          </a:xfrm>
          <a:custGeom>
            <a:avLst/>
            <a:gdLst/>
            <a:ahLst/>
            <a:cxnLst/>
            <a:rect l="0" t="0" r="0" b="0"/>
            <a:pathLst>
              <a:path w="222851" h="324358">
                <a:moveTo>
                  <a:pt x="0" y="32939"/>
                </a:moveTo>
                <a:lnTo>
                  <a:pt x="0" y="37491"/>
                </a:lnTo>
                <a:lnTo>
                  <a:pt x="953" y="39783"/>
                </a:lnTo>
                <a:lnTo>
                  <a:pt x="5892" y="47562"/>
                </a:lnTo>
                <a:lnTo>
                  <a:pt x="7381" y="53091"/>
                </a:lnTo>
                <a:lnTo>
                  <a:pt x="8043" y="61263"/>
                </a:lnTo>
                <a:lnTo>
                  <a:pt x="8337" y="71245"/>
                </a:lnTo>
                <a:lnTo>
                  <a:pt x="8468" y="82032"/>
                </a:lnTo>
                <a:lnTo>
                  <a:pt x="9455" y="87575"/>
                </a:lnTo>
                <a:lnTo>
                  <a:pt x="11066" y="93176"/>
                </a:lnTo>
                <a:lnTo>
                  <a:pt x="13093" y="98814"/>
                </a:lnTo>
                <a:lnTo>
                  <a:pt x="14444" y="104479"/>
                </a:lnTo>
                <a:lnTo>
                  <a:pt x="15344" y="110160"/>
                </a:lnTo>
                <a:lnTo>
                  <a:pt x="15945" y="115852"/>
                </a:lnTo>
                <a:lnTo>
                  <a:pt x="16611" y="124717"/>
                </a:lnTo>
                <a:lnTo>
                  <a:pt x="16789" y="128415"/>
                </a:lnTo>
                <a:lnTo>
                  <a:pt x="19527" y="137603"/>
                </a:lnTo>
                <a:lnTo>
                  <a:pt x="22966" y="147084"/>
                </a:lnTo>
                <a:lnTo>
                  <a:pt x="24495" y="154473"/>
                </a:lnTo>
                <a:lnTo>
                  <a:pt x="27714" y="160932"/>
                </a:lnTo>
                <a:lnTo>
                  <a:pt x="29906" y="163988"/>
                </a:lnTo>
                <a:lnTo>
                  <a:pt x="32320" y="166025"/>
                </a:lnTo>
                <a:lnTo>
                  <a:pt x="34882" y="167384"/>
                </a:lnTo>
                <a:lnTo>
                  <a:pt x="40268" y="168892"/>
                </a:lnTo>
                <a:lnTo>
                  <a:pt x="45837" y="169563"/>
                </a:lnTo>
                <a:lnTo>
                  <a:pt x="51282" y="169993"/>
                </a:lnTo>
                <a:lnTo>
                  <a:pt x="55494" y="170052"/>
                </a:lnTo>
                <a:lnTo>
                  <a:pt x="58903" y="169116"/>
                </a:lnTo>
                <a:lnTo>
                  <a:pt x="63082" y="167539"/>
                </a:lnTo>
                <a:lnTo>
                  <a:pt x="67772" y="165535"/>
                </a:lnTo>
                <a:lnTo>
                  <a:pt x="71851" y="163247"/>
                </a:lnTo>
                <a:lnTo>
                  <a:pt x="75524" y="160768"/>
                </a:lnTo>
                <a:lnTo>
                  <a:pt x="78924" y="158164"/>
                </a:lnTo>
                <a:lnTo>
                  <a:pt x="85242" y="150190"/>
                </a:lnTo>
                <a:lnTo>
                  <a:pt x="92178" y="140296"/>
                </a:lnTo>
                <a:lnTo>
                  <a:pt x="96694" y="134990"/>
                </a:lnTo>
                <a:lnTo>
                  <a:pt x="101610" y="129549"/>
                </a:lnTo>
                <a:lnTo>
                  <a:pt x="105840" y="124016"/>
                </a:lnTo>
                <a:lnTo>
                  <a:pt x="109613" y="118422"/>
                </a:lnTo>
                <a:lnTo>
                  <a:pt x="113080" y="112788"/>
                </a:lnTo>
                <a:lnTo>
                  <a:pt x="116344" y="107127"/>
                </a:lnTo>
                <a:lnTo>
                  <a:pt x="122511" y="95757"/>
                </a:lnTo>
                <a:lnTo>
                  <a:pt x="134231" y="72935"/>
                </a:lnTo>
                <a:lnTo>
                  <a:pt x="139986" y="61510"/>
                </a:lnTo>
                <a:lnTo>
                  <a:pt x="143178" y="52623"/>
                </a:lnTo>
                <a:lnTo>
                  <a:pt x="145550" y="44545"/>
                </a:lnTo>
                <a:lnTo>
                  <a:pt x="149778" y="34605"/>
                </a:lnTo>
                <a:lnTo>
                  <a:pt x="152293" y="26377"/>
                </a:lnTo>
                <a:lnTo>
                  <a:pt x="153709" y="16390"/>
                </a:lnTo>
                <a:lnTo>
                  <a:pt x="154187" y="9033"/>
                </a:lnTo>
                <a:lnTo>
                  <a:pt x="156793" y="5487"/>
                </a:lnTo>
                <a:lnTo>
                  <a:pt x="161676" y="0"/>
                </a:lnTo>
                <a:lnTo>
                  <a:pt x="162077" y="502"/>
                </a:lnTo>
                <a:lnTo>
                  <a:pt x="162846" y="6905"/>
                </a:lnTo>
                <a:lnTo>
                  <a:pt x="162875" y="26507"/>
                </a:lnTo>
                <a:lnTo>
                  <a:pt x="163828" y="29604"/>
                </a:lnTo>
                <a:lnTo>
                  <a:pt x="167427" y="35585"/>
                </a:lnTo>
                <a:lnTo>
                  <a:pt x="169662" y="43958"/>
                </a:lnTo>
                <a:lnTo>
                  <a:pt x="171608" y="54029"/>
                </a:lnTo>
                <a:lnTo>
                  <a:pt x="173460" y="59382"/>
                </a:lnTo>
                <a:lnTo>
                  <a:pt x="175648" y="64855"/>
                </a:lnTo>
                <a:lnTo>
                  <a:pt x="178058" y="70409"/>
                </a:lnTo>
                <a:lnTo>
                  <a:pt x="183278" y="81660"/>
                </a:lnTo>
                <a:lnTo>
                  <a:pt x="185050" y="87328"/>
                </a:lnTo>
                <a:lnTo>
                  <a:pt x="186232" y="93011"/>
                </a:lnTo>
                <a:lnTo>
                  <a:pt x="187020" y="98705"/>
                </a:lnTo>
                <a:lnTo>
                  <a:pt x="188497" y="104406"/>
                </a:lnTo>
                <a:lnTo>
                  <a:pt x="190435" y="110111"/>
                </a:lnTo>
                <a:lnTo>
                  <a:pt x="192679" y="115820"/>
                </a:lnTo>
                <a:lnTo>
                  <a:pt x="197713" y="129783"/>
                </a:lnTo>
                <a:lnTo>
                  <a:pt x="208705" y="162030"/>
                </a:lnTo>
                <a:lnTo>
                  <a:pt x="210574" y="169482"/>
                </a:lnTo>
                <a:lnTo>
                  <a:pt x="211820" y="176356"/>
                </a:lnTo>
                <a:lnTo>
                  <a:pt x="212651" y="182843"/>
                </a:lnTo>
                <a:lnTo>
                  <a:pt x="214157" y="189073"/>
                </a:lnTo>
                <a:lnTo>
                  <a:pt x="216114" y="195131"/>
                </a:lnTo>
                <a:lnTo>
                  <a:pt x="218371" y="201075"/>
                </a:lnTo>
                <a:lnTo>
                  <a:pt x="219876" y="207895"/>
                </a:lnTo>
                <a:lnTo>
                  <a:pt x="220879" y="215299"/>
                </a:lnTo>
                <a:lnTo>
                  <a:pt x="221548" y="223092"/>
                </a:lnTo>
                <a:lnTo>
                  <a:pt x="221993" y="230193"/>
                </a:lnTo>
                <a:lnTo>
                  <a:pt x="222489" y="243163"/>
                </a:lnTo>
                <a:lnTo>
                  <a:pt x="222767" y="261175"/>
                </a:lnTo>
                <a:lnTo>
                  <a:pt x="222850" y="278576"/>
                </a:lnTo>
                <a:lnTo>
                  <a:pt x="221909" y="284328"/>
                </a:lnTo>
                <a:lnTo>
                  <a:pt x="220330" y="290066"/>
                </a:lnTo>
                <a:lnTo>
                  <a:pt x="218324" y="295798"/>
                </a:lnTo>
                <a:lnTo>
                  <a:pt x="213556" y="304706"/>
                </a:lnTo>
                <a:lnTo>
                  <a:pt x="209214" y="311839"/>
                </a:lnTo>
                <a:lnTo>
                  <a:pt x="207284" y="318185"/>
                </a:lnTo>
                <a:lnTo>
                  <a:pt x="204864" y="320259"/>
                </a:lnTo>
                <a:lnTo>
                  <a:pt x="201346" y="321640"/>
                </a:lnTo>
                <a:lnTo>
                  <a:pt x="197096" y="322562"/>
                </a:lnTo>
                <a:lnTo>
                  <a:pt x="193310" y="323176"/>
                </a:lnTo>
                <a:lnTo>
                  <a:pt x="186563" y="323859"/>
                </a:lnTo>
                <a:lnTo>
                  <a:pt x="180389" y="324162"/>
                </a:lnTo>
                <a:lnTo>
                  <a:pt x="174471" y="324297"/>
                </a:lnTo>
                <a:lnTo>
                  <a:pt x="168665" y="324357"/>
                </a:lnTo>
                <a:lnTo>
                  <a:pt x="165783" y="323420"/>
                </a:lnTo>
                <a:lnTo>
                  <a:pt x="160042" y="319839"/>
                </a:lnTo>
                <a:lnTo>
                  <a:pt x="154314" y="315073"/>
                </a:lnTo>
                <a:lnTo>
                  <a:pt x="148594" y="309780"/>
                </a:lnTo>
                <a:lnTo>
                  <a:pt x="140019" y="301445"/>
                </a:lnTo>
                <a:lnTo>
                  <a:pt x="134303" y="295785"/>
                </a:lnTo>
                <a:lnTo>
                  <a:pt x="132398" y="291990"/>
                </a:lnTo>
                <a:lnTo>
                  <a:pt x="130281" y="282693"/>
                </a:lnTo>
                <a:lnTo>
                  <a:pt x="126800" y="274751"/>
                </a:lnTo>
                <a:lnTo>
                  <a:pt x="124538" y="271300"/>
                </a:lnTo>
                <a:lnTo>
                  <a:pt x="122026" y="262385"/>
                </a:lnTo>
                <a:lnTo>
                  <a:pt x="121355" y="257341"/>
                </a:lnTo>
                <a:lnTo>
                  <a:pt x="121861" y="252073"/>
                </a:lnTo>
                <a:lnTo>
                  <a:pt x="123151" y="246656"/>
                </a:lnTo>
                <a:lnTo>
                  <a:pt x="124963" y="241140"/>
                </a:lnTo>
                <a:lnTo>
                  <a:pt x="126171" y="235557"/>
                </a:lnTo>
                <a:lnTo>
                  <a:pt x="126976" y="229931"/>
                </a:lnTo>
                <a:lnTo>
                  <a:pt x="127513" y="224274"/>
                </a:lnTo>
                <a:lnTo>
                  <a:pt x="128824" y="219551"/>
                </a:lnTo>
                <a:lnTo>
                  <a:pt x="132820" y="211763"/>
                </a:lnTo>
                <a:lnTo>
                  <a:pt x="137771" y="202586"/>
                </a:lnTo>
                <a:lnTo>
                  <a:pt x="140425" y="197473"/>
                </a:lnTo>
                <a:lnTo>
                  <a:pt x="144099" y="192158"/>
                </a:lnTo>
                <a:lnTo>
                  <a:pt x="148454" y="186710"/>
                </a:lnTo>
                <a:lnTo>
                  <a:pt x="153262" y="181174"/>
                </a:lnTo>
                <a:lnTo>
                  <a:pt x="157419" y="175577"/>
                </a:lnTo>
                <a:lnTo>
                  <a:pt x="161144" y="169942"/>
                </a:lnTo>
                <a:lnTo>
                  <a:pt x="164579" y="164279"/>
                </a:lnTo>
                <a:lnTo>
                  <a:pt x="169727" y="159552"/>
                </a:lnTo>
                <a:lnTo>
                  <a:pt x="176016" y="155448"/>
                </a:lnTo>
                <a:lnTo>
                  <a:pt x="197167" y="1443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2" name="SMARTPenAnnotation448"/>
          <p:cNvSpPr/>
          <p:nvPr/>
        </p:nvSpPr>
        <p:spPr>
          <a:xfrm>
            <a:off x="5497829" y="5289232"/>
            <a:ext cx="25719" cy="94298"/>
          </a:xfrm>
          <a:custGeom>
            <a:avLst/>
            <a:gdLst/>
            <a:ahLst/>
            <a:cxnLst/>
            <a:rect l="0" t="0" r="0" b="0"/>
            <a:pathLst>
              <a:path w="25719" h="94298">
                <a:moveTo>
                  <a:pt x="0" y="0"/>
                </a:moveTo>
                <a:lnTo>
                  <a:pt x="0" y="11932"/>
                </a:lnTo>
                <a:lnTo>
                  <a:pt x="953" y="15574"/>
                </a:lnTo>
                <a:lnTo>
                  <a:pt x="2541" y="19908"/>
                </a:lnTo>
                <a:lnTo>
                  <a:pt x="4551" y="24702"/>
                </a:lnTo>
                <a:lnTo>
                  <a:pt x="5892" y="28851"/>
                </a:lnTo>
                <a:lnTo>
                  <a:pt x="6786" y="32569"/>
                </a:lnTo>
                <a:lnTo>
                  <a:pt x="7382" y="36000"/>
                </a:lnTo>
                <a:lnTo>
                  <a:pt x="8731" y="39240"/>
                </a:lnTo>
                <a:lnTo>
                  <a:pt x="10584" y="42353"/>
                </a:lnTo>
                <a:lnTo>
                  <a:pt x="12771" y="45380"/>
                </a:lnTo>
                <a:lnTo>
                  <a:pt x="14229" y="49304"/>
                </a:lnTo>
                <a:lnTo>
                  <a:pt x="15201" y="53824"/>
                </a:lnTo>
                <a:lnTo>
                  <a:pt x="15849" y="58743"/>
                </a:lnTo>
                <a:lnTo>
                  <a:pt x="16282" y="62974"/>
                </a:lnTo>
                <a:lnTo>
                  <a:pt x="16570" y="66748"/>
                </a:lnTo>
                <a:lnTo>
                  <a:pt x="16761" y="70216"/>
                </a:lnTo>
                <a:lnTo>
                  <a:pt x="16975" y="76610"/>
                </a:lnTo>
                <a:lnTo>
                  <a:pt x="17032" y="79648"/>
                </a:lnTo>
                <a:lnTo>
                  <a:pt x="18023" y="82626"/>
                </a:lnTo>
                <a:lnTo>
                  <a:pt x="19635" y="85565"/>
                </a:lnTo>
                <a:lnTo>
                  <a:pt x="25718" y="9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3" name="SMARTPenAnnotation449"/>
          <p:cNvSpPr/>
          <p:nvPr/>
        </p:nvSpPr>
        <p:spPr>
          <a:xfrm>
            <a:off x="5472112" y="5134927"/>
            <a:ext cx="162834" cy="221649"/>
          </a:xfrm>
          <a:custGeom>
            <a:avLst/>
            <a:gdLst/>
            <a:ahLst/>
            <a:cxnLst/>
            <a:rect l="0" t="0" r="0" b="0"/>
            <a:pathLst>
              <a:path w="162834" h="22164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2"/>
                </a:lnTo>
                <a:lnTo>
                  <a:pt x="13123" y="6785"/>
                </a:lnTo>
                <a:lnTo>
                  <a:pt x="17321" y="7381"/>
                </a:lnTo>
                <a:lnTo>
                  <a:pt x="21072" y="8731"/>
                </a:lnTo>
                <a:lnTo>
                  <a:pt x="24526" y="10583"/>
                </a:lnTo>
                <a:lnTo>
                  <a:pt x="27780" y="12770"/>
                </a:lnTo>
                <a:lnTo>
                  <a:pt x="30903" y="15181"/>
                </a:lnTo>
                <a:lnTo>
                  <a:pt x="33937" y="17741"/>
                </a:lnTo>
                <a:lnTo>
                  <a:pt x="36912" y="20400"/>
                </a:lnTo>
                <a:lnTo>
                  <a:pt x="40801" y="23125"/>
                </a:lnTo>
                <a:lnTo>
                  <a:pt x="45298" y="25894"/>
                </a:lnTo>
                <a:lnTo>
                  <a:pt x="50201" y="28693"/>
                </a:lnTo>
                <a:lnTo>
                  <a:pt x="60729" y="34342"/>
                </a:lnTo>
                <a:lnTo>
                  <a:pt x="66203" y="37182"/>
                </a:lnTo>
                <a:lnTo>
                  <a:pt x="71758" y="40981"/>
                </a:lnTo>
                <a:lnTo>
                  <a:pt x="77367" y="45418"/>
                </a:lnTo>
                <a:lnTo>
                  <a:pt x="83010" y="50281"/>
                </a:lnTo>
                <a:lnTo>
                  <a:pt x="88678" y="54476"/>
                </a:lnTo>
                <a:lnTo>
                  <a:pt x="94361" y="58225"/>
                </a:lnTo>
                <a:lnTo>
                  <a:pt x="100054" y="61677"/>
                </a:lnTo>
                <a:lnTo>
                  <a:pt x="105756" y="65883"/>
                </a:lnTo>
                <a:lnTo>
                  <a:pt x="111461" y="70592"/>
                </a:lnTo>
                <a:lnTo>
                  <a:pt x="117170" y="75636"/>
                </a:lnTo>
                <a:lnTo>
                  <a:pt x="121929" y="80904"/>
                </a:lnTo>
                <a:lnTo>
                  <a:pt x="126053" y="86322"/>
                </a:lnTo>
                <a:lnTo>
                  <a:pt x="129755" y="91838"/>
                </a:lnTo>
                <a:lnTo>
                  <a:pt x="133176" y="97420"/>
                </a:lnTo>
                <a:lnTo>
                  <a:pt x="136409" y="103047"/>
                </a:lnTo>
                <a:lnTo>
                  <a:pt x="139517" y="108703"/>
                </a:lnTo>
                <a:lnTo>
                  <a:pt x="142541" y="115331"/>
                </a:lnTo>
                <a:lnTo>
                  <a:pt x="145510" y="122608"/>
                </a:lnTo>
                <a:lnTo>
                  <a:pt x="148442" y="130316"/>
                </a:lnTo>
                <a:lnTo>
                  <a:pt x="151349" y="136407"/>
                </a:lnTo>
                <a:lnTo>
                  <a:pt x="154239" y="141421"/>
                </a:lnTo>
                <a:lnTo>
                  <a:pt x="157118" y="145715"/>
                </a:lnTo>
                <a:lnTo>
                  <a:pt x="159038" y="150484"/>
                </a:lnTo>
                <a:lnTo>
                  <a:pt x="160318" y="155568"/>
                </a:lnTo>
                <a:lnTo>
                  <a:pt x="161171" y="160862"/>
                </a:lnTo>
                <a:lnTo>
                  <a:pt x="161740" y="166296"/>
                </a:lnTo>
                <a:lnTo>
                  <a:pt x="162119" y="171824"/>
                </a:lnTo>
                <a:lnTo>
                  <a:pt x="162540" y="182094"/>
                </a:lnTo>
                <a:lnTo>
                  <a:pt x="162778" y="193230"/>
                </a:lnTo>
                <a:lnTo>
                  <a:pt x="162833" y="199546"/>
                </a:lnTo>
                <a:lnTo>
                  <a:pt x="161896" y="202563"/>
                </a:lnTo>
                <a:lnTo>
                  <a:pt x="158314" y="208456"/>
                </a:lnTo>
                <a:lnTo>
                  <a:pt x="155493" y="212577"/>
                </a:lnTo>
                <a:lnTo>
                  <a:pt x="154144" y="213156"/>
                </a:lnTo>
                <a:lnTo>
                  <a:pt x="150106" y="213799"/>
                </a:lnTo>
                <a:lnTo>
                  <a:pt x="148648" y="214923"/>
                </a:lnTo>
                <a:lnTo>
                  <a:pt x="147676" y="216624"/>
                </a:lnTo>
                <a:lnTo>
                  <a:pt x="146117" y="221648"/>
                </a:lnTo>
                <a:lnTo>
                  <a:pt x="145036" y="221108"/>
                </a:lnTo>
                <a:lnTo>
                  <a:pt x="141296" y="217968"/>
                </a:lnTo>
                <a:lnTo>
                  <a:pt x="13716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4" name="SMARTPenAnnotation450"/>
          <p:cNvSpPr/>
          <p:nvPr/>
        </p:nvSpPr>
        <p:spPr>
          <a:xfrm>
            <a:off x="7349991" y="3660962"/>
            <a:ext cx="109239" cy="110939"/>
          </a:xfrm>
          <a:custGeom>
            <a:avLst/>
            <a:gdLst/>
            <a:ahLst/>
            <a:cxnLst/>
            <a:rect l="0" t="0" r="0" b="0"/>
            <a:pathLst>
              <a:path w="109239" h="110939">
                <a:moveTo>
                  <a:pt x="42361" y="33785"/>
                </a:moveTo>
                <a:lnTo>
                  <a:pt x="50581" y="25566"/>
                </a:lnTo>
                <a:lnTo>
                  <a:pt x="53317" y="25369"/>
                </a:lnTo>
                <a:lnTo>
                  <a:pt x="55380" y="25317"/>
                </a:lnTo>
                <a:lnTo>
                  <a:pt x="67385" y="25244"/>
                </a:lnTo>
                <a:lnTo>
                  <a:pt x="70474" y="26186"/>
                </a:lnTo>
                <a:lnTo>
                  <a:pt x="72533" y="27767"/>
                </a:lnTo>
                <a:lnTo>
                  <a:pt x="73906" y="29773"/>
                </a:lnTo>
                <a:lnTo>
                  <a:pt x="75774" y="31110"/>
                </a:lnTo>
                <a:lnTo>
                  <a:pt x="77971" y="32002"/>
                </a:lnTo>
                <a:lnTo>
                  <a:pt x="80388" y="32596"/>
                </a:lnTo>
                <a:lnTo>
                  <a:pt x="82001" y="33945"/>
                </a:lnTo>
                <a:lnTo>
                  <a:pt x="83075" y="35797"/>
                </a:lnTo>
                <a:lnTo>
                  <a:pt x="84799" y="41062"/>
                </a:lnTo>
                <a:lnTo>
                  <a:pt x="85035" y="44321"/>
                </a:lnTo>
                <a:lnTo>
                  <a:pt x="85140" y="48946"/>
                </a:lnTo>
                <a:lnTo>
                  <a:pt x="85213" y="57924"/>
                </a:lnTo>
                <a:lnTo>
                  <a:pt x="82679" y="61341"/>
                </a:lnTo>
                <a:lnTo>
                  <a:pt x="80670" y="63586"/>
                </a:lnTo>
                <a:lnTo>
                  <a:pt x="78378" y="65082"/>
                </a:lnTo>
                <a:lnTo>
                  <a:pt x="75897" y="66080"/>
                </a:lnTo>
                <a:lnTo>
                  <a:pt x="73291" y="66745"/>
                </a:lnTo>
                <a:lnTo>
                  <a:pt x="70601" y="68141"/>
                </a:lnTo>
                <a:lnTo>
                  <a:pt x="67855" y="70024"/>
                </a:lnTo>
                <a:lnTo>
                  <a:pt x="65072" y="72232"/>
                </a:lnTo>
                <a:lnTo>
                  <a:pt x="62265" y="73704"/>
                </a:lnTo>
                <a:lnTo>
                  <a:pt x="59440" y="74685"/>
                </a:lnTo>
                <a:lnTo>
                  <a:pt x="56604" y="75339"/>
                </a:lnTo>
                <a:lnTo>
                  <a:pt x="53761" y="74823"/>
                </a:lnTo>
                <a:lnTo>
                  <a:pt x="50914" y="73526"/>
                </a:lnTo>
                <a:lnTo>
                  <a:pt x="48063" y="71709"/>
                </a:lnTo>
                <a:lnTo>
                  <a:pt x="45210" y="70498"/>
                </a:lnTo>
                <a:lnTo>
                  <a:pt x="42355" y="69690"/>
                </a:lnTo>
                <a:lnTo>
                  <a:pt x="39500" y="69152"/>
                </a:lnTo>
                <a:lnTo>
                  <a:pt x="37596" y="67841"/>
                </a:lnTo>
                <a:lnTo>
                  <a:pt x="36327" y="66014"/>
                </a:lnTo>
                <a:lnTo>
                  <a:pt x="35481" y="63843"/>
                </a:lnTo>
                <a:lnTo>
                  <a:pt x="33964" y="61444"/>
                </a:lnTo>
                <a:lnTo>
                  <a:pt x="32001" y="58892"/>
                </a:lnTo>
                <a:lnTo>
                  <a:pt x="29739" y="56238"/>
                </a:lnTo>
                <a:lnTo>
                  <a:pt x="28231" y="53516"/>
                </a:lnTo>
                <a:lnTo>
                  <a:pt x="27226" y="50749"/>
                </a:lnTo>
                <a:lnTo>
                  <a:pt x="26556" y="47952"/>
                </a:lnTo>
                <a:lnTo>
                  <a:pt x="26109" y="45135"/>
                </a:lnTo>
                <a:lnTo>
                  <a:pt x="25812" y="42304"/>
                </a:lnTo>
                <a:lnTo>
                  <a:pt x="25613" y="39464"/>
                </a:lnTo>
                <a:lnTo>
                  <a:pt x="26433" y="36619"/>
                </a:lnTo>
                <a:lnTo>
                  <a:pt x="27933" y="33769"/>
                </a:lnTo>
                <a:lnTo>
                  <a:pt x="32632" y="26903"/>
                </a:lnTo>
                <a:lnTo>
                  <a:pt x="33970" y="26339"/>
                </a:lnTo>
                <a:lnTo>
                  <a:pt x="35814" y="25964"/>
                </a:lnTo>
                <a:lnTo>
                  <a:pt x="37997" y="25714"/>
                </a:lnTo>
                <a:lnTo>
                  <a:pt x="40404" y="24594"/>
                </a:lnTo>
                <a:lnTo>
                  <a:pt x="42961" y="22895"/>
                </a:lnTo>
                <a:lnTo>
                  <a:pt x="45618" y="20810"/>
                </a:lnTo>
                <a:lnTo>
                  <a:pt x="48342" y="19420"/>
                </a:lnTo>
                <a:lnTo>
                  <a:pt x="51112" y="18494"/>
                </a:lnTo>
                <a:lnTo>
                  <a:pt x="53909" y="17876"/>
                </a:lnTo>
                <a:lnTo>
                  <a:pt x="56728" y="18416"/>
                </a:lnTo>
                <a:lnTo>
                  <a:pt x="59559" y="19729"/>
                </a:lnTo>
                <a:lnTo>
                  <a:pt x="62399" y="21557"/>
                </a:lnTo>
                <a:lnTo>
                  <a:pt x="65245" y="22776"/>
                </a:lnTo>
                <a:lnTo>
                  <a:pt x="68094" y="23588"/>
                </a:lnTo>
                <a:lnTo>
                  <a:pt x="70947" y="24130"/>
                </a:lnTo>
                <a:lnTo>
                  <a:pt x="73800" y="25443"/>
                </a:lnTo>
                <a:lnTo>
                  <a:pt x="76656" y="27271"/>
                </a:lnTo>
                <a:lnTo>
                  <a:pt x="79512" y="29442"/>
                </a:lnTo>
                <a:lnTo>
                  <a:pt x="81415" y="31843"/>
                </a:lnTo>
                <a:lnTo>
                  <a:pt x="82685" y="34395"/>
                </a:lnTo>
                <a:lnTo>
                  <a:pt x="83532" y="37049"/>
                </a:lnTo>
                <a:lnTo>
                  <a:pt x="84096" y="40724"/>
                </a:lnTo>
                <a:lnTo>
                  <a:pt x="84472" y="45078"/>
                </a:lnTo>
                <a:lnTo>
                  <a:pt x="84890" y="54044"/>
                </a:lnTo>
                <a:lnTo>
                  <a:pt x="85075" y="61204"/>
                </a:lnTo>
                <a:lnTo>
                  <a:pt x="84172" y="65400"/>
                </a:lnTo>
                <a:lnTo>
                  <a:pt x="82618" y="70102"/>
                </a:lnTo>
                <a:lnTo>
                  <a:pt x="80629" y="75141"/>
                </a:lnTo>
                <a:lnTo>
                  <a:pt x="78350" y="79453"/>
                </a:lnTo>
                <a:lnTo>
                  <a:pt x="75878" y="83281"/>
                </a:lnTo>
                <a:lnTo>
                  <a:pt x="73279" y="86784"/>
                </a:lnTo>
                <a:lnTo>
                  <a:pt x="70593" y="90073"/>
                </a:lnTo>
                <a:lnTo>
                  <a:pt x="67850" y="93218"/>
                </a:lnTo>
                <a:lnTo>
                  <a:pt x="65068" y="96267"/>
                </a:lnTo>
                <a:lnTo>
                  <a:pt x="59438" y="102195"/>
                </a:lnTo>
                <a:lnTo>
                  <a:pt x="56603" y="105109"/>
                </a:lnTo>
                <a:lnTo>
                  <a:pt x="53761" y="107052"/>
                </a:lnTo>
                <a:lnTo>
                  <a:pt x="50913" y="108347"/>
                </a:lnTo>
                <a:lnTo>
                  <a:pt x="48062" y="109210"/>
                </a:lnTo>
                <a:lnTo>
                  <a:pt x="45210" y="109786"/>
                </a:lnTo>
                <a:lnTo>
                  <a:pt x="42355" y="110170"/>
                </a:lnTo>
                <a:lnTo>
                  <a:pt x="39500" y="110426"/>
                </a:lnTo>
                <a:lnTo>
                  <a:pt x="36644" y="110596"/>
                </a:lnTo>
                <a:lnTo>
                  <a:pt x="30929" y="110786"/>
                </a:lnTo>
                <a:lnTo>
                  <a:pt x="28073" y="109884"/>
                </a:lnTo>
                <a:lnTo>
                  <a:pt x="25216" y="108330"/>
                </a:lnTo>
                <a:lnTo>
                  <a:pt x="22359" y="106342"/>
                </a:lnTo>
                <a:lnTo>
                  <a:pt x="19501" y="104064"/>
                </a:lnTo>
                <a:lnTo>
                  <a:pt x="16643" y="101592"/>
                </a:lnTo>
                <a:lnTo>
                  <a:pt x="13786" y="98992"/>
                </a:lnTo>
                <a:lnTo>
                  <a:pt x="10928" y="95354"/>
                </a:lnTo>
                <a:lnTo>
                  <a:pt x="8071" y="91024"/>
                </a:lnTo>
                <a:lnTo>
                  <a:pt x="5214" y="86232"/>
                </a:lnTo>
                <a:lnTo>
                  <a:pt x="3309" y="81132"/>
                </a:lnTo>
                <a:lnTo>
                  <a:pt x="2039" y="75827"/>
                </a:lnTo>
                <a:lnTo>
                  <a:pt x="1192" y="70386"/>
                </a:lnTo>
                <a:lnTo>
                  <a:pt x="627" y="65806"/>
                </a:lnTo>
                <a:lnTo>
                  <a:pt x="251" y="61799"/>
                </a:lnTo>
                <a:lnTo>
                  <a:pt x="0" y="58176"/>
                </a:lnTo>
                <a:lnTo>
                  <a:pt x="785" y="53856"/>
                </a:lnTo>
                <a:lnTo>
                  <a:pt x="2262" y="49071"/>
                </a:lnTo>
                <a:lnTo>
                  <a:pt x="4198" y="43975"/>
                </a:lnTo>
                <a:lnTo>
                  <a:pt x="5489" y="39626"/>
                </a:lnTo>
                <a:lnTo>
                  <a:pt x="6349" y="35774"/>
                </a:lnTo>
                <a:lnTo>
                  <a:pt x="6923" y="32254"/>
                </a:lnTo>
                <a:lnTo>
                  <a:pt x="9210" y="28954"/>
                </a:lnTo>
                <a:lnTo>
                  <a:pt x="12640" y="25802"/>
                </a:lnTo>
                <a:lnTo>
                  <a:pt x="16833" y="22748"/>
                </a:lnTo>
                <a:lnTo>
                  <a:pt x="20580" y="19759"/>
                </a:lnTo>
                <a:lnTo>
                  <a:pt x="24030" y="16815"/>
                </a:lnTo>
                <a:lnTo>
                  <a:pt x="27283" y="13899"/>
                </a:lnTo>
                <a:lnTo>
                  <a:pt x="31356" y="11003"/>
                </a:lnTo>
                <a:lnTo>
                  <a:pt x="35977" y="8119"/>
                </a:lnTo>
                <a:lnTo>
                  <a:pt x="40963" y="5245"/>
                </a:lnTo>
                <a:lnTo>
                  <a:pt x="45238" y="3328"/>
                </a:lnTo>
                <a:lnTo>
                  <a:pt x="49042" y="2050"/>
                </a:lnTo>
                <a:lnTo>
                  <a:pt x="52530" y="1199"/>
                </a:lnTo>
                <a:lnTo>
                  <a:pt x="56761" y="631"/>
                </a:lnTo>
                <a:lnTo>
                  <a:pt x="61486" y="252"/>
                </a:lnTo>
                <a:lnTo>
                  <a:pt x="66541" y="0"/>
                </a:lnTo>
                <a:lnTo>
                  <a:pt x="70863" y="784"/>
                </a:lnTo>
                <a:lnTo>
                  <a:pt x="74698" y="2260"/>
                </a:lnTo>
                <a:lnTo>
                  <a:pt x="78206" y="4196"/>
                </a:lnTo>
                <a:lnTo>
                  <a:pt x="81498" y="6439"/>
                </a:lnTo>
                <a:lnTo>
                  <a:pt x="84645" y="8887"/>
                </a:lnTo>
                <a:lnTo>
                  <a:pt x="87696" y="11471"/>
                </a:lnTo>
                <a:lnTo>
                  <a:pt x="90681" y="14147"/>
                </a:lnTo>
                <a:lnTo>
                  <a:pt x="96539" y="19659"/>
                </a:lnTo>
                <a:lnTo>
                  <a:pt x="105192" y="28118"/>
                </a:lnTo>
                <a:lnTo>
                  <a:pt x="107109" y="31912"/>
                </a:lnTo>
                <a:lnTo>
                  <a:pt x="108386" y="36346"/>
                </a:lnTo>
                <a:lnTo>
                  <a:pt x="109238" y="41208"/>
                </a:lnTo>
                <a:lnTo>
                  <a:pt x="108853" y="45401"/>
                </a:lnTo>
                <a:lnTo>
                  <a:pt x="107644" y="49149"/>
                </a:lnTo>
                <a:lnTo>
                  <a:pt x="98860" y="66559"/>
                </a:lnTo>
                <a:lnTo>
                  <a:pt x="96220" y="70874"/>
                </a:lnTo>
                <a:lnTo>
                  <a:pt x="93507" y="74704"/>
                </a:lnTo>
                <a:lnTo>
                  <a:pt x="90746" y="78209"/>
                </a:lnTo>
                <a:lnTo>
                  <a:pt x="87953" y="81499"/>
                </a:lnTo>
                <a:lnTo>
                  <a:pt x="85138" y="84644"/>
                </a:lnTo>
                <a:lnTo>
                  <a:pt x="82309" y="87694"/>
                </a:lnTo>
                <a:lnTo>
                  <a:pt x="78518" y="89727"/>
                </a:lnTo>
                <a:lnTo>
                  <a:pt x="74086" y="91082"/>
                </a:lnTo>
                <a:lnTo>
                  <a:pt x="69226" y="91986"/>
                </a:lnTo>
                <a:lnTo>
                  <a:pt x="65033" y="92588"/>
                </a:lnTo>
                <a:lnTo>
                  <a:pt x="61286" y="92989"/>
                </a:lnTo>
                <a:lnTo>
                  <a:pt x="57835" y="93257"/>
                </a:lnTo>
                <a:lnTo>
                  <a:pt x="53629" y="93436"/>
                </a:lnTo>
                <a:lnTo>
                  <a:pt x="43877" y="93634"/>
                </a:lnTo>
                <a:lnTo>
                  <a:pt x="39562" y="92734"/>
                </a:lnTo>
                <a:lnTo>
                  <a:pt x="35732" y="91182"/>
                </a:lnTo>
                <a:lnTo>
                  <a:pt x="32227" y="89195"/>
                </a:lnTo>
                <a:lnTo>
                  <a:pt x="28938" y="87870"/>
                </a:lnTo>
                <a:lnTo>
                  <a:pt x="25792" y="86987"/>
                </a:lnTo>
                <a:lnTo>
                  <a:pt x="22742" y="86398"/>
                </a:lnTo>
                <a:lnTo>
                  <a:pt x="19757" y="85053"/>
                </a:lnTo>
                <a:lnTo>
                  <a:pt x="16814" y="83204"/>
                </a:lnTo>
                <a:lnTo>
                  <a:pt x="13900" y="81018"/>
                </a:lnTo>
                <a:lnTo>
                  <a:pt x="11957" y="78609"/>
                </a:lnTo>
                <a:lnTo>
                  <a:pt x="10662" y="76050"/>
                </a:lnTo>
                <a:lnTo>
                  <a:pt x="9798" y="73392"/>
                </a:lnTo>
                <a:lnTo>
                  <a:pt x="9223" y="70667"/>
                </a:lnTo>
                <a:lnTo>
                  <a:pt x="8838" y="67898"/>
                </a:lnTo>
                <a:lnTo>
                  <a:pt x="8583" y="65100"/>
                </a:lnTo>
                <a:lnTo>
                  <a:pt x="8412" y="62282"/>
                </a:lnTo>
                <a:lnTo>
                  <a:pt x="8223" y="56610"/>
                </a:lnTo>
                <a:lnTo>
                  <a:pt x="9124" y="53764"/>
                </a:lnTo>
                <a:lnTo>
                  <a:pt x="10679" y="50915"/>
                </a:lnTo>
                <a:lnTo>
                  <a:pt x="12667" y="48062"/>
                </a:lnTo>
                <a:lnTo>
                  <a:pt x="14945" y="45208"/>
                </a:lnTo>
                <a:lnTo>
                  <a:pt x="17416" y="42353"/>
                </a:lnTo>
                <a:lnTo>
                  <a:pt x="20016" y="39497"/>
                </a:lnTo>
                <a:lnTo>
                  <a:pt x="22702" y="37593"/>
                </a:lnTo>
                <a:lnTo>
                  <a:pt x="25445" y="36324"/>
                </a:lnTo>
                <a:lnTo>
                  <a:pt x="28226" y="35477"/>
                </a:lnTo>
                <a:lnTo>
                  <a:pt x="31986" y="34913"/>
                </a:lnTo>
                <a:lnTo>
                  <a:pt x="36396" y="34537"/>
                </a:lnTo>
                <a:lnTo>
                  <a:pt x="45425" y="34119"/>
                </a:lnTo>
                <a:lnTo>
                  <a:pt x="52613" y="33934"/>
                </a:lnTo>
                <a:lnTo>
                  <a:pt x="56815" y="34837"/>
                </a:lnTo>
                <a:lnTo>
                  <a:pt x="61523" y="36391"/>
                </a:lnTo>
                <a:lnTo>
                  <a:pt x="66565" y="38380"/>
                </a:lnTo>
                <a:lnTo>
                  <a:pt x="70880" y="40658"/>
                </a:lnTo>
                <a:lnTo>
                  <a:pt x="74709" y="43130"/>
                </a:lnTo>
                <a:lnTo>
                  <a:pt x="78214" y="45730"/>
                </a:lnTo>
                <a:lnTo>
                  <a:pt x="81503" y="48416"/>
                </a:lnTo>
                <a:lnTo>
                  <a:pt x="84648" y="51159"/>
                </a:lnTo>
                <a:lnTo>
                  <a:pt x="87697" y="53940"/>
                </a:lnTo>
                <a:lnTo>
                  <a:pt x="89730" y="57699"/>
                </a:lnTo>
                <a:lnTo>
                  <a:pt x="91086" y="62110"/>
                </a:lnTo>
                <a:lnTo>
                  <a:pt x="91989" y="66956"/>
                </a:lnTo>
                <a:lnTo>
                  <a:pt x="92591" y="71139"/>
                </a:lnTo>
                <a:lnTo>
                  <a:pt x="92993" y="74880"/>
                </a:lnTo>
                <a:lnTo>
                  <a:pt x="93261" y="78327"/>
                </a:lnTo>
                <a:lnTo>
                  <a:pt x="92487" y="81577"/>
                </a:lnTo>
                <a:lnTo>
                  <a:pt x="91018" y="84696"/>
                </a:lnTo>
                <a:lnTo>
                  <a:pt x="89087" y="87728"/>
                </a:lnTo>
                <a:lnTo>
                  <a:pt x="87799" y="91655"/>
                </a:lnTo>
                <a:lnTo>
                  <a:pt x="86941" y="96178"/>
                </a:lnTo>
                <a:lnTo>
                  <a:pt x="86369" y="101097"/>
                </a:lnTo>
                <a:lnTo>
                  <a:pt x="85034" y="104378"/>
                </a:lnTo>
                <a:lnTo>
                  <a:pt x="83192" y="106564"/>
                </a:lnTo>
                <a:lnTo>
                  <a:pt x="76651" y="1109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5" name="SMARTPenAnnotation451"/>
          <p:cNvSpPr/>
          <p:nvPr/>
        </p:nvSpPr>
        <p:spPr>
          <a:xfrm>
            <a:off x="7306745" y="3857625"/>
            <a:ext cx="111325" cy="300038"/>
          </a:xfrm>
          <a:custGeom>
            <a:avLst/>
            <a:gdLst/>
            <a:ahLst/>
            <a:cxnLst/>
            <a:rect l="0" t="0" r="0" b="0"/>
            <a:pathLst>
              <a:path w="111325" h="300038">
                <a:moveTo>
                  <a:pt x="111324" y="0"/>
                </a:moveTo>
                <a:lnTo>
                  <a:pt x="106773" y="0"/>
                </a:lnTo>
                <a:lnTo>
                  <a:pt x="105433" y="952"/>
                </a:lnTo>
                <a:lnTo>
                  <a:pt x="104539" y="2540"/>
                </a:lnTo>
                <a:lnTo>
                  <a:pt x="103944" y="4550"/>
                </a:lnTo>
                <a:lnTo>
                  <a:pt x="100742" y="9325"/>
                </a:lnTo>
                <a:lnTo>
                  <a:pt x="98554" y="11931"/>
                </a:lnTo>
                <a:lnTo>
                  <a:pt x="96144" y="14621"/>
                </a:lnTo>
                <a:lnTo>
                  <a:pt x="90925" y="20151"/>
                </a:lnTo>
                <a:lnTo>
                  <a:pt x="88200" y="23911"/>
                </a:lnTo>
                <a:lnTo>
                  <a:pt x="85430" y="28323"/>
                </a:lnTo>
                <a:lnTo>
                  <a:pt x="82632" y="33170"/>
                </a:lnTo>
                <a:lnTo>
                  <a:pt x="76982" y="43634"/>
                </a:lnTo>
                <a:lnTo>
                  <a:pt x="74142" y="49092"/>
                </a:lnTo>
                <a:lnTo>
                  <a:pt x="70344" y="53683"/>
                </a:lnTo>
                <a:lnTo>
                  <a:pt x="65907" y="57696"/>
                </a:lnTo>
                <a:lnTo>
                  <a:pt x="61044" y="61324"/>
                </a:lnTo>
                <a:lnTo>
                  <a:pt x="56849" y="66600"/>
                </a:lnTo>
                <a:lnTo>
                  <a:pt x="53100" y="72975"/>
                </a:lnTo>
                <a:lnTo>
                  <a:pt x="49648" y="80082"/>
                </a:lnTo>
                <a:lnTo>
                  <a:pt x="45442" y="86726"/>
                </a:lnTo>
                <a:lnTo>
                  <a:pt x="40732" y="93059"/>
                </a:lnTo>
                <a:lnTo>
                  <a:pt x="35688" y="99187"/>
                </a:lnTo>
                <a:lnTo>
                  <a:pt x="31372" y="106129"/>
                </a:lnTo>
                <a:lnTo>
                  <a:pt x="27543" y="113615"/>
                </a:lnTo>
                <a:lnTo>
                  <a:pt x="24038" y="121463"/>
                </a:lnTo>
                <a:lnTo>
                  <a:pt x="20749" y="129553"/>
                </a:lnTo>
                <a:lnTo>
                  <a:pt x="17603" y="137803"/>
                </a:lnTo>
                <a:lnTo>
                  <a:pt x="14553" y="146162"/>
                </a:lnTo>
                <a:lnTo>
                  <a:pt x="12520" y="153639"/>
                </a:lnTo>
                <a:lnTo>
                  <a:pt x="11165" y="160528"/>
                </a:lnTo>
                <a:lnTo>
                  <a:pt x="10261" y="167026"/>
                </a:lnTo>
                <a:lnTo>
                  <a:pt x="8706" y="174216"/>
                </a:lnTo>
                <a:lnTo>
                  <a:pt x="6718" y="181866"/>
                </a:lnTo>
                <a:lnTo>
                  <a:pt x="4439" y="189824"/>
                </a:lnTo>
                <a:lnTo>
                  <a:pt x="2921" y="197034"/>
                </a:lnTo>
                <a:lnTo>
                  <a:pt x="1908" y="203746"/>
                </a:lnTo>
                <a:lnTo>
                  <a:pt x="1232" y="210126"/>
                </a:lnTo>
                <a:lnTo>
                  <a:pt x="783" y="216284"/>
                </a:lnTo>
                <a:lnTo>
                  <a:pt x="482" y="222294"/>
                </a:lnTo>
                <a:lnTo>
                  <a:pt x="149" y="234052"/>
                </a:lnTo>
                <a:lnTo>
                  <a:pt x="0" y="245628"/>
                </a:lnTo>
                <a:lnTo>
                  <a:pt x="913" y="250430"/>
                </a:lnTo>
                <a:lnTo>
                  <a:pt x="2474" y="254583"/>
                </a:lnTo>
                <a:lnTo>
                  <a:pt x="6749" y="262690"/>
                </a:lnTo>
                <a:lnTo>
                  <a:pt x="11824" y="272643"/>
                </a:lnTo>
                <a:lnTo>
                  <a:pt x="14511" y="277012"/>
                </a:lnTo>
                <a:lnTo>
                  <a:pt x="17255" y="280877"/>
                </a:lnTo>
                <a:lnTo>
                  <a:pt x="20037" y="284407"/>
                </a:lnTo>
                <a:lnTo>
                  <a:pt x="22844" y="286759"/>
                </a:lnTo>
                <a:lnTo>
                  <a:pt x="25667" y="288328"/>
                </a:lnTo>
                <a:lnTo>
                  <a:pt x="28502" y="289373"/>
                </a:lnTo>
                <a:lnTo>
                  <a:pt x="31345" y="291023"/>
                </a:lnTo>
                <a:lnTo>
                  <a:pt x="34192" y="293075"/>
                </a:lnTo>
                <a:lnTo>
                  <a:pt x="37043" y="295396"/>
                </a:lnTo>
                <a:lnTo>
                  <a:pt x="39896" y="296943"/>
                </a:lnTo>
                <a:lnTo>
                  <a:pt x="42751" y="297974"/>
                </a:lnTo>
                <a:lnTo>
                  <a:pt x="45606" y="298662"/>
                </a:lnTo>
                <a:lnTo>
                  <a:pt x="49415" y="299120"/>
                </a:lnTo>
                <a:lnTo>
                  <a:pt x="53859" y="299426"/>
                </a:lnTo>
                <a:lnTo>
                  <a:pt x="62924" y="299766"/>
                </a:lnTo>
                <a:lnTo>
                  <a:pt x="70128" y="299916"/>
                </a:lnTo>
                <a:lnTo>
                  <a:pt x="94180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6" name="SMARTPenAnnotation452"/>
          <p:cNvSpPr/>
          <p:nvPr/>
        </p:nvSpPr>
        <p:spPr>
          <a:xfrm>
            <a:off x="7460932" y="3926204"/>
            <a:ext cx="154306" cy="171451"/>
          </a:xfrm>
          <a:custGeom>
            <a:avLst/>
            <a:gdLst/>
            <a:ahLst/>
            <a:cxnLst/>
            <a:rect l="0" t="0" r="0" b="0"/>
            <a:pathLst>
              <a:path w="154306" h="17145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1"/>
                </a:lnTo>
                <a:lnTo>
                  <a:pt x="7381" y="4551"/>
                </a:lnTo>
                <a:lnTo>
                  <a:pt x="8731" y="5892"/>
                </a:lnTo>
                <a:lnTo>
                  <a:pt x="10584" y="6786"/>
                </a:lnTo>
                <a:lnTo>
                  <a:pt x="12771" y="7381"/>
                </a:lnTo>
                <a:lnTo>
                  <a:pt x="15182" y="8731"/>
                </a:lnTo>
                <a:lnTo>
                  <a:pt x="17741" y="10583"/>
                </a:lnTo>
                <a:lnTo>
                  <a:pt x="20400" y="12771"/>
                </a:lnTo>
                <a:lnTo>
                  <a:pt x="23125" y="16134"/>
                </a:lnTo>
                <a:lnTo>
                  <a:pt x="25894" y="20281"/>
                </a:lnTo>
                <a:lnTo>
                  <a:pt x="28693" y="24951"/>
                </a:lnTo>
                <a:lnTo>
                  <a:pt x="31511" y="29017"/>
                </a:lnTo>
                <a:lnTo>
                  <a:pt x="34343" y="32680"/>
                </a:lnTo>
                <a:lnTo>
                  <a:pt x="37183" y="36074"/>
                </a:lnTo>
                <a:lnTo>
                  <a:pt x="40980" y="40242"/>
                </a:lnTo>
                <a:lnTo>
                  <a:pt x="50281" y="49953"/>
                </a:lnTo>
                <a:lnTo>
                  <a:pt x="54475" y="55210"/>
                </a:lnTo>
                <a:lnTo>
                  <a:pt x="58225" y="60619"/>
                </a:lnTo>
                <a:lnTo>
                  <a:pt x="61676" y="66130"/>
                </a:lnTo>
                <a:lnTo>
                  <a:pt x="64930" y="70757"/>
                </a:lnTo>
                <a:lnTo>
                  <a:pt x="68051" y="74794"/>
                </a:lnTo>
                <a:lnTo>
                  <a:pt x="71085" y="78438"/>
                </a:lnTo>
                <a:lnTo>
                  <a:pt x="75012" y="82772"/>
                </a:lnTo>
                <a:lnTo>
                  <a:pt x="84457" y="92668"/>
                </a:lnTo>
                <a:lnTo>
                  <a:pt x="100483" y="108949"/>
                </a:lnTo>
                <a:lnTo>
                  <a:pt x="104136" y="114543"/>
                </a:lnTo>
                <a:lnTo>
                  <a:pt x="106571" y="120177"/>
                </a:lnTo>
                <a:lnTo>
                  <a:pt x="108195" y="125838"/>
                </a:lnTo>
                <a:lnTo>
                  <a:pt x="111183" y="130565"/>
                </a:lnTo>
                <a:lnTo>
                  <a:pt x="115079" y="134669"/>
                </a:lnTo>
                <a:lnTo>
                  <a:pt x="119582" y="138357"/>
                </a:lnTo>
                <a:lnTo>
                  <a:pt x="123536" y="141768"/>
                </a:lnTo>
                <a:lnTo>
                  <a:pt x="127125" y="144995"/>
                </a:lnTo>
                <a:lnTo>
                  <a:pt x="133653" y="151120"/>
                </a:lnTo>
                <a:lnTo>
                  <a:pt x="15430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7" name="SMARTPenAnnotation453"/>
          <p:cNvSpPr/>
          <p:nvPr/>
        </p:nvSpPr>
        <p:spPr>
          <a:xfrm>
            <a:off x="7615237" y="41062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8" name="SMARTPenAnnotation454"/>
          <p:cNvSpPr/>
          <p:nvPr/>
        </p:nvSpPr>
        <p:spPr>
          <a:xfrm>
            <a:off x="7520940" y="3900487"/>
            <a:ext cx="77153" cy="188596"/>
          </a:xfrm>
          <a:custGeom>
            <a:avLst/>
            <a:gdLst/>
            <a:ahLst/>
            <a:cxnLst/>
            <a:rect l="0" t="0" r="0" b="0"/>
            <a:pathLst>
              <a:path w="77153" h="188596">
                <a:moveTo>
                  <a:pt x="77152" y="0"/>
                </a:moveTo>
                <a:lnTo>
                  <a:pt x="69771" y="0"/>
                </a:lnTo>
                <a:lnTo>
                  <a:pt x="69374" y="953"/>
                </a:lnTo>
                <a:lnTo>
                  <a:pt x="68737" y="6785"/>
                </a:lnTo>
                <a:lnTo>
                  <a:pt x="68650" y="9683"/>
                </a:lnTo>
                <a:lnTo>
                  <a:pt x="68610" y="17321"/>
                </a:lnTo>
                <a:lnTo>
                  <a:pt x="67647" y="21072"/>
                </a:lnTo>
                <a:lnTo>
                  <a:pt x="66054" y="24526"/>
                </a:lnTo>
                <a:lnTo>
                  <a:pt x="64038" y="27780"/>
                </a:lnTo>
                <a:lnTo>
                  <a:pt x="61742" y="32808"/>
                </a:lnTo>
                <a:lnTo>
                  <a:pt x="59259" y="39017"/>
                </a:lnTo>
                <a:lnTo>
                  <a:pt x="56650" y="46014"/>
                </a:lnTo>
                <a:lnTo>
                  <a:pt x="54912" y="53536"/>
                </a:lnTo>
                <a:lnTo>
                  <a:pt x="53753" y="61408"/>
                </a:lnTo>
                <a:lnTo>
                  <a:pt x="52980" y="69514"/>
                </a:lnTo>
                <a:lnTo>
                  <a:pt x="50559" y="76823"/>
                </a:lnTo>
                <a:lnTo>
                  <a:pt x="47042" y="83600"/>
                </a:lnTo>
                <a:lnTo>
                  <a:pt x="42791" y="90023"/>
                </a:lnTo>
                <a:lnTo>
                  <a:pt x="39004" y="97163"/>
                </a:lnTo>
                <a:lnTo>
                  <a:pt x="35528" y="104781"/>
                </a:lnTo>
                <a:lnTo>
                  <a:pt x="32257" y="112716"/>
                </a:lnTo>
                <a:lnTo>
                  <a:pt x="29125" y="120864"/>
                </a:lnTo>
                <a:lnTo>
                  <a:pt x="23104" y="137537"/>
                </a:lnTo>
                <a:lnTo>
                  <a:pt x="20165" y="145032"/>
                </a:lnTo>
                <a:lnTo>
                  <a:pt x="17254" y="151933"/>
                </a:lnTo>
                <a:lnTo>
                  <a:pt x="14359" y="158438"/>
                </a:lnTo>
                <a:lnTo>
                  <a:pt x="12430" y="163728"/>
                </a:lnTo>
                <a:lnTo>
                  <a:pt x="11144" y="168207"/>
                </a:lnTo>
                <a:lnTo>
                  <a:pt x="10287" y="172145"/>
                </a:lnTo>
                <a:lnTo>
                  <a:pt x="8763" y="175724"/>
                </a:lnTo>
                <a:lnTo>
                  <a:pt x="6794" y="179062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99" name="SMARTPenAnnotation455"/>
          <p:cNvSpPr/>
          <p:nvPr/>
        </p:nvSpPr>
        <p:spPr>
          <a:xfrm>
            <a:off x="7658100" y="4021725"/>
            <a:ext cx="102870" cy="93072"/>
          </a:xfrm>
          <a:custGeom>
            <a:avLst/>
            <a:gdLst/>
            <a:ahLst/>
            <a:cxnLst/>
            <a:rect l="0" t="0" r="0" b="0"/>
            <a:pathLst>
              <a:path w="102870" h="93072">
                <a:moveTo>
                  <a:pt x="0" y="15922"/>
                </a:moveTo>
                <a:lnTo>
                  <a:pt x="4550" y="11371"/>
                </a:lnTo>
                <a:lnTo>
                  <a:pt x="7796" y="10031"/>
                </a:lnTo>
                <a:lnTo>
                  <a:pt x="11865" y="9137"/>
                </a:lnTo>
                <a:lnTo>
                  <a:pt x="16482" y="8541"/>
                </a:lnTo>
                <a:lnTo>
                  <a:pt x="20513" y="8144"/>
                </a:lnTo>
                <a:lnTo>
                  <a:pt x="24152" y="7879"/>
                </a:lnTo>
                <a:lnTo>
                  <a:pt x="27532" y="7703"/>
                </a:lnTo>
                <a:lnTo>
                  <a:pt x="31689" y="6632"/>
                </a:lnTo>
                <a:lnTo>
                  <a:pt x="36366" y="4967"/>
                </a:lnTo>
                <a:lnTo>
                  <a:pt x="41388" y="2904"/>
                </a:lnTo>
                <a:lnTo>
                  <a:pt x="45690" y="1528"/>
                </a:lnTo>
                <a:lnTo>
                  <a:pt x="49510" y="611"/>
                </a:lnTo>
                <a:lnTo>
                  <a:pt x="53009" y="0"/>
                </a:lnTo>
                <a:lnTo>
                  <a:pt x="56295" y="544"/>
                </a:lnTo>
                <a:lnTo>
                  <a:pt x="59437" y="1860"/>
                </a:lnTo>
                <a:lnTo>
                  <a:pt x="62485" y="3690"/>
                </a:lnTo>
                <a:lnTo>
                  <a:pt x="65468" y="4910"/>
                </a:lnTo>
                <a:lnTo>
                  <a:pt x="68411" y="5723"/>
                </a:lnTo>
                <a:lnTo>
                  <a:pt x="71325" y="6265"/>
                </a:lnTo>
                <a:lnTo>
                  <a:pt x="73267" y="7579"/>
                </a:lnTo>
                <a:lnTo>
                  <a:pt x="74562" y="9408"/>
                </a:lnTo>
                <a:lnTo>
                  <a:pt x="75425" y="11579"/>
                </a:lnTo>
                <a:lnTo>
                  <a:pt x="76953" y="13027"/>
                </a:lnTo>
                <a:lnTo>
                  <a:pt x="78925" y="13992"/>
                </a:lnTo>
                <a:lnTo>
                  <a:pt x="81191" y="14635"/>
                </a:lnTo>
                <a:lnTo>
                  <a:pt x="81750" y="16017"/>
                </a:lnTo>
                <a:lnTo>
                  <a:pt x="81170" y="17890"/>
                </a:lnTo>
                <a:lnTo>
                  <a:pt x="79830" y="20092"/>
                </a:lnTo>
                <a:lnTo>
                  <a:pt x="78938" y="23464"/>
                </a:lnTo>
                <a:lnTo>
                  <a:pt x="78342" y="27618"/>
                </a:lnTo>
                <a:lnTo>
                  <a:pt x="77946" y="32292"/>
                </a:lnTo>
                <a:lnTo>
                  <a:pt x="76729" y="36360"/>
                </a:lnTo>
                <a:lnTo>
                  <a:pt x="74965" y="40025"/>
                </a:lnTo>
                <a:lnTo>
                  <a:pt x="72836" y="43421"/>
                </a:lnTo>
                <a:lnTo>
                  <a:pt x="71418" y="46637"/>
                </a:lnTo>
                <a:lnTo>
                  <a:pt x="70471" y="49734"/>
                </a:lnTo>
                <a:lnTo>
                  <a:pt x="69841" y="52751"/>
                </a:lnTo>
                <a:lnTo>
                  <a:pt x="68468" y="55714"/>
                </a:lnTo>
                <a:lnTo>
                  <a:pt x="66600" y="58643"/>
                </a:lnTo>
                <a:lnTo>
                  <a:pt x="64403" y="61547"/>
                </a:lnTo>
                <a:lnTo>
                  <a:pt x="61985" y="64436"/>
                </a:lnTo>
                <a:lnTo>
                  <a:pt x="59421" y="67315"/>
                </a:lnTo>
                <a:lnTo>
                  <a:pt x="53012" y="74228"/>
                </a:lnTo>
                <a:lnTo>
                  <a:pt x="52486" y="75748"/>
                </a:lnTo>
                <a:lnTo>
                  <a:pt x="52136" y="77713"/>
                </a:lnTo>
                <a:lnTo>
                  <a:pt x="51572" y="83161"/>
                </a:lnTo>
                <a:lnTo>
                  <a:pt x="51527" y="84561"/>
                </a:lnTo>
                <a:lnTo>
                  <a:pt x="51475" y="88656"/>
                </a:lnTo>
                <a:lnTo>
                  <a:pt x="52415" y="90129"/>
                </a:lnTo>
                <a:lnTo>
                  <a:pt x="53993" y="91111"/>
                </a:lnTo>
                <a:lnTo>
                  <a:pt x="58819" y="92687"/>
                </a:lnTo>
                <a:lnTo>
                  <a:pt x="62019" y="92902"/>
                </a:lnTo>
                <a:lnTo>
                  <a:pt x="66616" y="92998"/>
                </a:lnTo>
                <a:lnTo>
                  <a:pt x="88617" y="93071"/>
                </a:lnTo>
                <a:lnTo>
                  <a:pt x="91463" y="92120"/>
                </a:lnTo>
                <a:lnTo>
                  <a:pt x="94312" y="90533"/>
                </a:lnTo>
                <a:lnTo>
                  <a:pt x="102869" y="845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00" name="SMARTPenAnnotation456"/>
          <p:cNvSpPr/>
          <p:nvPr/>
        </p:nvSpPr>
        <p:spPr>
          <a:xfrm>
            <a:off x="7855267" y="4054792"/>
            <a:ext cx="24528" cy="111444"/>
          </a:xfrm>
          <a:custGeom>
            <a:avLst/>
            <a:gdLst/>
            <a:ahLst/>
            <a:cxnLst/>
            <a:rect l="0" t="0" r="0" b="0"/>
            <a:pathLst>
              <a:path w="24528" h="111444">
                <a:moveTo>
                  <a:pt x="17145" y="0"/>
                </a:moveTo>
                <a:lnTo>
                  <a:pt x="17145" y="20400"/>
                </a:lnTo>
                <a:lnTo>
                  <a:pt x="18098" y="24077"/>
                </a:lnTo>
                <a:lnTo>
                  <a:pt x="19684" y="28434"/>
                </a:lnTo>
                <a:lnTo>
                  <a:pt x="21696" y="33244"/>
                </a:lnTo>
                <a:lnTo>
                  <a:pt x="23037" y="38355"/>
                </a:lnTo>
                <a:lnTo>
                  <a:pt x="23930" y="43667"/>
                </a:lnTo>
                <a:lnTo>
                  <a:pt x="24527" y="49114"/>
                </a:lnTo>
                <a:lnTo>
                  <a:pt x="23971" y="53698"/>
                </a:lnTo>
                <a:lnTo>
                  <a:pt x="22649" y="57706"/>
                </a:lnTo>
                <a:lnTo>
                  <a:pt x="20814" y="61331"/>
                </a:lnTo>
                <a:lnTo>
                  <a:pt x="19591" y="65653"/>
                </a:lnTo>
                <a:lnTo>
                  <a:pt x="18775" y="70438"/>
                </a:lnTo>
                <a:lnTo>
                  <a:pt x="18233" y="75534"/>
                </a:lnTo>
                <a:lnTo>
                  <a:pt x="16917" y="80836"/>
                </a:lnTo>
                <a:lnTo>
                  <a:pt x="15089" y="86276"/>
                </a:lnTo>
                <a:lnTo>
                  <a:pt x="12917" y="91807"/>
                </a:lnTo>
                <a:lnTo>
                  <a:pt x="11468" y="96447"/>
                </a:lnTo>
                <a:lnTo>
                  <a:pt x="10504" y="100493"/>
                </a:lnTo>
                <a:lnTo>
                  <a:pt x="9859" y="104143"/>
                </a:lnTo>
                <a:lnTo>
                  <a:pt x="8478" y="106576"/>
                </a:lnTo>
                <a:lnTo>
                  <a:pt x="6605" y="108199"/>
                </a:lnTo>
                <a:lnTo>
                  <a:pt x="0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01" name="SMARTPenAnnotation457"/>
          <p:cNvSpPr/>
          <p:nvPr/>
        </p:nvSpPr>
        <p:spPr>
          <a:xfrm>
            <a:off x="7983855" y="3891915"/>
            <a:ext cx="137024" cy="342901"/>
          </a:xfrm>
          <a:custGeom>
            <a:avLst/>
            <a:gdLst/>
            <a:ahLst/>
            <a:cxnLst/>
            <a:rect l="0" t="0" r="0" b="0"/>
            <a:pathLst>
              <a:path w="137024" h="342901">
                <a:moveTo>
                  <a:pt x="0" y="0"/>
                </a:moveTo>
                <a:lnTo>
                  <a:pt x="0" y="7381"/>
                </a:lnTo>
                <a:lnTo>
                  <a:pt x="2539" y="10583"/>
                </a:lnTo>
                <a:lnTo>
                  <a:pt x="4551" y="12770"/>
                </a:lnTo>
                <a:lnTo>
                  <a:pt x="5891" y="16133"/>
                </a:lnTo>
                <a:lnTo>
                  <a:pt x="7382" y="24950"/>
                </a:lnTo>
                <a:lnTo>
                  <a:pt x="8043" y="35219"/>
                </a:lnTo>
                <a:lnTo>
                  <a:pt x="8337" y="46132"/>
                </a:lnTo>
                <a:lnTo>
                  <a:pt x="8563" y="86905"/>
                </a:lnTo>
                <a:lnTo>
                  <a:pt x="9518" y="90322"/>
                </a:lnTo>
                <a:lnTo>
                  <a:pt x="13120" y="96658"/>
                </a:lnTo>
                <a:lnTo>
                  <a:pt x="15356" y="102649"/>
                </a:lnTo>
                <a:lnTo>
                  <a:pt x="15952" y="105580"/>
                </a:lnTo>
                <a:lnTo>
                  <a:pt x="17303" y="107534"/>
                </a:lnTo>
                <a:lnTo>
                  <a:pt x="19154" y="108837"/>
                </a:lnTo>
                <a:lnTo>
                  <a:pt x="21342" y="109705"/>
                </a:lnTo>
                <a:lnTo>
                  <a:pt x="23753" y="110284"/>
                </a:lnTo>
                <a:lnTo>
                  <a:pt x="26312" y="110670"/>
                </a:lnTo>
                <a:lnTo>
                  <a:pt x="28972" y="110927"/>
                </a:lnTo>
                <a:lnTo>
                  <a:pt x="31696" y="111099"/>
                </a:lnTo>
                <a:lnTo>
                  <a:pt x="37264" y="111289"/>
                </a:lnTo>
                <a:lnTo>
                  <a:pt x="40083" y="110388"/>
                </a:lnTo>
                <a:lnTo>
                  <a:pt x="42914" y="108834"/>
                </a:lnTo>
                <a:lnTo>
                  <a:pt x="45754" y="106846"/>
                </a:lnTo>
                <a:lnTo>
                  <a:pt x="48601" y="103616"/>
                </a:lnTo>
                <a:lnTo>
                  <a:pt x="51450" y="99557"/>
                </a:lnTo>
                <a:lnTo>
                  <a:pt x="54303" y="94946"/>
                </a:lnTo>
                <a:lnTo>
                  <a:pt x="58109" y="90920"/>
                </a:lnTo>
                <a:lnTo>
                  <a:pt x="62552" y="87283"/>
                </a:lnTo>
                <a:lnTo>
                  <a:pt x="67419" y="83906"/>
                </a:lnTo>
                <a:lnTo>
                  <a:pt x="71616" y="79750"/>
                </a:lnTo>
                <a:lnTo>
                  <a:pt x="75366" y="75074"/>
                </a:lnTo>
                <a:lnTo>
                  <a:pt x="78819" y="70052"/>
                </a:lnTo>
                <a:lnTo>
                  <a:pt x="83026" y="65751"/>
                </a:lnTo>
                <a:lnTo>
                  <a:pt x="87736" y="61932"/>
                </a:lnTo>
                <a:lnTo>
                  <a:pt x="92781" y="58433"/>
                </a:lnTo>
                <a:lnTo>
                  <a:pt x="97096" y="54195"/>
                </a:lnTo>
                <a:lnTo>
                  <a:pt x="100925" y="49465"/>
                </a:lnTo>
                <a:lnTo>
                  <a:pt x="104431" y="44407"/>
                </a:lnTo>
                <a:lnTo>
                  <a:pt x="108326" y="36246"/>
                </a:lnTo>
                <a:lnTo>
                  <a:pt x="109364" y="32737"/>
                </a:lnTo>
                <a:lnTo>
                  <a:pt x="113059" y="26297"/>
                </a:lnTo>
                <a:lnTo>
                  <a:pt x="115378" y="23246"/>
                </a:lnTo>
                <a:lnTo>
                  <a:pt x="117954" y="17316"/>
                </a:lnTo>
                <a:lnTo>
                  <a:pt x="119403" y="8623"/>
                </a:lnTo>
                <a:lnTo>
                  <a:pt x="120011" y="44"/>
                </a:lnTo>
                <a:lnTo>
                  <a:pt x="115463" y="13"/>
                </a:lnTo>
                <a:lnTo>
                  <a:pt x="114123" y="961"/>
                </a:lnTo>
                <a:lnTo>
                  <a:pt x="113229" y="2546"/>
                </a:lnTo>
                <a:lnTo>
                  <a:pt x="112236" y="6846"/>
                </a:lnTo>
                <a:lnTo>
                  <a:pt x="111677" y="15575"/>
                </a:lnTo>
                <a:lnTo>
                  <a:pt x="111489" y="35108"/>
                </a:lnTo>
                <a:lnTo>
                  <a:pt x="111474" y="40551"/>
                </a:lnTo>
                <a:lnTo>
                  <a:pt x="112415" y="46084"/>
                </a:lnTo>
                <a:lnTo>
                  <a:pt x="113997" y="51678"/>
                </a:lnTo>
                <a:lnTo>
                  <a:pt x="116003" y="57311"/>
                </a:lnTo>
                <a:lnTo>
                  <a:pt x="117340" y="62973"/>
                </a:lnTo>
                <a:lnTo>
                  <a:pt x="118231" y="68652"/>
                </a:lnTo>
                <a:lnTo>
                  <a:pt x="118826" y="74343"/>
                </a:lnTo>
                <a:lnTo>
                  <a:pt x="119222" y="80994"/>
                </a:lnTo>
                <a:lnTo>
                  <a:pt x="119661" y="96005"/>
                </a:lnTo>
                <a:lnTo>
                  <a:pt x="120733" y="104008"/>
                </a:lnTo>
                <a:lnTo>
                  <a:pt x="122399" y="112201"/>
                </a:lnTo>
                <a:lnTo>
                  <a:pt x="124461" y="120521"/>
                </a:lnTo>
                <a:lnTo>
                  <a:pt x="126789" y="128925"/>
                </a:lnTo>
                <a:lnTo>
                  <a:pt x="131916" y="145882"/>
                </a:lnTo>
                <a:lnTo>
                  <a:pt x="133663" y="153452"/>
                </a:lnTo>
                <a:lnTo>
                  <a:pt x="134829" y="160404"/>
                </a:lnTo>
                <a:lnTo>
                  <a:pt x="135605" y="166943"/>
                </a:lnTo>
                <a:lnTo>
                  <a:pt x="136123" y="174160"/>
                </a:lnTo>
                <a:lnTo>
                  <a:pt x="136469" y="181829"/>
                </a:lnTo>
                <a:lnTo>
                  <a:pt x="136853" y="197971"/>
                </a:lnTo>
                <a:lnTo>
                  <a:pt x="137023" y="214669"/>
                </a:lnTo>
                <a:lnTo>
                  <a:pt x="136116" y="222170"/>
                </a:lnTo>
                <a:lnTo>
                  <a:pt x="134559" y="229076"/>
                </a:lnTo>
                <a:lnTo>
                  <a:pt x="130289" y="242781"/>
                </a:lnTo>
                <a:lnTo>
                  <a:pt x="125216" y="258397"/>
                </a:lnTo>
                <a:lnTo>
                  <a:pt x="122530" y="265610"/>
                </a:lnTo>
                <a:lnTo>
                  <a:pt x="119786" y="272323"/>
                </a:lnTo>
                <a:lnTo>
                  <a:pt x="117005" y="278704"/>
                </a:lnTo>
                <a:lnTo>
                  <a:pt x="111375" y="290873"/>
                </a:lnTo>
                <a:lnTo>
                  <a:pt x="99998" y="314208"/>
                </a:lnTo>
                <a:lnTo>
                  <a:pt x="97146" y="319009"/>
                </a:lnTo>
                <a:lnTo>
                  <a:pt x="94291" y="323163"/>
                </a:lnTo>
                <a:lnTo>
                  <a:pt x="91436" y="326884"/>
                </a:lnTo>
                <a:lnTo>
                  <a:pt x="88579" y="330317"/>
                </a:lnTo>
                <a:lnTo>
                  <a:pt x="85723" y="333559"/>
                </a:lnTo>
                <a:lnTo>
                  <a:pt x="82865" y="336673"/>
                </a:lnTo>
                <a:lnTo>
                  <a:pt x="80009" y="338748"/>
                </a:lnTo>
                <a:lnTo>
                  <a:pt x="77152" y="340132"/>
                </a:lnTo>
                <a:lnTo>
                  <a:pt x="74295" y="341055"/>
                </a:lnTo>
                <a:lnTo>
                  <a:pt x="71437" y="341670"/>
                </a:lnTo>
                <a:lnTo>
                  <a:pt x="68579" y="342080"/>
                </a:lnTo>
                <a:lnTo>
                  <a:pt x="60007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02" name="SMARTPenAnnotation458"/>
          <p:cNvSpPr/>
          <p:nvPr/>
        </p:nvSpPr>
        <p:spPr>
          <a:xfrm>
            <a:off x="8163877" y="4011929"/>
            <a:ext cx="137161" cy="101636"/>
          </a:xfrm>
          <a:custGeom>
            <a:avLst/>
            <a:gdLst/>
            <a:ahLst/>
            <a:cxnLst/>
            <a:rect l="0" t="0" r="0" b="0"/>
            <a:pathLst>
              <a:path w="137161" h="101636">
                <a:moveTo>
                  <a:pt x="0" y="0"/>
                </a:moveTo>
                <a:lnTo>
                  <a:pt x="45733" y="0"/>
                </a:lnTo>
                <a:lnTo>
                  <a:pt x="47633" y="953"/>
                </a:lnTo>
                <a:lnTo>
                  <a:pt x="48900" y="2541"/>
                </a:lnTo>
                <a:lnTo>
                  <a:pt x="49745" y="4551"/>
                </a:lnTo>
                <a:lnTo>
                  <a:pt x="51261" y="6844"/>
                </a:lnTo>
                <a:lnTo>
                  <a:pt x="53225" y="9326"/>
                </a:lnTo>
                <a:lnTo>
                  <a:pt x="58667" y="15601"/>
                </a:lnTo>
                <a:lnTo>
                  <a:pt x="59114" y="18021"/>
                </a:lnTo>
                <a:lnTo>
                  <a:pt x="59412" y="21539"/>
                </a:lnTo>
                <a:lnTo>
                  <a:pt x="59611" y="25790"/>
                </a:lnTo>
                <a:lnTo>
                  <a:pt x="58790" y="29576"/>
                </a:lnTo>
                <a:lnTo>
                  <a:pt x="57291" y="33052"/>
                </a:lnTo>
                <a:lnTo>
                  <a:pt x="55339" y="36323"/>
                </a:lnTo>
                <a:lnTo>
                  <a:pt x="54037" y="39455"/>
                </a:lnTo>
                <a:lnTo>
                  <a:pt x="53170" y="42496"/>
                </a:lnTo>
                <a:lnTo>
                  <a:pt x="52592" y="45476"/>
                </a:lnTo>
                <a:lnTo>
                  <a:pt x="52206" y="48415"/>
                </a:lnTo>
                <a:lnTo>
                  <a:pt x="51950" y="51327"/>
                </a:lnTo>
                <a:lnTo>
                  <a:pt x="51778" y="54220"/>
                </a:lnTo>
                <a:lnTo>
                  <a:pt x="50711" y="57102"/>
                </a:lnTo>
                <a:lnTo>
                  <a:pt x="49048" y="59976"/>
                </a:lnTo>
                <a:lnTo>
                  <a:pt x="46986" y="62844"/>
                </a:lnTo>
                <a:lnTo>
                  <a:pt x="44659" y="65709"/>
                </a:lnTo>
                <a:lnTo>
                  <a:pt x="42155" y="68571"/>
                </a:lnTo>
                <a:lnTo>
                  <a:pt x="39533" y="71432"/>
                </a:lnTo>
                <a:lnTo>
                  <a:pt x="37785" y="74292"/>
                </a:lnTo>
                <a:lnTo>
                  <a:pt x="36620" y="77150"/>
                </a:lnTo>
                <a:lnTo>
                  <a:pt x="35844" y="80009"/>
                </a:lnTo>
                <a:lnTo>
                  <a:pt x="35326" y="82867"/>
                </a:lnTo>
                <a:lnTo>
                  <a:pt x="34981" y="85725"/>
                </a:lnTo>
                <a:lnTo>
                  <a:pt x="34331" y="93796"/>
                </a:lnTo>
                <a:lnTo>
                  <a:pt x="34301" y="98700"/>
                </a:lnTo>
                <a:lnTo>
                  <a:pt x="35251" y="100090"/>
                </a:lnTo>
                <a:lnTo>
                  <a:pt x="36835" y="101017"/>
                </a:lnTo>
                <a:lnTo>
                  <a:pt x="38844" y="101635"/>
                </a:lnTo>
                <a:lnTo>
                  <a:pt x="41136" y="101095"/>
                </a:lnTo>
                <a:lnTo>
                  <a:pt x="43617" y="99782"/>
                </a:lnTo>
                <a:lnTo>
                  <a:pt x="46223" y="97954"/>
                </a:lnTo>
                <a:lnTo>
                  <a:pt x="48913" y="96735"/>
                </a:lnTo>
                <a:lnTo>
                  <a:pt x="51659" y="95923"/>
                </a:lnTo>
                <a:lnTo>
                  <a:pt x="54442" y="95381"/>
                </a:lnTo>
                <a:lnTo>
                  <a:pt x="58201" y="95020"/>
                </a:lnTo>
                <a:lnTo>
                  <a:pt x="62614" y="94780"/>
                </a:lnTo>
                <a:lnTo>
                  <a:pt x="67460" y="94619"/>
                </a:lnTo>
                <a:lnTo>
                  <a:pt x="71643" y="93559"/>
                </a:lnTo>
                <a:lnTo>
                  <a:pt x="75385" y="91901"/>
                </a:lnTo>
                <a:lnTo>
                  <a:pt x="78832" y="89842"/>
                </a:lnTo>
                <a:lnTo>
                  <a:pt x="83035" y="86565"/>
                </a:lnTo>
                <a:lnTo>
                  <a:pt x="87741" y="82475"/>
                </a:lnTo>
                <a:lnTo>
                  <a:pt x="92784" y="77844"/>
                </a:lnTo>
                <a:lnTo>
                  <a:pt x="98051" y="73803"/>
                </a:lnTo>
                <a:lnTo>
                  <a:pt x="103467" y="70157"/>
                </a:lnTo>
                <a:lnTo>
                  <a:pt x="108983" y="66774"/>
                </a:lnTo>
                <a:lnTo>
                  <a:pt x="113613" y="63567"/>
                </a:lnTo>
                <a:lnTo>
                  <a:pt x="117652" y="60475"/>
                </a:lnTo>
                <a:lnTo>
                  <a:pt x="121298" y="57462"/>
                </a:lnTo>
                <a:lnTo>
                  <a:pt x="124680" y="55453"/>
                </a:lnTo>
                <a:lnTo>
                  <a:pt x="127888" y="54114"/>
                </a:lnTo>
                <a:lnTo>
                  <a:pt x="137160" y="514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03" name="SMARTPenAnnotation459"/>
          <p:cNvSpPr/>
          <p:nvPr/>
        </p:nvSpPr>
        <p:spPr>
          <a:xfrm>
            <a:off x="8249602" y="3806294"/>
            <a:ext cx="135319" cy="299934"/>
          </a:xfrm>
          <a:custGeom>
            <a:avLst/>
            <a:gdLst/>
            <a:ahLst/>
            <a:cxnLst/>
            <a:rect l="0" t="0" r="0" b="0"/>
            <a:pathLst>
              <a:path w="135319" h="299934">
                <a:moveTo>
                  <a:pt x="0" y="8468"/>
                </a:moveTo>
                <a:lnTo>
                  <a:pt x="0" y="248"/>
                </a:lnTo>
                <a:lnTo>
                  <a:pt x="2540" y="53"/>
                </a:lnTo>
                <a:lnTo>
                  <a:pt x="4551" y="0"/>
                </a:lnTo>
                <a:lnTo>
                  <a:pt x="7797" y="918"/>
                </a:lnTo>
                <a:lnTo>
                  <a:pt x="11865" y="2482"/>
                </a:lnTo>
                <a:lnTo>
                  <a:pt x="16483" y="4478"/>
                </a:lnTo>
                <a:lnTo>
                  <a:pt x="20514" y="5808"/>
                </a:lnTo>
                <a:lnTo>
                  <a:pt x="24153" y="6694"/>
                </a:lnTo>
                <a:lnTo>
                  <a:pt x="27532" y="7286"/>
                </a:lnTo>
                <a:lnTo>
                  <a:pt x="31690" y="8632"/>
                </a:lnTo>
                <a:lnTo>
                  <a:pt x="36366" y="10483"/>
                </a:lnTo>
                <a:lnTo>
                  <a:pt x="41389" y="12669"/>
                </a:lnTo>
                <a:lnTo>
                  <a:pt x="46643" y="16031"/>
                </a:lnTo>
                <a:lnTo>
                  <a:pt x="52050" y="20177"/>
                </a:lnTo>
                <a:lnTo>
                  <a:pt x="57560" y="24847"/>
                </a:lnTo>
                <a:lnTo>
                  <a:pt x="63138" y="28912"/>
                </a:lnTo>
                <a:lnTo>
                  <a:pt x="68762" y="32575"/>
                </a:lnTo>
                <a:lnTo>
                  <a:pt x="74417" y="35969"/>
                </a:lnTo>
                <a:lnTo>
                  <a:pt x="80091" y="40137"/>
                </a:lnTo>
                <a:lnTo>
                  <a:pt x="85779" y="44821"/>
                </a:lnTo>
                <a:lnTo>
                  <a:pt x="91476" y="49848"/>
                </a:lnTo>
                <a:lnTo>
                  <a:pt x="102885" y="60514"/>
                </a:lnTo>
                <a:lnTo>
                  <a:pt x="108595" y="66026"/>
                </a:lnTo>
                <a:lnTo>
                  <a:pt x="113354" y="71605"/>
                </a:lnTo>
                <a:lnTo>
                  <a:pt x="117480" y="77229"/>
                </a:lnTo>
                <a:lnTo>
                  <a:pt x="121182" y="82884"/>
                </a:lnTo>
                <a:lnTo>
                  <a:pt x="124603" y="89511"/>
                </a:lnTo>
                <a:lnTo>
                  <a:pt x="127837" y="96787"/>
                </a:lnTo>
                <a:lnTo>
                  <a:pt x="130944" y="104495"/>
                </a:lnTo>
                <a:lnTo>
                  <a:pt x="133016" y="111538"/>
                </a:lnTo>
                <a:lnTo>
                  <a:pt x="134397" y="118139"/>
                </a:lnTo>
                <a:lnTo>
                  <a:pt x="135318" y="124445"/>
                </a:lnTo>
                <a:lnTo>
                  <a:pt x="134980" y="131506"/>
                </a:lnTo>
                <a:lnTo>
                  <a:pt x="133802" y="139071"/>
                </a:lnTo>
                <a:lnTo>
                  <a:pt x="132064" y="146972"/>
                </a:lnTo>
                <a:lnTo>
                  <a:pt x="129952" y="155096"/>
                </a:lnTo>
                <a:lnTo>
                  <a:pt x="127592" y="163370"/>
                </a:lnTo>
                <a:lnTo>
                  <a:pt x="122430" y="180183"/>
                </a:lnTo>
                <a:lnTo>
                  <a:pt x="116961" y="197181"/>
                </a:lnTo>
                <a:lnTo>
                  <a:pt x="113217" y="205714"/>
                </a:lnTo>
                <a:lnTo>
                  <a:pt x="108815" y="214260"/>
                </a:lnTo>
                <a:lnTo>
                  <a:pt x="103976" y="222816"/>
                </a:lnTo>
                <a:lnTo>
                  <a:pt x="99798" y="231376"/>
                </a:lnTo>
                <a:lnTo>
                  <a:pt x="96059" y="239941"/>
                </a:lnTo>
                <a:lnTo>
                  <a:pt x="92615" y="248508"/>
                </a:lnTo>
                <a:lnTo>
                  <a:pt x="88413" y="255173"/>
                </a:lnTo>
                <a:lnTo>
                  <a:pt x="83707" y="260568"/>
                </a:lnTo>
                <a:lnTo>
                  <a:pt x="78664" y="265117"/>
                </a:lnTo>
                <a:lnTo>
                  <a:pt x="74351" y="270055"/>
                </a:lnTo>
                <a:lnTo>
                  <a:pt x="70522" y="275252"/>
                </a:lnTo>
                <a:lnTo>
                  <a:pt x="67018" y="280622"/>
                </a:lnTo>
                <a:lnTo>
                  <a:pt x="63729" y="285153"/>
                </a:lnTo>
                <a:lnTo>
                  <a:pt x="60583" y="289128"/>
                </a:lnTo>
                <a:lnTo>
                  <a:pt x="51435" y="2999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04" name="SMARTPenAnnotation460"/>
          <p:cNvSpPr/>
          <p:nvPr/>
        </p:nvSpPr>
        <p:spPr>
          <a:xfrm>
            <a:off x="5086350" y="5426392"/>
            <a:ext cx="42822" cy="162879"/>
          </a:xfrm>
          <a:custGeom>
            <a:avLst/>
            <a:gdLst/>
            <a:ahLst/>
            <a:cxnLst/>
            <a:rect l="0" t="0" r="0" b="0"/>
            <a:pathLst>
              <a:path w="42822" h="162879">
                <a:moveTo>
                  <a:pt x="17145" y="0"/>
                </a:moveTo>
                <a:lnTo>
                  <a:pt x="12206" y="0"/>
                </a:lnTo>
                <a:lnTo>
                  <a:pt x="21622" y="0"/>
                </a:lnTo>
                <a:lnTo>
                  <a:pt x="22987" y="953"/>
                </a:lnTo>
                <a:lnTo>
                  <a:pt x="23897" y="2540"/>
                </a:lnTo>
                <a:lnTo>
                  <a:pt x="24504" y="4551"/>
                </a:lnTo>
                <a:lnTo>
                  <a:pt x="25861" y="5891"/>
                </a:lnTo>
                <a:lnTo>
                  <a:pt x="27718" y="6785"/>
                </a:lnTo>
                <a:lnTo>
                  <a:pt x="29909" y="7381"/>
                </a:lnTo>
                <a:lnTo>
                  <a:pt x="32321" y="8731"/>
                </a:lnTo>
                <a:lnTo>
                  <a:pt x="34882" y="10583"/>
                </a:lnTo>
                <a:lnTo>
                  <a:pt x="37543" y="12770"/>
                </a:lnTo>
                <a:lnTo>
                  <a:pt x="39316" y="16134"/>
                </a:lnTo>
                <a:lnTo>
                  <a:pt x="40497" y="20281"/>
                </a:lnTo>
                <a:lnTo>
                  <a:pt x="41286" y="24951"/>
                </a:lnTo>
                <a:lnTo>
                  <a:pt x="41811" y="29969"/>
                </a:lnTo>
                <a:lnTo>
                  <a:pt x="42161" y="35219"/>
                </a:lnTo>
                <a:lnTo>
                  <a:pt x="42395" y="40625"/>
                </a:lnTo>
                <a:lnTo>
                  <a:pt x="42655" y="51710"/>
                </a:lnTo>
                <a:lnTo>
                  <a:pt x="42821" y="74349"/>
                </a:lnTo>
                <a:lnTo>
                  <a:pt x="41882" y="80999"/>
                </a:lnTo>
                <a:lnTo>
                  <a:pt x="40304" y="88289"/>
                </a:lnTo>
                <a:lnTo>
                  <a:pt x="38299" y="96007"/>
                </a:lnTo>
                <a:lnTo>
                  <a:pt x="36010" y="104010"/>
                </a:lnTo>
                <a:lnTo>
                  <a:pt x="30927" y="120522"/>
                </a:lnTo>
                <a:lnTo>
                  <a:pt x="28237" y="127973"/>
                </a:lnTo>
                <a:lnTo>
                  <a:pt x="25493" y="134845"/>
                </a:lnTo>
                <a:lnTo>
                  <a:pt x="22710" y="141332"/>
                </a:lnTo>
                <a:lnTo>
                  <a:pt x="19903" y="146609"/>
                </a:lnTo>
                <a:lnTo>
                  <a:pt x="17078" y="151079"/>
                </a:lnTo>
                <a:lnTo>
                  <a:pt x="14243" y="155012"/>
                </a:lnTo>
                <a:lnTo>
                  <a:pt x="11400" y="157634"/>
                </a:lnTo>
                <a:lnTo>
                  <a:pt x="8552" y="159382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05" name="SMARTPenAnnotation461"/>
          <p:cNvSpPr/>
          <p:nvPr/>
        </p:nvSpPr>
        <p:spPr>
          <a:xfrm>
            <a:off x="4957763" y="3686175"/>
            <a:ext cx="77153" cy="1217296"/>
          </a:xfrm>
          <a:custGeom>
            <a:avLst/>
            <a:gdLst/>
            <a:ahLst/>
            <a:cxnLst/>
            <a:rect l="0" t="0" r="0" b="0"/>
            <a:pathLst>
              <a:path w="77153" h="1217296">
                <a:moveTo>
                  <a:pt x="42862" y="1183004"/>
                </a:moveTo>
                <a:lnTo>
                  <a:pt x="42862" y="1082595"/>
                </a:lnTo>
                <a:lnTo>
                  <a:pt x="41909" y="1077012"/>
                </a:lnTo>
                <a:lnTo>
                  <a:pt x="40322" y="1071386"/>
                </a:lnTo>
                <a:lnTo>
                  <a:pt x="38311" y="1065730"/>
                </a:lnTo>
                <a:lnTo>
                  <a:pt x="36076" y="1056905"/>
                </a:lnTo>
                <a:lnTo>
                  <a:pt x="34446" y="1028165"/>
                </a:lnTo>
                <a:lnTo>
                  <a:pt x="34320" y="1010285"/>
                </a:lnTo>
                <a:lnTo>
                  <a:pt x="33357" y="1005945"/>
                </a:lnTo>
                <a:lnTo>
                  <a:pt x="31763" y="1001148"/>
                </a:lnTo>
                <a:lnTo>
                  <a:pt x="29748" y="996044"/>
                </a:lnTo>
                <a:lnTo>
                  <a:pt x="27508" y="985294"/>
                </a:lnTo>
                <a:lnTo>
                  <a:pt x="26070" y="962870"/>
                </a:lnTo>
                <a:lnTo>
                  <a:pt x="25000" y="957191"/>
                </a:lnTo>
                <a:lnTo>
                  <a:pt x="23334" y="951500"/>
                </a:lnTo>
                <a:lnTo>
                  <a:pt x="21271" y="945801"/>
                </a:lnTo>
                <a:lnTo>
                  <a:pt x="18978" y="936928"/>
                </a:lnTo>
                <a:lnTo>
                  <a:pt x="17386" y="913603"/>
                </a:lnTo>
                <a:lnTo>
                  <a:pt x="17176" y="885720"/>
                </a:lnTo>
                <a:lnTo>
                  <a:pt x="16213" y="880040"/>
                </a:lnTo>
                <a:lnTo>
                  <a:pt x="14618" y="874348"/>
                </a:lnTo>
                <a:lnTo>
                  <a:pt x="12602" y="868648"/>
                </a:lnTo>
                <a:lnTo>
                  <a:pt x="10363" y="857236"/>
                </a:lnTo>
                <a:lnTo>
                  <a:pt x="8729" y="822959"/>
                </a:lnTo>
                <a:lnTo>
                  <a:pt x="7689" y="810576"/>
                </a:lnTo>
                <a:lnTo>
                  <a:pt x="6078" y="803275"/>
                </a:lnTo>
                <a:lnTo>
                  <a:pt x="4052" y="795548"/>
                </a:lnTo>
                <a:lnTo>
                  <a:pt x="1800" y="781884"/>
                </a:lnTo>
                <a:lnTo>
                  <a:pt x="158" y="745964"/>
                </a:lnTo>
                <a:lnTo>
                  <a:pt x="0" y="671513"/>
                </a:lnTo>
                <a:lnTo>
                  <a:pt x="952" y="665798"/>
                </a:lnTo>
                <a:lnTo>
                  <a:pt x="2539" y="660082"/>
                </a:lnTo>
                <a:lnTo>
                  <a:pt x="4550" y="654367"/>
                </a:lnTo>
                <a:lnTo>
                  <a:pt x="6784" y="642937"/>
                </a:lnTo>
                <a:lnTo>
                  <a:pt x="8414" y="608647"/>
                </a:lnTo>
                <a:lnTo>
                  <a:pt x="8562" y="573193"/>
                </a:lnTo>
                <a:lnTo>
                  <a:pt x="9518" y="568819"/>
                </a:lnTo>
                <a:lnTo>
                  <a:pt x="11108" y="563997"/>
                </a:lnTo>
                <a:lnTo>
                  <a:pt x="13120" y="558878"/>
                </a:lnTo>
                <a:lnTo>
                  <a:pt x="15355" y="548110"/>
                </a:lnTo>
                <a:lnTo>
                  <a:pt x="17039" y="513155"/>
                </a:lnTo>
                <a:lnTo>
                  <a:pt x="17141" y="470218"/>
                </a:lnTo>
                <a:lnTo>
                  <a:pt x="18095" y="465878"/>
                </a:lnTo>
                <a:lnTo>
                  <a:pt x="19683" y="461080"/>
                </a:lnTo>
                <a:lnTo>
                  <a:pt x="21694" y="455977"/>
                </a:lnTo>
                <a:lnTo>
                  <a:pt x="23929" y="447766"/>
                </a:lnTo>
                <a:lnTo>
                  <a:pt x="25559" y="422015"/>
                </a:lnTo>
                <a:lnTo>
                  <a:pt x="25612" y="418503"/>
                </a:lnTo>
                <a:lnTo>
                  <a:pt x="26599" y="415209"/>
                </a:lnTo>
                <a:lnTo>
                  <a:pt x="28210" y="412061"/>
                </a:lnTo>
                <a:lnTo>
                  <a:pt x="30237" y="409010"/>
                </a:lnTo>
                <a:lnTo>
                  <a:pt x="32488" y="400539"/>
                </a:lnTo>
                <a:lnTo>
                  <a:pt x="33089" y="395614"/>
                </a:lnTo>
                <a:lnTo>
                  <a:pt x="34441" y="391377"/>
                </a:lnTo>
                <a:lnTo>
                  <a:pt x="36296" y="387601"/>
                </a:lnTo>
                <a:lnTo>
                  <a:pt x="38484" y="384130"/>
                </a:lnTo>
                <a:lnTo>
                  <a:pt x="39943" y="380864"/>
                </a:lnTo>
                <a:lnTo>
                  <a:pt x="41564" y="374695"/>
                </a:lnTo>
                <a:lnTo>
                  <a:pt x="42827" y="340405"/>
                </a:lnTo>
                <a:lnTo>
                  <a:pt x="43791" y="337426"/>
                </a:lnTo>
                <a:lnTo>
                  <a:pt x="45387" y="334488"/>
                </a:lnTo>
                <a:lnTo>
                  <a:pt x="47403" y="331577"/>
                </a:lnTo>
                <a:lnTo>
                  <a:pt x="49642" y="323262"/>
                </a:lnTo>
                <a:lnTo>
                  <a:pt x="50239" y="318378"/>
                </a:lnTo>
                <a:lnTo>
                  <a:pt x="51590" y="314169"/>
                </a:lnTo>
                <a:lnTo>
                  <a:pt x="53443" y="310411"/>
                </a:lnTo>
                <a:lnTo>
                  <a:pt x="55631" y="306953"/>
                </a:lnTo>
                <a:lnTo>
                  <a:pt x="57089" y="303695"/>
                </a:lnTo>
                <a:lnTo>
                  <a:pt x="59430" y="294163"/>
                </a:lnTo>
                <a:lnTo>
                  <a:pt x="59622" y="293264"/>
                </a:lnTo>
                <a:lnTo>
                  <a:pt x="60703" y="291712"/>
                </a:lnTo>
                <a:lnTo>
                  <a:pt x="62376" y="289724"/>
                </a:lnTo>
                <a:lnTo>
                  <a:pt x="64444" y="287447"/>
                </a:lnTo>
                <a:lnTo>
                  <a:pt x="65822" y="284976"/>
                </a:lnTo>
                <a:lnTo>
                  <a:pt x="68216" y="275911"/>
                </a:lnTo>
                <a:lnTo>
                  <a:pt x="68579" y="239149"/>
                </a:lnTo>
                <a:lnTo>
                  <a:pt x="68579" y="90143"/>
                </a:lnTo>
                <a:lnTo>
                  <a:pt x="69532" y="87717"/>
                </a:lnTo>
                <a:lnTo>
                  <a:pt x="71119" y="85148"/>
                </a:lnTo>
                <a:lnTo>
                  <a:pt x="75960" y="78732"/>
                </a:lnTo>
                <a:lnTo>
                  <a:pt x="76622" y="75314"/>
                </a:lnTo>
                <a:lnTo>
                  <a:pt x="77151" y="38781"/>
                </a:lnTo>
                <a:lnTo>
                  <a:pt x="77152" y="12959"/>
                </a:lnTo>
                <a:lnTo>
                  <a:pt x="76199" y="11497"/>
                </a:lnTo>
                <a:lnTo>
                  <a:pt x="74612" y="10522"/>
                </a:lnTo>
                <a:lnTo>
                  <a:pt x="69770" y="8957"/>
                </a:lnTo>
                <a:lnTo>
                  <a:pt x="69373" y="7877"/>
                </a:lnTo>
                <a:lnTo>
                  <a:pt x="68684" y="1225"/>
                </a:lnTo>
                <a:lnTo>
                  <a:pt x="69601" y="817"/>
                </a:lnTo>
                <a:lnTo>
                  <a:pt x="71166" y="544"/>
                </a:lnTo>
                <a:lnTo>
                  <a:pt x="73161" y="363"/>
                </a:lnTo>
                <a:lnTo>
                  <a:pt x="73539" y="242"/>
                </a:lnTo>
                <a:lnTo>
                  <a:pt x="71418" y="107"/>
                </a:lnTo>
                <a:lnTo>
                  <a:pt x="68653" y="3"/>
                </a:lnTo>
                <a:lnTo>
                  <a:pt x="76801" y="0"/>
                </a:lnTo>
                <a:lnTo>
                  <a:pt x="77152" y="36891"/>
                </a:lnTo>
                <a:lnTo>
                  <a:pt x="77152" y="41739"/>
                </a:lnTo>
                <a:lnTo>
                  <a:pt x="76199" y="46876"/>
                </a:lnTo>
                <a:lnTo>
                  <a:pt x="74612" y="52206"/>
                </a:lnTo>
                <a:lnTo>
                  <a:pt x="72601" y="57663"/>
                </a:lnTo>
                <a:lnTo>
                  <a:pt x="70366" y="68808"/>
                </a:lnTo>
                <a:lnTo>
                  <a:pt x="68649" y="106531"/>
                </a:lnTo>
                <a:lnTo>
                  <a:pt x="68582" y="148648"/>
                </a:lnTo>
                <a:lnTo>
                  <a:pt x="67628" y="154344"/>
                </a:lnTo>
                <a:lnTo>
                  <a:pt x="66040" y="159093"/>
                </a:lnTo>
                <a:lnTo>
                  <a:pt x="64029" y="163212"/>
                </a:lnTo>
                <a:lnTo>
                  <a:pt x="61794" y="175409"/>
                </a:lnTo>
                <a:lnTo>
                  <a:pt x="60242" y="207990"/>
                </a:lnTo>
                <a:lnTo>
                  <a:pt x="60009" y="271455"/>
                </a:lnTo>
                <a:lnTo>
                  <a:pt x="60961" y="278125"/>
                </a:lnTo>
                <a:lnTo>
                  <a:pt x="62548" y="285429"/>
                </a:lnTo>
                <a:lnTo>
                  <a:pt x="64558" y="293156"/>
                </a:lnTo>
                <a:lnTo>
                  <a:pt x="66792" y="306821"/>
                </a:lnTo>
                <a:lnTo>
                  <a:pt x="68226" y="331116"/>
                </a:lnTo>
                <a:lnTo>
                  <a:pt x="65882" y="345283"/>
                </a:lnTo>
                <a:lnTo>
                  <a:pt x="63924" y="353061"/>
                </a:lnTo>
                <a:lnTo>
                  <a:pt x="61748" y="366783"/>
                </a:lnTo>
                <a:lnTo>
                  <a:pt x="60236" y="403795"/>
                </a:lnTo>
                <a:lnTo>
                  <a:pt x="59122" y="428888"/>
                </a:lnTo>
                <a:lnTo>
                  <a:pt x="57512" y="437372"/>
                </a:lnTo>
                <a:lnTo>
                  <a:pt x="55486" y="445887"/>
                </a:lnTo>
                <a:lnTo>
                  <a:pt x="53235" y="460427"/>
                </a:lnTo>
                <a:lnTo>
                  <a:pt x="51671" y="498006"/>
                </a:lnTo>
                <a:lnTo>
                  <a:pt x="51435" y="627015"/>
                </a:lnTo>
                <a:lnTo>
                  <a:pt x="50482" y="635180"/>
                </a:lnTo>
                <a:lnTo>
                  <a:pt x="48894" y="643481"/>
                </a:lnTo>
                <a:lnTo>
                  <a:pt x="46883" y="651872"/>
                </a:lnTo>
                <a:lnTo>
                  <a:pt x="44649" y="668816"/>
                </a:lnTo>
                <a:lnTo>
                  <a:pt x="43215" y="702976"/>
                </a:lnTo>
                <a:lnTo>
                  <a:pt x="42882" y="754223"/>
                </a:lnTo>
                <a:lnTo>
                  <a:pt x="42862" y="965803"/>
                </a:lnTo>
                <a:lnTo>
                  <a:pt x="41909" y="971529"/>
                </a:lnTo>
                <a:lnTo>
                  <a:pt x="40322" y="977250"/>
                </a:lnTo>
                <a:lnTo>
                  <a:pt x="38311" y="982971"/>
                </a:lnTo>
                <a:lnTo>
                  <a:pt x="36076" y="994405"/>
                </a:lnTo>
                <a:lnTo>
                  <a:pt x="34446" y="1028699"/>
                </a:lnTo>
                <a:lnTo>
                  <a:pt x="34291" y="1077631"/>
                </a:lnTo>
                <a:lnTo>
                  <a:pt x="35243" y="1082275"/>
                </a:lnTo>
                <a:lnTo>
                  <a:pt x="36830" y="1086324"/>
                </a:lnTo>
                <a:lnTo>
                  <a:pt x="38840" y="1089976"/>
                </a:lnTo>
                <a:lnTo>
                  <a:pt x="41075" y="1096574"/>
                </a:lnTo>
                <a:lnTo>
                  <a:pt x="42332" y="1108183"/>
                </a:lnTo>
                <a:lnTo>
                  <a:pt x="42757" y="1124622"/>
                </a:lnTo>
                <a:lnTo>
                  <a:pt x="41839" y="1127890"/>
                </a:lnTo>
                <a:lnTo>
                  <a:pt x="40275" y="1131022"/>
                </a:lnTo>
                <a:lnTo>
                  <a:pt x="38280" y="1134062"/>
                </a:lnTo>
                <a:lnTo>
                  <a:pt x="36063" y="1139980"/>
                </a:lnTo>
                <a:lnTo>
                  <a:pt x="34815" y="1151207"/>
                </a:lnTo>
                <a:lnTo>
                  <a:pt x="34393" y="1162965"/>
                </a:lnTo>
                <a:lnTo>
                  <a:pt x="35311" y="1165835"/>
                </a:lnTo>
                <a:lnTo>
                  <a:pt x="36875" y="1169653"/>
                </a:lnTo>
                <a:lnTo>
                  <a:pt x="38871" y="1174104"/>
                </a:lnTo>
                <a:lnTo>
                  <a:pt x="41088" y="1181589"/>
                </a:lnTo>
                <a:lnTo>
                  <a:pt x="42758" y="1198373"/>
                </a:lnTo>
                <a:lnTo>
                  <a:pt x="41839" y="1199918"/>
                </a:lnTo>
                <a:lnTo>
                  <a:pt x="40275" y="1201900"/>
                </a:lnTo>
                <a:lnTo>
                  <a:pt x="35472" y="1207375"/>
                </a:lnTo>
                <a:lnTo>
                  <a:pt x="34815" y="1210663"/>
                </a:lnTo>
                <a:lnTo>
                  <a:pt x="34393" y="1215985"/>
                </a:lnTo>
                <a:lnTo>
                  <a:pt x="35311" y="1216421"/>
                </a:lnTo>
                <a:lnTo>
                  <a:pt x="36875" y="1216712"/>
                </a:lnTo>
                <a:lnTo>
                  <a:pt x="42758" y="1217285"/>
                </a:lnTo>
                <a:lnTo>
                  <a:pt x="34393" y="1217295"/>
                </a:lnTo>
                <a:lnTo>
                  <a:pt x="34298" y="1205363"/>
                </a:lnTo>
                <a:lnTo>
                  <a:pt x="35248" y="1202673"/>
                </a:lnTo>
                <a:lnTo>
                  <a:pt x="36833" y="1199927"/>
                </a:lnTo>
                <a:lnTo>
                  <a:pt x="38843" y="1197143"/>
                </a:lnTo>
                <a:lnTo>
                  <a:pt x="41075" y="1191511"/>
                </a:lnTo>
                <a:lnTo>
                  <a:pt x="42068" y="1184880"/>
                </a:lnTo>
                <a:lnTo>
                  <a:pt x="42830" y="1150231"/>
                </a:lnTo>
                <a:lnTo>
                  <a:pt x="42862" y="428271"/>
                </a:lnTo>
                <a:lnTo>
                  <a:pt x="43814" y="420769"/>
                </a:lnTo>
                <a:lnTo>
                  <a:pt x="45402" y="413863"/>
                </a:lnTo>
                <a:lnTo>
                  <a:pt x="47412" y="407353"/>
                </a:lnTo>
                <a:lnTo>
                  <a:pt x="49647" y="392501"/>
                </a:lnTo>
                <a:lnTo>
                  <a:pt x="51199" y="357122"/>
                </a:lnTo>
                <a:lnTo>
                  <a:pt x="52317" y="334414"/>
                </a:lnTo>
                <a:lnTo>
                  <a:pt x="53927" y="327717"/>
                </a:lnTo>
                <a:lnTo>
                  <a:pt x="55954" y="321348"/>
                </a:lnTo>
                <a:lnTo>
                  <a:pt x="58206" y="306651"/>
                </a:lnTo>
                <a:lnTo>
                  <a:pt x="60159" y="291547"/>
                </a:lnTo>
                <a:lnTo>
                  <a:pt x="62013" y="284852"/>
                </a:lnTo>
                <a:lnTo>
                  <a:pt x="64202" y="278484"/>
                </a:lnTo>
                <a:lnTo>
                  <a:pt x="65661" y="272333"/>
                </a:lnTo>
                <a:lnTo>
                  <a:pt x="68002" y="248774"/>
                </a:lnTo>
                <a:lnTo>
                  <a:pt x="68195" y="243002"/>
                </a:lnTo>
                <a:lnTo>
                  <a:pt x="69275" y="237249"/>
                </a:lnTo>
                <a:lnTo>
                  <a:pt x="70948" y="231508"/>
                </a:lnTo>
                <a:lnTo>
                  <a:pt x="73016" y="225776"/>
                </a:lnTo>
                <a:lnTo>
                  <a:pt x="75313" y="216867"/>
                </a:lnTo>
                <a:lnTo>
                  <a:pt x="76990" y="190606"/>
                </a:lnTo>
                <a:lnTo>
                  <a:pt x="77152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06" name="SMARTPenAnnotation462"/>
          <p:cNvSpPr/>
          <p:nvPr/>
        </p:nvSpPr>
        <p:spPr>
          <a:xfrm>
            <a:off x="4880609" y="3644643"/>
            <a:ext cx="205729" cy="161548"/>
          </a:xfrm>
          <a:custGeom>
            <a:avLst/>
            <a:gdLst/>
            <a:ahLst/>
            <a:cxnLst/>
            <a:rect l="0" t="0" r="0" b="0"/>
            <a:pathLst>
              <a:path w="205729" h="161548">
                <a:moveTo>
                  <a:pt x="180023" y="24386"/>
                </a:moveTo>
                <a:lnTo>
                  <a:pt x="167004" y="24386"/>
                </a:lnTo>
                <a:lnTo>
                  <a:pt x="164676" y="25339"/>
                </a:lnTo>
                <a:lnTo>
                  <a:pt x="159550" y="28938"/>
                </a:lnTo>
                <a:lnTo>
                  <a:pt x="154389" y="33117"/>
                </a:lnTo>
                <a:lnTo>
                  <a:pt x="147769" y="39568"/>
                </a:lnTo>
                <a:lnTo>
                  <a:pt x="134195" y="53079"/>
                </a:lnTo>
                <a:lnTo>
                  <a:pt x="132326" y="55897"/>
                </a:lnTo>
                <a:lnTo>
                  <a:pt x="131080" y="58729"/>
                </a:lnTo>
                <a:lnTo>
                  <a:pt x="130249" y="61569"/>
                </a:lnTo>
                <a:lnTo>
                  <a:pt x="128743" y="63462"/>
                </a:lnTo>
                <a:lnTo>
                  <a:pt x="126786" y="64725"/>
                </a:lnTo>
                <a:lnTo>
                  <a:pt x="124529" y="65566"/>
                </a:lnTo>
                <a:lnTo>
                  <a:pt x="123025" y="67080"/>
                </a:lnTo>
                <a:lnTo>
                  <a:pt x="122022" y="69041"/>
                </a:lnTo>
                <a:lnTo>
                  <a:pt x="120907" y="73761"/>
                </a:lnTo>
                <a:lnTo>
                  <a:pt x="120610" y="76353"/>
                </a:lnTo>
                <a:lnTo>
                  <a:pt x="120412" y="79033"/>
                </a:lnTo>
                <a:lnTo>
                  <a:pt x="120280" y="81772"/>
                </a:lnTo>
                <a:lnTo>
                  <a:pt x="120133" y="87357"/>
                </a:lnTo>
                <a:lnTo>
                  <a:pt x="121046" y="89227"/>
                </a:lnTo>
                <a:lnTo>
                  <a:pt x="122608" y="90473"/>
                </a:lnTo>
                <a:lnTo>
                  <a:pt x="124602" y="91304"/>
                </a:lnTo>
                <a:lnTo>
                  <a:pt x="125930" y="92811"/>
                </a:lnTo>
                <a:lnTo>
                  <a:pt x="126816" y="94768"/>
                </a:lnTo>
                <a:lnTo>
                  <a:pt x="127801" y="99482"/>
                </a:lnTo>
                <a:lnTo>
                  <a:pt x="128063" y="102073"/>
                </a:lnTo>
                <a:lnTo>
                  <a:pt x="128238" y="104752"/>
                </a:lnTo>
                <a:lnTo>
                  <a:pt x="129308" y="106539"/>
                </a:lnTo>
                <a:lnTo>
                  <a:pt x="130972" y="107730"/>
                </a:lnTo>
                <a:lnTo>
                  <a:pt x="135363" y="109053"/>
                </a:lnTo>
                <a:lnTo>
                  <a:pt x="140489" y="109641"/>
                </a:lnTo>
                <a:lnTo>
                  <a:pt x="145942" y="109903"/>
                </a:lnTo>
                <a:lnTo>
                  <a:pt x="154368" y="110049"/>
                </a:lnTo>
                <a:lnTo>
                  <a:pt x="165748" y="110099"/>
                </a:lnTo>
                <a:lnTo>
                  <a:pt x="168602" y="109151"/>
                </a:lnTo>
                <a:lnTo>
                  <a:pt x="174312" y="105557"/>
                </a:lnTo>
                <a:lnTo>
                  <a:pt x="180025" y="100785"/>
                </a:lnTo>
                <a:lnTo>
                  <a:pt x="182882" y="98179"/>
                </a:lnTo>
                <a:lnTo>
                  <a:pt x="184786" y="95489"/>
                </a:lnTo>
                <a:lnTo>
                  <a:pt x="186056" y="92743"/>
                </a:lnTo>
                <a:lnTo>
                  <a:pt x="186903" y="89960"/>
                </a:lnTo>
                <a:lnTo>
                  <a:pt x="188419" y="87152"/>
                </a:lnTo>
                <a:lnTo>
                  <a:pt x="190383" y="84328"/>
                </a:lnTo>
                <a:lnTo>
                  <a:pt x="192645" y="81493"/>
                </a:lnTo>
                <a:lnTo>
                  <a:pt x="195105" y="78650"/>
                </a:lnTo>
                <a:lnTo>
                  <a:pt x="197698" y="75802"/>
                </a:lnTo>
                <a:lnTo>
                  <a:pt x="200378" y="72951"/>
                </a:lnTo>
                <a:lnTo>
                  <a:pt x="202166" y="69145"/>
                </a:lnTo>
                <a:lnTo>
                  <a:pt x="203358" y="64703"/>
                </a:lnTo>
                <a:lnTo>
                  <a:pt x="204152" y="59837"/>
                </a:lnTo>
                <a:lnTo>
                  <a:pt x="204682" y="55640"/>
                </a:lnTo>
                <a:lnTo>
                  <a:pt x="205035" y="51890"/>
                </a:lnTo>
                <a:lnTo>
                  <a:pt x="205270" y="48437"/>
                </a:lnTo>
                <a:lnTo>
                  <a:pt x="205427" y="45182"/>
                </a:lnTo>
                <a:lnTo>
                  <a:pt x="205601" y="39027"/>
                </a:lnTo>
                <a:lnTo>
                  <a:pt x="205728" y="26111"/>
                </a:lnTo>
                <a:lnTo>
                  <a:pt x="203195" y="22613"/>
                </a:lnTo>
                <a:lnTo>
                  <a:pt x="198894" y="17883"/>
                </a:lnTo>
                <a:lnTo>
                  <a:pt x="193808" y="12606"/>
                </a:lnTo>
                <a:lnTo>
                  <a:pt x="191118" y="10818"/>
                </a:lnTo>
                <a:lnTo>
                  <a:pt x="185589" y="8831"/>
                </a:lnTo>
                <a:lnTo>
                  <a:pt x="179957" y="5408"/>
                </a:lnTo>
                <a:lnTo>
                  <a:pt x="177122" y="3162"/>
                </a:lnTo>
                <a:lnTo>
                  <a:pt x="173326" y="1664"/>
                </a:lnTo>
                <a:lnTo>
                  <a:pt x="168891" y="666"/>
                </a:lnTo>
                <a:lnTo>
                  <a:pt x="164029" y="0"/>
                </a:lnTo>
                <a:lnTo>
                  <a:pt x="159836" y="509"/>
                </a:lnTo>
                <a:lnTo>
                  <a:pt x="156087" y="1801"/>
                </a:lnTo>
                <a:lnTo>
                  <a:pt x="152636" y="3614"/>
                </a:lnTo>
                <a:lnTo>
                  <a:pt x="148430" y="4824"/>
                </a:lnTo>
                <a:lnTo>
                  <a:pt x="143721" y="5629"/>
                </a:lnTo>
                <a:lnTo>
                  <a:pt x="138677" y="6167"/>
                </a:lnTo>
                <a:lnTo>
                  <a:pt x="134361" y="7477"/>
                </a:lnTo>
                <a:lnTo>
                  <a:pt x="130532" y="9304"/>
                </a:lnTo>
                <a:lnTo>
                  <a:pt x="127027" y="11474"/>
                </a:lnTo>
                <a:lnTo>
                  <a:pt x="122784" y="13873"/>
                </a:lnTo>
                <a:lnTo>
                  <a:pt x="112991" y="19079"/>
                </a:lnTo>
                <a:lnTo>
                  <a:pt x="108665" y="20848"/>
                </a:lnTo>
                <a:lnTo>
                  <a:pt x="104828" y="22028"/>
                </a:lnTo>
                <a:lnTo>
                  <a:pt x="101319" y="22814"/>
                </a:lnTo>
                <a:lnTo>
                  <a:pt x="98026" y="25243"/>
                </a:lnTo>
                <a:lnTo>
                  <a:pt x="94878" y="28768"/>
                </a:lnTo>
                <a:lnTo>
                  <a:pt x="91827" y="33022"/>
                </a:lnTo>
                <a:lnTo>
                  <a:pt x="88841" y="36811"/>
                </a:lnTo>
                <a:lnTo>
                  <a:pt x="85897" y="40290"/>
                </a:lnTo>
                <a:lnTo>
                  <a:pt x="82983" y="43561"/>
                </a:lnTo>
                <a:lnTo>
                  <a:pt x="77204" y="49736"/>
                </a:lnTo>
                <a:lnTo>
                  <a:pt x="74330" y="52716"/>
                </a:lnTo>
                <a:lnTo>
                  <a:pt x="72413" y="55655"/>
                </a:lnTo>
                <a:lnTo>
                  <a:pt x="71136" y="58568"/>
                </a:lnTo>
                <a:lnTo>
                  <a:pt x="70284" y="61461"/>
                </a:lnTo>
                <a:lnTo>
                  <a:pt x="69716" y="65296"/>
                </a:lnTo>
                <a:lnTo>
                  <a:pt x="69338" y="69757"/>
                </a:lnTo>
                <a:lnTo>
                  <a:pt x="68917" y="78841"/>
                </a:lnTo>
                <a:lnTo>
                  <a:pt x="68730" y="86054"/>
                </a:lnTo>
                <a:lnTo>
                  <a:pt x="69633" y="89310"/>
                </a:lnTo>
                <a:lnTo>
                  <a:pt x="71187" y="92434"/>
                </a:lnTo>
                <a:lnTo>
                  <a:pt x="73175" y="95469"/>
                </a:lnTo>
                <a:lnTo>
                  <a:pt x="74501" y="98445"/>
                </a:lnTo>
                <a:lnTo>
                  <a:pt x="75386" y="101381"/>
                </a:lnTo>
                <a:lnTo>
                  <a:pt x="75975" y="104292"/>
                </a:lnTo>
                <a:lnTo>
                  <a:pt x="77320" y="106231"/>
                </a:lnTo>
                <a:lnTo>
                  <a:pt x="79170" y="107525"/>
                </a:lnTo>
                <a:lnTo>
                  <a:pt x="84717" y="109915"/>
                </a:lnTo>
                <a:lnTo>
                  <a:pt x="93532" y="114151"/>
                </a:lnTo>
                <a:lnTo>
                  <a:pt x="97597" y="114710"/>
                </a:lnTo>
                <a:lnTo>
                  <a:pt x="101260" y="114130"/>
                </a:lnTo>
                <a:lnTo>
                  <a:pt x="104655" y="112790"/>
                </a:lnTo>
                <a:lnTo>
                  <a:pt x="110966" y="111302"/>
                </a:lnTo>
                <a:lnTo>
                  <a:pt x="113982" y="110905"/>
                </a:lnTo>
                <a:lnTo>
                  <a:pt x="117899" y="109688"/>
                </a:lnTo>
                <a:lnTo>
                  <a:pt x="122414" y="107924"/>
                </a:lnTo>
                <a:lnTo>
                  <a:pt x="127330" y="105796"/>
                </a:lnTo>
                <a:lnTo>
                  <a:pt x="131559" y="103425"/>
                </a:lnTo>
                <a:lnTo>
                  <a:pt x="135331" y="100891"/>
                </a:lnTo>
                <a:lnTo>
                  <a:pt x="138799" y="98250"/>
                </a:lnTo>
                <a:lnTo>
                  <a:pt x="143015" y="95536"/>
                </a:lnTo>
                <a:lnTo>
                  <a:pt x="147731" y="92774"/>
                </a:lnTo>
                <a:lnTo>
                  <a:pt x="152780" y="89981"/>
                </a:lnTo>
                <a:lnTo>
                  <a:pt x="157099" y="86214"/>
                </a:lnTo>
                <a:lnTo>
                  <a:pt x="160930" y="81797"/>
                </a:lnTo>
                <a:lnTo>
                  <a:pt x="164437" y="76948"/>
                </a:lnTo>
                <a:lnTo>
                  <a:pt x="167727" y="72763"/>
                </a:lnTo>
                <a:lnTo>
                  <a:pt x="170873" y="69020"/>
                </a:lnTo>
                <a:lnTo>
                  <a:pt x="173923" y="65572"/>
                </a:lnTo>
                <a:lnTo>
                  <a:pt x="176909" y="61369"/>
                </a:lnTo>
                <a:lnTo>
                  <a:pt x="179852" y="56661"/>
                </a:lnTo>
                <a:lnTo>
                  <a:pt x="182766" y="51618"/>
                </a:lnTo>
                <a:lnTo>
                  <a:pt x="184710" y="46351"/>
                </a:lnTo>
                <a:lnTo>
                  <a:pt x="186005" y="40935"/>
                </a:lnTo>
                <a:lnTo>
                  <a:pt x="186868" y="35418"/>
                </a:lnTo>
                <a:lnTo>
                  <a:pt x="187444" y="30789"/>
                </a:lnTo>
                <a:lnTo>
                  <a:pt x="187828" y="26750"/>
                </a:lnTo>
                <a:lnTo>
                  <a:pt x="188444" y="17974"/>
                </a:lnTo>
                <a:lnTo>
                  <a:pt x="187542" y="16302"/>
                </a:lnTo>
                <a:lnTo>
                  <a:pt x="184000" y="11903"/>
                </a:lnTo>
                <a:lnTo>
                  <a:pt x="181722" y="11302"/>
                </a:lnTo>
                <a:lnTo>
                  <a:pt x="179251" y="11853"/>
                </a:lnTo>
                <a:lnTo>
                  <a:pt x="163890" y="19582"/>
                </a:lnTo>
                <a:lnTo>
                  <a:pt x="157838" y="22137"/>
                </a:lnTo>
                <a:lnTo>
                  <a:pt x="150945" y="24791"/>
                </a:lnTo>
                <a:lnTo>
                  <a:pt x="143493" y="27514"/>
                </a:lnTo>
                <a:lnTo>
                  <a:pt x="135667" y="32186"/>
                </a:lnTo>
                <a:lnTo>
                  <a:pt x="127592" y="38159"/>
                </a:lnTo>
                <a:lnTo>
                  <a:pt x="119352" y="44998"/>
                </a:lnTo>
                <a:lnTo>
                  <a:pt x="111000" y="51463"/>
                </a:lnTo>
                <a:lnTo>
                  <a:pt x="102575" y="57677"/>
                </a:lnTo>
                <a:lnTo>
                  <a:pt x="94101" y="63725"/>
                </a:lnTo>
                <a:lnTo>
                  <a:pt x="85595" y="70615"/>
                </a:lnTo>
                <a:lnTo>
                  <a:pt x="77065" y="78066"/>
                </a:lnTo>
                <a:lnTo>
                  <a:pt x="60921" y="93012"/>
                </a:lnTo>
                <a:lnTo>
                  <a:pt x="41123" y="112136"/>
                </a:lnTo>
                <a:lnTo>
                  <a:pt x="6261" y="146725"/>
                </a:lnTo>
                <a:lnTo>
                  <a:pt x="4174" y="149761"/>
                </a:lnTo>
                <a:lnTo>
                  <a:pt x="2783" y="152737"/>
                </a:lnTo>
                <a:lnTo>
                  <a:pt x="0" y="1615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410" name="Group 16409"/>
          <p:cNvGrpSpPr/>
          <p:nvPr/>
        </p:nvGrpSpPr>
        <p:grpSpPr>
          <a:xfrm>
            <a:off x="4949190" y="4800610"/>
            <a:ext cx="2321554" cy="162728"/>
            <a:chOff x="4949190" y="4800610"/>
            <a:chExt cx="2321554" cy="162728"/>
          </a:xfrm>
        </p:grpSpPr>
        <p:sp>
          <p:nvSpPr>
            <p:cNvPr id="16407" name="SMARTPenAnnotation463"/>
            <p:cNvSpPr/>
            <p:nvPr/>
          </p:nvSpPr>
          <p:spPr>
            <a:xfrm>
              <a:off x="5034915" y="4826317"/>
              <a:ext cx="2194561" cy="85726"/>
            </a:xfrm>
            <a:custGeom>
              <a:avLst/>
              <a:gdLst/>
              <a:ahLst/>
              <a:cxnLst/>
              <a:rect l="0" t="0" r="0" b="0"/>
              <a:pathLst>
                <a:path w="2194561" h="85726">
                  <a:moveTo>
                    <a:pt x="0" y="68580"/>
                  </a:moveTo>
                  <a:lnTo>
                    <a:pt x="0" y="76799"/>
                  </a:lnTo>
                  <a:lnTo>
                    <a:pt x="15848" y="77150"/>
                  </a:lnTo>
                  <a:lnTo>
                    <a:pt x="19109" y="79691"/>
                  </a:lnTo>
                  <a:lnTo>
                    <a:pt x="24411" y="84533"/>
                  </a:lnTo>
                  <a:lnTo>
                    <a:pt x="27677" y="85195"/>
                  </a:lnTo>
                  <a:lnTo>
                    <a:pt x="92157" y="85725"/>
                  </a:lnTo>
                  <a:lnTo>
                    <a:pt x="340042" y="85725"/>
                  </a:lnTo>
                  <a:lnTo>
                    <a:pt x="354012" y="83186"/>
                  </a:lnTo>
                  <a:lnTo>
                    <a:pt x="361738" y="81174"/>
                  </a:lnTo>
                  <a:lnTo>
                    <a:pt x="375402" y="78940"/>
                  </a:lnTo>
                  <a:lnTo>
                    <a:pt x="438860" y="77184"/>
                  </a:lnTo>
                  <a:lnTo>
                    <a:pt x="579687" y="77153"/>
                  </a:lnTo>
                  <a:lnTo>
                    <a:pt x="591331" y="74613"/>
                  </a:lnTo>
                  <a:lnTo>
                    <a:pt x="597103" y="72602"/>
                  </a:lnTo>
                  <a:lnTo>
                    <a:pt x="608596" y="70367"/>
                  </a:lnTo>
                  <a:lnTo>
                    <a:pt x="670664" y="68627"/>
                  </a:lnTo>
                  <a:lnTo>
                    <a:pt x="773208" y="68580"/>
                  </a:lnTo>
                  <a:lnTo>
                    <a:pt x="786878" y="66040"/>
                  </a:lnTo>
                  <a:lnTo>
                    <a:pt x="793190" y="64030"/>
                  </a:lnTo>
                  <a:lnTo>
                    <a:pt x="805283" y="61795"/>
                  </a:lnTo>
                  <a:lnTo>
                    <a:pt x="853169" y="60112"/>
                  </a:lnTo>
                  <a:lnTo>
                    <a:pt x="865279" y="62595"/>
                  </a:lnTo>
                  <a:lnTo>
                    <a:pt x="871175" y="64589"/>
                  </a:lnTo>
                  <a:lnTo>
                    <a:pt x="882806" y="66807"/>
                  </a:lnTo>
                  <a:lnTo>
                    <a:pt x="946783" y="68560"/>
                  </a:lnTo>
                  <a:lnTo>
                    <a:pt x="981788" y="68578"/>
                  </a:lnTo>
                  <a:lnTo>
                    <a:pt x="993880" y="66039"/>
                  </a:lnTo>
                  <a:lnTo>
                    <a:pt x="999772" y="64029"/>
                  </a:lnTo>
                  <a:lnTo>
                    <a:pt x="1011398" y="61795"/>
                  </a:lnTo>
                  <a:lnTo>
                    <a:pt x="1076083" y="60039"/>
                  </a:lnTo>
                  <a:lnTo>
                    <a:pt x="1351846" y="60008"/>
                  </a:lnTo>
                  <a:lnTo>
                    <a:pt x="1363137" y="57468"/>
                  </a:lnTo>
                  <a:lnTo>
                    <a:pt x="1368816" y="55457"/>
                  </a:lnTo>
                  <a:lnTo>
                    <a:pt x="1380205" y="53222"/>
                  </a:lnTo>
                  <a:lnTo>
                    <a:pt x="1446248" y="51444"/>
                  </a:lnTo>
                  <a:lnTo>
                    <a:pt x="1716048" y="51435"/>
                  </a:lnTo>
                  <a:lnTo>
                    <a:pt x="1725031" y="48895"/>
                  </a:lnTo>
                  <a:lnTo>
                    <a:pt x="1730093" y="46885"/>
                  </a:lnTo>
                  <a:lnTo>
                    <a:pt x="1740797" y="44650"/>
                  </a:lnTo>
                  <a:lnTo>
                    <a:pt x="1784607" y="42893"/>
                  </a:lnTo>
                  <a:lnTo>
                    <a:pt x="1793601" y="40337"/>
                  </a:lnTo>
                  <a:lnTo>
                    <a:pt x="1798667" y="38321"/>
                  </a:lnTo>
                  <a:lnTo>
                    <a:pt x="1806834" y="36081"/>
                  </a:lnTo>
                  <a:lnTo>
                    <a:pt x="1828717" y="34526"/>
                  </a:lnTo>
                  <a:lnTo>
                    <a:pt x="1858954" y="34299"/>
                  </a:lnTo>
                  <a:lnTo>
                    <a:pt x="1863190" y="33344"/>
                  </a:lnTo>
                  <a:lnTo>
                    <a:pt x="1866966" y="31755"/>
                  </a:lnTo>
                  <a:lnTo>
                    <a:pt x="1870437" y="29742"/>
                  </a:lnTo>
                  <a:lnTo>
                    <a:pt x="1879373" y="27506"/>
                  </a:lnTo>
                  <a:lnTo>
                    <a:pt x="1944430" y="25720"/>
                  </a:lnTo>
                  <a:lnTo>
                    <a:pt x="1970126" y="25718"/>
                  </a:lnTo>
                  <a:lnTo>
                    <a:pt x="1973499" y="24765"/>
                  </a:lnTo>
                  <a:lnTo>
                    <a:pt x="1975749" y="23178"/>
                  </a:lnTo>
                  <a:lnTo>
                    <a:pt x="1977249" y="21167"/>
                  </a:lnTo>
                  <a:lnTo>
                    <a:pt x="1980153" y="19826"/>
                  </a:lnTo>
                  <a:lnTo>
                    <a:pt x="1992390" y="17940"/>
                  </a:lnTo>
                  <a:lnTo>
                    <a:pt x="2030494" y="17155"/>
                  </a:lnTo>
                  <a:lnTo>
                    <a:pt x="2034699" y="16199"/>
                  </a:lnTo>
                  <a:lnTo>
                    <a:pt x="2038456" y="14609"/>
                  </a:lnTo>
                  <a:lnTo>
                    <a:pt x="2041913" y="12597"/>
                  </a:lnTo>
                  <a:lnTo>
                    <a:pt x="2048294" y="10361"/>
                  </a:lnTo>
                  <a:lnTo>
                    <a:pt x="2060151" y="8926"/>
                  </a:lnTo>
                  <a:lnTo>
                    <a:pt x="2127767" y="8573"/>
                  </a:lnTo>
                  <a:lnTo>
                    <a:pt x="2155755" y="8573"/>
                  </a:lnTo>
                  <a:lnTo>
                    <a:pt x="2157260" y="7620"/>
                  </a:lnTo>
                  <a:lnTo>
                    <a:pt x="2158263" y="6033"/>
                  </a:lnTo>
                  <a:lnTo>
                    <a:pt x="2158932" y="4022"/>
                  </a:lnTo>
                  <a:lnTo>
                    <a:pt x="2160331" y="2681"/>
                  </a:lnTo>
                  <a:lnTo>
                    <a:pt x="2162216" y="1787"/>
                  </a:lnTo>
                  <a:lnTo>
                    <a:pt x="2167533" y="353"/>
                  </a:lnTo>
                  <a:lnTo>
                    <a:pt x="21945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08" name="SMARTPenAnnotation464"/>
            <p:cNvSpPr/>
            <p:nvPr/>
          </p:nvSpPr>
          <p:spPr>
            <a:xfrm>
              <a:off x="7169609" y="4800610"/>
              <a:ext cx="101135" cy="94243"/>
            </a:xfrm>
            <a:custGeom>
              <a:avLst/>
              <a:gdLst/>
              <a:ahLst/>
              <a:cxnLst/>
              <a:rect l="0" t="0" r="0" b="0"/>
              <a:pathLst>
                <a:path w="101135" h="94243">
                  <a:moveTo>
                    <a:pt x="42721" y="17135"/>
                  </a:moveTo>
                  <a:lnTo>
                    <a:pt x="58321" y="17135"/>
                  </a:lnTo>
                  <a:lnTo>
                    <a:pt x="59788" y="18087"/>
                  </a:lnTo>
                  <a:lnTo>
                    <a:pt x="61720" y="19675"/>
                  </a:lnTo>
                  <a:lnTo>
                    <a:pt x="63959" y="21685"/>
                  </a:lnTo>
                  <a:lnTo>
                    <a:pt x="66404" y="23026"/>
                  </a:lnTo>
                  <a:lnTo>
                    <a:pt x="68987" y="23920"/>
                  </a:lnTo>
                  <a:lnTo>
                    <a:pt x="71662" y="24516"/>
                  </a:lnTo>
                  <a:lnTo>
                    <a:pt x="73445" y="25865"/>
                  </a:lnTo>
                  <a:lnTo>
                    <a:pt x="74634" y="27718"/>
                  </a:lnTo>
                  <a:lnTo>
                    <a:pt x="75427" y="29905"/>
                  </a:lnTo>
                  <a:lnTo>
                    <a:pt x="76907" y="32316"/>
                  </a:lnTo>
                  <a:lnTo>
                    <a:pt x="78847" y="34875"/>
                  </a:lnTo>
                  <a:lnTo>
                    <a:pt x="84252" y="41277"/>
                  </a:lnTo>
                  <a:lnTo>
                    <a:pt x="84696" y="42754"/>
                  </a:lnTo>
                  <a:lnTo>
                    <a:pt x="84992" y="44692"/>
                  </a:lnTo>
                  <a:lnTo>
                    <a:pt x="85466" y="50095"/>
                  </a:lnTo>
                  <a:lnTo>
                    <a:pt x="84553" y="51491"/>
                  </a:lnTo>
                  <a:lnTo>
                    <a:pt x="82991" y="53373"/>
                  </a:lnTo>
                  <a:lnTo>
                    <a:pt x="80998" y="55581"/>
                  </a:lnTo>
                  <a:lnTo>
                    <a:pt x="78716" y="57053"/>
                  </a:lnTo>
                  <a:lnTo>
                    <a:pt x="76243" y="58034"/>
                  </a:lnTo>
                  <a:lnTo>
                    <a:pt x="73641" y="58689"/>
                  </a:lnTo>
                  <a:lnTo>
                    <a:pt x="70955" y="59125"/>
                  </a:lnTo>
                  <a:lnTo>
                    <a:pt x="68211" y="59416"/>
                  </a:lnTo>
                  <a:lnTo>
                    <a:pt x="61513" y="59882"/>
                  </a:lnTo>
                  <a:lnTo>
                    <a:pt x="58059" y="59946"/>
                  </a:lnTo>
                  <a:lnTo>
                    <a:pt x="55803" y="59963"/>
                  </a:lnTo>
                  <a:lnTo>
                    <a:pt x="54300" y="59022"/>
                  </a:lnTo>
                  <a:lnTo>
                    <a:pt x="53298" y="57442"/>
                  </a:lnTo>
                  <a:lnTo>
                    <a:pt x="52630" y="55436"/>
                  </a:lnTo>
                  <a:lnTo>
                    <a:pt x="51231" y="53146"/>
                  </a:lnTo>
                  <a:lnTo>
                    <a:pt x="49347" y="50667"/>
                  </a:lnTo>
                  <a:lnTo>
                    <a:pt x="47138" y="48063"/>
                  </a:lnTo>
                  <a:lnTo>
                    <a:pt x="44714" y="46326"/>
                  </a:lnTo>
                  <a:lnTo>
                    <a:pt x="42144" y="45168"/>
                  </a:lnTo>
                  <a:lnTo>
                    <a:pt x="39478" y="44396"/>
                  </a:lnTo>
                  <a:lnTo>
                    <a:pt x="37702" y="41976"/>
                  </a:lnTo>
                  <a:lnTo>
                    <a:pt x="36517" y="38458"/>
                  </a:lnTo>
                  <a:lnTo>
                    <a:pt x="35727" y="34208"/>
                  </a:lnTo>
                  <a:lnTo>
                    <a:pt x="35201" y="30422"/>
                  </a:lnTo>
                  <a:lnTo>
                    <a:pt x="34850" y="26946"/>
                  </a:lnTo>
                  <a:lnTo>
                    <a:pt x="34617" y="23675"/>
                  </a:lnTo>
                  <a:lnTo>
                    <a:pt x="34460" y="20543"/>
                  </a:lnTo>
                  <a:lnTo>
                    <a:pt x="34287" y="14522"/>
                  </a:lnTo>
                  <a:lnTo>
                    <a:pt x="35193" y="12536"/>
                  </a:lnTo>
                  <a:lnTo>
                    <a:pt x="36750" y="11211"/>
                  </a:lnTo>
                  <a:lnTo>
                    <a:pt x="38740" y="10328"/>
                  </a:lnTo>
                  <a:lnTo>
                    <a:pt x="41019" y="8787"/>
                  </a:lnTo>
                  <a:lnTo>
                    <a:pt x="43492" y="6807"/>
                  </a:lnTo>
                  <a:lnTo>
                    <a:pt x="49752" y="1336"/>
                  </a:lnTo>
                  <a:lnTo>
                    <a:pt x="51218" y="888"/>
                  </a:lnTo>
                  <a:lnTo>
                    <a:pt x="53148" y="588"/>
                  </a:lnTo>
                  <a:lnTo>
                    <a:pt x="58538" y="108"/>
                  </a:lnTo>
                  <a:lnTo>
                    <a:pt x="72338" y="13"/>
                  </a:lnTo>
                  <a:lnTo>
                    <a:pt x="79062" y="0"/>
                  </a:lnTo>
                  <a:lnTo>
                    <a:pt x="81236" y="949"/>
                  </a:lnTo>
                  <a:lnTo>
                    <a:pt x="82685" y="2535"/>
                  </a:lnTo>
                  <a:lnTo>
                    <a:pt x="83651" y="4543"/>
                  </a:lnTo>
                  <a:lnTo>
                    <a:pt x="85248" y="6836"/>
                  </a:lnTo>
                  <a:lnTo>
                    <a:pt x="87264" y="9316"/>
                  </a:lnTo>
                  <a:lnTo>
                    <a:pt x="89561" y="11922"/>
                  </a:lnTo>
                  <a:lnTo>
                    <a:pt x="94653" y="17358"/>
                  </a:lnTo>
                  <a:lnTo>
                    <a:pt x="97345" y="20141"/>
                  </a:lnTo>
                  <a:lnTo>
                    <a:pt x="99139" y="23902"/>
                  </a:lnTo>
                  <a:lnTo>
                    <a:pt x="100336" y="28313"/>
                  </a:lnTo>
                  <a:lnTo>
                    <a:pt x="101134" y="33160"/>
                  </a:lnTo>
                  <a:lnTo>
                    <a:pt x="100712" y="37343"/>
                  </a:lnTo>
                  <a:lnTo>
                    <a:pt x="99479" y="41085"/>
                  </a:lnTo>
                  <a:lnTo>
                    <a:pt x="90656" y="58484"/>
                  </a:lnTo>
                  <a:lnTo>
                    <a:pt x="88013" y="62798"/>
                  </a:lnTo>
                  <a:lnTo>
                    <a:pt x="85298" y="66627"/>
                  </a:lnTo>
                  <a:lnTo>
                    <a:pt x="82535" y="70132"/>
                  </a:lnTo>
                  <a:lnTo>
                    <a:pt x="78788" y="73421"/>
                  </a:lnTo>
                  <a:lnTo>
                    <a:pt x="74386" y="76567"/>
                  </a:lnTo>
                  <a:lnTo>
                    <a:pt x="69546" y="79616"/>
                  </a:lnTo>
                  <a:lnTo>
                    <a:pt x="65366" y="82602"/>
                  </a:lnTo>
                  <a:lnTo>
                    <a:pt x="61627" y="85544"/>
                  </a:lnTo>
                  <a:lnTo>
                    <a:pt x="58183" y="88459"/>
                  </a:lnTo>
                  <a:lnTo>
                    <a:pt x="54934" y="90401"/>
                  </a:lnTo>
                  <a:lnTo>
                    <a:pt x="51815" y="91697"/>
                  </a:lnTo>
                  <a:lnTo>
                    <a:pt x="48784" y="92560"/>
                  </a:lnTo>
                  <a:lnTo>
                    <a:pt x="45810" y="93136"/>
                  </a:lnTo>
                  <a:lnTo>
                    <a:pt x="42875" y="93519"/>
                  </a:lnTo>
                  <a:lnTo>
                    <a:pt x="39967" y="93775"/>
                  </a:lnTo>
                  <a:lnTo>
                    <a:pt x="36122" y="93946"/>
                  </a:lnTo>
                  <a:lnTo>
                    <a:pt x="19897" y="94242"/>
                  </a:lnTo>
                  <a:lnTo>
                    <a:pt x="17980" y="93304"/>
                  </a:lnTo>
                  <a:lnTo>
                    <a:pt x="15750" y="91727"/>
                  </a:lnTo>
                  <a:lnTo>
                    <a:pt x="13309" y="89723"/>
                  </a:lnTo>
                  <a:lnTo>
                    <a:pt x="10731" y="87435"/>
                  </a:lnTo>
                  <a:lnTo>
                    <a:pt x="5325" y="82351"/>
                  </a:lnTo>
                  <a:lnTo>
                    <a:pt x="3503" y="79663"/>
                  </a:lnTo>
                  <a:lnTo>
                    <a:pt x="2288" y="76918"/>
                  </a:lnTo>
                  <a:lnTo>
                    <a:pt x="1478" y="74135"/>
                  </a:lnTo>
                  <a:lnTo>
                    <a:pt x="938" y="71327"/>
                  </a:lnTo>
                  <a:lnTo>
                    <a:pt x="578" y="68503"/>
                  </a:lnTo>
                  <a:lnTo>
                    <a:pt x="338" y="65668"/>
                  </a:lnTo>
                  <a:lnTo>
                    <a:pt x="178" y="62825"/>
                  </a:lnTo>
                  <a:lnTo>
                    <a:pt x="0" y="57127"/>
                  </a:lnTo>
                  <a:lnTo>
                    <a:pt x="905" y="53321"/>
                  </a:lnTo>
                  <a:lnTo>
                    <a:pt x="2461" y="48879"/>
                  </a:lnTo>
                  <a:lnTo>
                    <a:pt x="4451" y="44013"/>
                  </a:lnTo>
                  <a:lnTo>
                    <a:pt x="6730" y="39816"/>
                  </a:lnTo>
                  <a:lnTo>
                    <a:pt x="9202" y="36065"/>
                  </a:lnTo>
                  <a:lnTo>
                    <a:pt x="11803" y="32613"/>
                  </a:lnTo>
                  <a:lnTo>
                    <a:pt x="14488" y="29358"/>
                  </a:lnTo>
                  <a:lnTo>
                    <a:pt x="17232" y="26236"/>
                  </a:lnTo>
                  <a:lnTo>
                    <a:pt x="20013" y="23202"/>
                  </a:lnTo>
                  <a:lnTo>
                    <a:pt x="22820" y="21180"/>
                  </a:lnTo>
                  <a:lnTo>
                    <a:pt x="25644" y="19831"/>
                  </a:lnTo>
                  <a:lnTo>
                    <a:pt x="28478" y="18933"/>
                  </a:lnTo>
                  <a:lnTo>
                    <a:pt x="32273" y="17381"/>
                  </a:lnTo>
                  <a:lnTo>
                    <a:pt x="36708" y="15394"/>
                  </a:lnTo>
                  <a:lnTo>
                    <a:pt x="41570" y="13117"/>
                  </a:lnTo>
                  <a:lnTo>
                    <a:pt x="45763" y="11598"/>
                  </a:lnTo>
                  <a:lnTo>
                    <a:pt x="49511" y="10587"/>
                  </a:lnTo>
                  <a:lnTo>
                    <a:pt x="57820" y="8962"/>
                  </a:lnTo>
                  <a:lnTo>
                    <a:pt x="59455" y="8829"/>
                  </a:lnTo>
                  <a:lnTo>
                    <a:pt x="61497" y="8740"/>
                  </a:lnTo>
                  <a:lnTo>
                    <a:pt x="63811" y="8680"/>
                  </a:lnTo>
                  <a:lnTo>
                    <a:pt x="66306" y="9593"/>
                  </a:lnTo>
                  <a:lnTo>
                    <a:pt x="68922" y="11155"/>
                  </a:lnTo>
                  <a:lnTo>
                    <a:pt x="71618" y="13148"/>
                  </a:lnTo>
                  <a:lnTo>
                    <a:pt x="73415" y="15429"/>
                  </a:lnTo>
                  <a:lnTo>
                    <a:pt x="74614" y="17903"/>
                  </a:lnTo>
                  <a:lnTo>
                    <a:pt x="75413" y="20504"/>
                  </a:lnTo>
                  <a:lnTo>
                    <a:pt x="76898" y="22239"/>
                  </a:lnTo>
                  <a:lnTo>
                    <a:pt x="78840" y="23395"/>
                  </a:lnTo>
                  <a:lnTo>
                    <a:pt x="81088" y="24166"/>
                  </a:lnTo>
                  <a:lnTo>
                    <a:pt x="82587" y="25632"/>
                  </a:lnTo>
                  <a:lnTo>
                    <a:pt x="83585" y="27562"/>
                  </a:lnTo>
                  <a:lnTo>
                    <a:pt x="84251" y="29801"/>
                  </a:lnTo>
                  <a:lnTo>
                    <a:pt x="83742" y="32246"/>
                  </a:lnTo>
                  <a:lnTo>
                    <a:pt x="82451" y="34829"/>
                  </a:lnTo>
                  <a:lnTo>
                    <a:pt x="80638" y="37504"/>
                  </a:lnTo>
                  <a:lnTo>
                    <a:pt x="79429" y="40239"/>
                  </a:lnTo>
                  <a:lnTo>
                    <a:pt x="78622" y="43015"/>
                  </a:lnTo>
                  <a:lnTo>
                    <a:pt x="78085" y="45818"/>
                  </a:lnTo>
                  <a:lnTo>
                    <a:pt x="75822" y="48640"/>
                  </a:lnTo>
                  <a:lnTo>
                    <a:pt x="72408" y="51473"/>
                  </a:lnTo>
                  <a:lnTo>
                    <a:pt x="62343" y="58313"/>
                  </a:lnTo>
                  <a:lnTo>
                    <a:pt x="61517" y="59827"/>
                  </a:lnTo>
                  <a:lnTo>
                    <a:pt x="60967" y="61789"/>
                  </a:lnTo>
                  <a:lnTo>
                    <a:pt x="59866" y="685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09" name="SMARTPenAnnotation465"/>
            <p:cNvSpPr/>
            <p:nvPr/>
          </p:nvSpPr>
          <p:spPr>
            <a:xfrm>
              <a:off x="4949190" y="4869332"/>
              <a:ext cx="93794" cy="94006"/>
            </a:xfrm>
            <a:custGeom>
              <a:avLst/>
              <a:gdLst/>
              <a:ahLst/>
              <a:cxnLst/>
              <a:rect l="0" t="0" r="0" b="0"/>
              <a:pathLst>
                <a:path w="93794" h="94006">
                  <a:moveTo>
                    <a:pt x="0" y="51283"/>
                  </a:moveTo>
                  <a:lnTo>
                    <a:pt x="0" y="43063"/>
                  </a:lnTo>
                  <a:lnTo>
                    <a:pt x="2540" y="40328"/>
                  </a:lnTo>
                  <a:lnTo>
                    <a:pt x="12770" y="29949"/>
                  </a:lnTo>
                  <a:lnTo>
                    <a:pt x="15181" y="28488"/>
                  </a:lnTo>
                  <a:lnTo>
                    <a:pt x="17740" y="27514"/>
                  </a:lnTo>
                  <a:lnTo>
                    <a:pt x="20400" y="26864"/>
                  </a:lnTo>
                  <a:lnTo>
                    <a:pt x="24076" y="26431"/>
                  </a:lnTo>
                  <a:lnTo>
                    <a:pt x="28434" y="26142"/>
                  </a:lnTo>
                  <a:lnTo>
                    <a:pt x="37402" y="25821"/>
                  </a:lnTo>
                  <a:lnTo>
                    <a:pt x="47806" y="25641"/>
                  </a:lnTo>
                  <a:lnTo>
                    <a:pt x="53949" y="25599"/>
                  </a:lnTo>
                  <a:lnTo>
                    <a:pt x="55969" y="26540"/>
                  </a:lnTo>
                  <a:lnTo>
                    <a:pt x="57315" y="28120"/>
                  </a:lnTo>
                  <a:lnTo>
                    <a:pt x="58212" y="30126"/>
                  </a:lnTo>
                  <a:lnTo>
                    <a:pt x="59763" y="31463"/>
                  </a:lnTo>
                  <a:lnTo>
                    <a:pt x="61749" y="32355"/>
                  </a:lnTo>
                  <a:lnTo>
                    <a:pt x="64026" y="32949"/>
                  </a:lnTo>
                  <a:lnTo>
                    <a:pt x="65544" y="34298"/>
                  </a:lnTo>
                  <a:lnTo>
                    <a:pt x="66556" y="36149"/>
                  </a:lnTo>
                  <a:lnTo>
                    <a:pt x="67230" y="38337"/>
                  </a:lnTo>
                  <a:lnTo>
                    <a:pt x="68633" y="39794"/>
                  </a:lnTo>
                  <a:lnTo>
                    <a:pt x="70520" y="40766"/>
                  </a:lnTo>
                  <a:lnTo>
                    <a:pt x="72731" y="41415"/>
                  </a:lnTo>
                  <a:lnTo>
                    <a:pt x="74205" y="42799"/>
                  </a:lnTo>
                  <a:lnTo>
                    <a:pt x="75187" y="44674"/>
                  </a:lnTo>
                  <a:lnTo>
                    <a:pt x="75842" y="46877"/>
                  </a:lnTo>
                  <a:lnTo>
                    <a:pt x="76279" y="49298"/>
                  </a:lnTo>
                  <a:lnTo>
                    <a:pt x="76570" y="51864"/>
                  </a:lnTo>
                  <a:lnTo>
                    <a:pt x="76764" y="54528"/>
                  </a:lnTo>
                  <a:lnTo>
                    <a:pt x="75941" y="57256"/>
                  </a:lnTo>
                  <a:lnTo>
                    <a:pt x="74440" y="60028"/>
                  </a:lnTo>
                  <a:lnTo>
                    <a:pt x="72486" y="62828"/>
                  </a:lnTo>
                  <a:lnTo>
                    <a:pt x="71184" y="65647"/>
                  </a:lnTo>
                  <a:lnTo>
                    <a:pt x="70316" y="68479"/>
                  </a:lnTo>
                  <a:lnTo>
                    <a:pt x="69737" y="71319"/>
                  </a:lnTo>
                  <a:lnTo>
                    <a:pt x="68399" y="73213"/>
                  </a:lnTo>
                  <a:lnTo>
                    <a:pt x="66554" y="74475"/>
                  </a:lnTo>
                  <a:lnTo>
                    <a:pt x="64372" y="75317"/>
                  </a:lnTo>
                  <a:lnTo>
                    <a:pt x="61964" y="76831"/>
                  </a:lnTo>
                  <a:lnTo>
                    <a:pt x="59407" y="78792"/>
                  </a:lnTo>
                  <a:lnTo>
                    <a:pt x="56749" y="81053"/>
                  </a:lnTo>
                  <a:lnTo>
                    <a:pt x="54025" y="83512"/>
                  </a:lnTo>
                  <a:lnTo>
                    <a:pt x="48458" y="88784"/>
                  </a:lnTo>
                  <a:lnTo>
                    <a:pt x="45641" y="90571"/>
                  </a:lnTo>
                  <a:lnTo>
                    <a:pt x="42810" y="91762"/>
                  </a:lnTo>
                  <a:lnTo>
                    <a:pt x="39970" y="92556"/>
                  </a:lnTo>
                  <a:lnTo>
                    <a:pt x="37124" y="93086"/>
                  </a:lnTo>
                  <a:lnTo>
                    <a:pt x="34274" y="93439"/>
                  </a:lnTo>
                  <a:lnTo>
                    <a:pt x="31422" y="93675"/>
                  </a:lnTo>
                  <a:lnTo>
                    <a:pt x="28568" y="93831"/>
                  </a:lnTo>
                  <a:lnTo>
                    <a:pt x="22856" y="94005"/>
                  </a:lnTo>
                  <a:lnTo>
                    <a:pt x="20000" y="93100"/>
                  </a:lnTo>
                  <a:lnTo>
                    <a:pt x="17144" y="91543"/>
                  </a:lnTo>
                  <a:lnTo>
                    <a:pt x="14286" y="89553"/>
                  </a:lnTo>
                  <a:lnTo>
                    <a:pt x="12381" y="87273"/>
                  </a:lnTo>
                  <a:lnTo>
                    <a:pt x="11112" y="84802"/>
                  </a:lnTo>
                  <a:lnTo>
                    <a:pt x="9074" y="78541"/>
                  </a:lnTo>
                  <a:lnTo>
                    <a:pt x="8906" y="77075"/>
                  </a:lnTo>
                  <a:lnTo>
                    <a:pt x="8795" y="75145"/>
                  </a:lnTo>
                  <a:lnTo>
                    <a:pt x="8671" y="70461"/>
                  </a:lnTo>
                  <a:lnTo>
                    <a:pt x="8585" y="56889"/>
                  </a:lnTo>
                  <a:lnTo>
                    <a:pt x="9533" y="54068"/>
                  </a:lnTo>
                  <a:lnTo>
                    <a:pt x="11118" y="51235"/>
                  </a:lnTo>
                  <a:lnTo>
                    <a:pt x="13127" y="48393"/>
                  </a:lnTo>
                  <a:lnTo>
                    <a:pt x="15418" y="45546"/>
                  </a:lnTo>
                  <a:lnTo>
                    <a:pt x="17899" y="42696"/>
                  </a:lnTo>
                  <a:lnTo>
                    <a:pt x="20505" y="39843"/>
                  </a:lnTo>
                  <a:lnTo>
                    <a:pt x="23195" y="37942"/>
                  </a:lnTo>
                  <a:lnTo>
                    <a:pt x="25940" y="36673"/>
                  </a:lnTo>
                  <a:lnTo>
                    <a:pt x="28723" y="35828"/>
                  </a:lnTo>
                  <a:lnTo>
                    <a:pt x="31531" y="34312"/>
                  </a:lnTo>
                  <a:lnTo>
                    <a:pt x="34356" y="32349"/>
                  </a:lnTo>
                  <a:lnTo>
                    <a:pt x="37191" y="30088"/>
                  </a:lnTo>
                  <a:lnTo>
                    <a:pt x="40987" y="28580"/>
                  </a:lnTo>
                  <a:lnTo>
                    <a:pt x="45422" y="27575"/>
                  </a:lnTo>
                  <a:lnTo>
                    <a:pt x="50283" y="26905"/>
                  </a:lnTo>
                  <a:lnTo>
                    <a:pt x="54477" y="26459"/>
                  </a:lnTo>
                  <a:lnTo>
                    <a:pt x="58226" y="26161"/>
                  </a:lnTo>
                  <a:lnTo>
                    <a:pt x="61677" y="25962"/>
                  </a:lnTo>
                  <a:lnTo>
                    <a:pt x="64931" y="26783"/>
                  </a:lnTo>
                  <a:lnTo>
                    <a:pt x="68052" y="28282"/>
                  </a:lnTo>
                  <a:lnTo>
                    <a:pt x="71085" y="30234"/>
                  </a:lnTo>
                  <a:lnTo>
                    <a:pt x="74060" y="31535"/>
                  </a:lnTo>
                  <a:lnTo>
                    <a:pt x="76995" y="32402"/>
                  </a:lnTo>
                  <a:lnTo>
                    <a:pt x="79905" y="32981"/>
                  </a:lnTo>
                  <a:lnTo>
                    <a:pt x="82798" y="34319"/>
                  </a:lnTo>
                  <a:lnTo>
                    <a:pt x="85679" y="36163"/>
                  </a:lnTo>
                  <a:lnTo>
                    <a:pt x="88552" y="38346"/>
                  </a:lnTo>
                  <a:lnTo>
                    <a:pt x="90467" y="40753"/>
                  </a:lnTo>
                  <a:lnTo>
                    <a:pt x="91744" y="43310"/>
                  </a:lnTo>
                  <a:lnTo>
                    <a:pt x="92594" y="45968"/>
                  </a:lnTo>
                  <a:lnTo>
                    <a:pt x="93162" y="48692"/>
                  </a:lnTo>
                  <a:lnTo>
                    <a:pt x="93540" y="51461"/>
                  </a:lnTo>
                  <a:lnTo>
                    <a:pt x="93793" y="54259"/>
                  </a:lnTo>
                  <a:lnTo>
                    <a:pt x="93008" y="58029"/>
                  </a:lnTo>
                  <a:lnTo>
                    <a:pt x="91533" y="62448"/>
                  </a:lnTo>
                  <a:lnTo>
                    <a:pt x="89597" y="67298"/>
                  </a:lnTo>
                  <a:lnTo>
                    <a:pt x="87354" y="71485"/>
                  </a:lnTo>
                  <a:lnTo>
                    <a:pt x="84906" y="75228"/>
                  </a:lnTo>
                  <a:lnTo>
                    <a:pt x="82321" y="78676"/>
                  </a:lnTo>
                  <a:lnTo>
                    <a:pt x="79646" y="81928"/>
                  </a:lnTo>
                  <a:lnTo>
                    <a:pt x="76909" y="85048"/>
                  </a:lnTo>
                  <a:lnTo>
                    <a:pt x="74132" y="88080"/>
                  </a:lnTo>
                  <a:lnTo>
                    <a:pt x="71329" y="90102"/>
                  </a:lnTo>
                  <a:lnTo>
                    <a:pt x="68508" y="91450"/>
                  </a:lnTo>
                  <a:lnTo>
                    <a:pt x="65674" y="92348"/>
                  </a:lnTo>
                  <a:lnTo>
                    <a:pt x="62832" y="92947"/>
                  </a:lnTo>
                  <a:lnTo>
                    <a:pt x="59986" y="93347"/>
                  </a:lnTo>
                  <a:lnTo>
                    <a:pt x="57135" y="93613"/>
                  </a:lnTo>
                  <a:lnTo>
                    <a:pt x="54282" y="92837"/>
                  </a:lnTo>
                  <a:lnTo>
                    <a:pt x="51428" y="91368"/>
                  </a:lnTo>
                  <a:lnTo>
                    <a:pt x="48572" y="89437"/>
                  </a:lnTo>
                  <a:lnTo>
                    <a:pt x="45717" y="87196"/>
                  </a:lnTo>
                  <a:lnTo>
                    <a:pt x="42860" y="84750"/>
                  </a:lnTo>
                  <a:lnTo>
                    <a:pt x="40003" y="82166"/>
                  </a:lnTo>
                  <a:lnTo>
                    <a:pt x="34289" y="76756"/>
                  </a:lnTo>
                  <a:lnTo>
                    <a:pt x="31431" y="73980"/>
                  </a:lnTo>
                  <a:lnTo>
                    <a:pt x="29527" y="71177"/>
                  </a:lnTo>
                  <a:lnTo>
                    <a:pt x="28257" y="68355"/>
                  </a:lnTo>
                  <a:lnTo>
                    <a:pt x="27410" y="65522"/>
                  </a:lnTo>
                  <a:lnTo>
                    <a:pt x="25893" y="61728"/>
                  </a:lnTo>
                  <a:lnTo>
                    <a:pt x="23930" y="57294"/>
                  </a:lnTo>
                  <a:lnTo>
                    <a:pt x="21668" y="52433"/>
                  </a:lnTo>
                  <a:lnTo>
                    <a:pt x="20160" y="47287"/>
                  </a:lnTo>
                  <a:lnTo>
                    <a:pt x="19155" y="41951"/>
                  </a:lnTo>
                  <a:lnTo>
                    <a:pt x="18485" y="36489"/>
                  </a:lnTo>
                  <a:lnTo>
                    <a:pt x="18990" y="31895"/>
                  </a:lnTo>
                  <a:lnTo>
                    <a:pt x="20280" y="27880"/>
                  </a:lnTo>
                  <a:lnTo>
                    <a:pt x="22092" y="24251"/>
                  </a:lnTo>
                  <a:lnTo>
                    <a:pt x="23301" y="20879"/>
                  </a:lnTo>
                  <a:lnTo>
                    <a:pt x="24106" y="17679"/>
                  </a:lnTo>
                  <a:lnTo>
                    <a:pt x="24643" y="14593"/>
                  </a:lnTo>
                  <a:lnTo>
                    <a:pt x="25001" y="11582"/>
                  </a:lnTo>
                  <a:lnTo>
                    <a:pt x="25240" y="8624"/>
                  </a:lnTo>
                  <a:lnTo>
                    <a:pt x="25399" y="5698"/>
                  </a:lnTo>
                  <a:lnTo>
                    <a:pt x="26457" y="3748"/>
                  </a:lnTo>
                  <a:lnTo>
                    <a:pt x="28115" y="2448"/>
                  </a:lnTo>
                  <a:lnTo>
                    <a:pt x="30173" y="1581"/>
                  </a:lnTo>
                  <a:lnTo>
                    <a:pt x="32498" y="1004"/>
                  </a:lnTo>
                  <a:lnTo>
                    <a:pt x="35000" y="618"/>
                  </a:lnTo>
                  <a:lnTo>
                    <a:pt x="41309" y="0"/>
                  </a:lnTo>
                  <a:lnTo>
                    <a:pt x="42779" y="901"/>
                  </a:lnTo>
                  <a:lnTo>
                    <a:pt x="44712" y="2455"/>
                  </a:lnTo>
                  <a:lnTo>
                    <a:pt x="46953" y="4444"/>
                  </a:lnTo>
                  <a:lnTo>
                    <a:pt x="51983" y="9193"/>
                  </a:lnTo>
                  <a:lnTo>
                    <a:pt x="54658" y="11793"/>
                  </a:lnTo>
                  <a:lnTo>
                    <a:pt x="56441" y="14478"/>
                  </a:lnTo>
                  <a:lnTo>
                    <a:pt x="57629" y="17222"/>
                  </a:lnTo>
                  <a:lnTo>
                    <a:pt x="60007" y="255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579438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2.4: linear inequalities</a:t>
            </a:r>
          </a:p>
        </p:txBody>
      </p:sp>
    </p:spTree>
    <p:extLst>
      <p:ext uri="{BB962C8B-B14F-4D97-AF65-F5344CB8AC3E}">
        <p14:creationId xmlns:p14="http://schemas.microsoft.com/office/powerpoint/2010/main" val="3637530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Understand basic vocabulary related to inequalities</a:t>
            </a:r>
          </a:p>
          <a:p>
            <a:pPr eaLnBrk="1" hangingPunct="1"/>
            <a:r>
              <a:rPr lang="en-US" dirty="0" smtClean="0"/>
              <a:t>Use interval notation</a:t>
            </a:r>
          </a:p>
          <a:p>
            <a:pPr eaLnBrk="1" hangingPunct="1"/>
            <a:r>
              <a:rPr lang="en-US" dirty="0" smtClean="0"/>
              <a:t>Solve linear inequalities symbolically, numerically, and graphically</a:t>
            </a:r>
          </a:p>
          <a:p>
            <a:pPr eaLnBrk="1" hangingPunct="1"/>
            <a:r>
              <a:rPr lang="en-US" dirty="0" smtClean="0"/>
              <a:t>Solve compound inequalities</a:t>
            </a:r>
          </a:p>
        </p:txBody>
      </p:sp>
    </p:spTree>
    <p:extLst>
      <p:ext uri="{BB962C8B-B14F-4D97-AF65-F5344CB8AC3E}">
        <p14:creationId xmlns:p14="http://schemas.microsoft.com/office/powerpoint/2010/main" val="833968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Vocabulary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Inequality: compares two items using &lt;, &gt;, </a:t>
            </a:r>
            <a:r>
              <a:rPr lang="en-US" sz="2800" dirty="0" smtClean="0">
                <a:cs typeface="Arial" charset="0"/>
              </a:rPr>
              <a:t>≤, or ≥.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		2x&gt;10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cs typeface="Arial" charset="0"/>
              </a:rPr>
              <a:t>Standard form of linear inequality: </a:t>
            </a:r>
            <a:r>
              <a:rPr lang="en-US" sz="2800" dirty="0" err="1" smtClean="0">
                <a:cs typeface="Arial" charset="0"/>
              </a:rPr>
              <a:t>ax+b</a:t>
            </a:r>
            <a:r>
              <a:rPr lang="en-US" sz="2800" dirty="0" smtClean="0">
                <a:cs typeface="Arial" charset="0"/>
              </a:rPr>
              <a:t>&gt;0.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cs typeface="Arial" charset="0"/>
              </a:rPr>
              <a:t>Solution set: values that make an inequality a true statement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cs typeface="Arial" charset="0"/>
              </a:rPr>
              <a:t>Compound inequality: two inequalities connected by “and” or “or”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		x&gt; 5 or x&lt;3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cs typeface="Arial" charset="0"/>
              </a:rPr>
              <a:t>		-1&lt;x&lt;0</a:t>
            </a:r>
          </a:p>
        </p:txBody>
      </p:sp>
      <p:sp>
        <p:nvSpPr>
          <p:cNvPr id="2" name="SMARTPenAnnotation431"/>
          <p:cNvSpPr/>
          <p:nvPr/>
        </p:nvSpPr>
        <p:spPr>
          <a:xfrm>
            <a:off x="4143490" y="5229226"/>
            <a:ext cx="205517" cy="128556"/>
          </a:xfrm>
          <a:custGeom>
            <a:avLst/>
            <a:gdLst/>
            <a:ahLst/>
            <a:cxnLst/>
            <a:rect l="0" t="0" r="0" b="0"/>
            <a:pathLst>
              <a:path w="205517" h="128556">
                <a:moveTo>
                  <a:pt x="102755" y="8571"/>
                </a:moveTo>
                <a:lnTo>
                  <a:pt x="94213" y="8571"/>
                </a:lnTo>
                <a:lnTo>
                  <a:pt x="99127" y="8571"/>
                </a:lnTo>
                <a:lnTo>
                  <a:pt x="89880" y="8571"/>
                </a:lnTo>
                <a:lnTo>
                  <a:pt x="88456" y="7619"/>
                </a:lnTo>
                <a:lnTo>
                  <a:pt x="87508" y="6031"/>
                </a:lnTo>
                <a:lnTo>
                  <a:pt x="85720" y="352"/>
                </a:lnTo>
                <a:lnTo>
                  <a:pt x="83119" y="2696"/>
                </a:lnTo>
                <a:lnTo>
                  <a:pt x="78238" y="7410"/>
                </a:lnTo>
                <a:lnTo>
                  <a:pt x="75031" y="8055"/>
                </a:lnTo>
                <a:lnTo>
                  <a:pt x="72842" y="8227"/>
                </a:lnTo>
                <a:lnTo>
                  <a:pt x="70431" y="9294"/>
                </a:lnTo>
                <a:lnTo>
                  <a:pt x="65210" y="13020"/>
                </a:lnTo>
                <a:lnTo>
                  <a:pt x="62486" y="14395"/>
                </a:lnTo>
                <a:lnTo>
                  <a:pt x="56917" y="15922"/>
                </a:lnTo>
                <a:lnTo>
                  <a:pt x="55051" y="17282"/>
                </a:lnTo>
                <a:lnTo>
                  <a:pt x="53808" y="19141"/>
                </a:lnTo>
                <a:lnTo>
                  <a:pt x="52978" y="21332"/>
                </a:lnTo>
                <a:lnTo>
                  <a:pt x="51473" y="23746"/>
                </a:lnTo>
                <a:lnTo>
                  <a:pt x="49516" y="26308"/>
                </a:lnTo>
                <a:lnTo>
                  <a:pt x="47260" y="28968"/>
                </a:lnTo>
                <a:lnTo>
                  <a:pt x="44803" y="31694"/>
                </a:lnTo>
                <a:lnTo>
                  <a:pt x="39533" y="37263"/>
                </a:lnTo>
                <a:lnTo>
                  <a:pt x="36795" y="39129"/>
                </a:lnTo>
                <a:lnTo>
                  <a:pt x="31211" y="41203"/>
                </a:lnTo>
                <a:lnTo>
                  <a:pt x="25555" y="44664"/>
                </a:lnTo>
                <a:lnTo>
                  <a:pt x="18713" y="50096"/>
                </a:lnTo>
                <a:lnTo>
                  <a:pt x="15238" y="53379"/>
                </a:lnTo>
                <a:lnTo>
                  <a:pt x="12977" y="55588"/>
                </a:lnTo>
                <a:lnTo>
                  <a:pt x="11471" y="58013"/>
                </a:lnTo>
                <a:lnTo>
                  <a:pt x="10466" y="60583"/>
                </a:lnTo>
                <a:lnTo>
                  <a:pt x="9796" y="63248"/>
                </a:lnTo>
                <a:lnTo>
                  <a:pt x="8397" y="65025"/>
                </a:lnTo>
                <a:lnTo>
                  <a:pt x="6512" y="66210"/>
                </a:lnTo>
                <a:lnTo>
                  <a:pt x="4303" y="66999"/>
                </a:lnTo>
                <a:lnTo>
                  <a:pt x="2830" y="68478"/>
                </a:lnTo>
                <a:lnTo>
                  <a:pt x="1848" y="70417"/>
                </a:lnTo>
                <a:lnTo>
                  <a:pt x="272" y="75821"/>
                </a:lnTo>
                <a:lnTo>
                  <a:pt x="57" y="79100"/>
                </a:lnTo>
                <a:lnTo>
                  <a:pt x="0" y="81307"/>
                </a:lnTo>
                <a:lnTo>
                  <a:pt x="914" y="83732"/>
                </a:lnTo>
                <a:lnTo>
                  <a:pt x="2475" y="86301"/>
                </a:lnTo>
                <a:lnTo>
                  <a:pt x="7276" y="92717"/>
                </a:lnTo>
                <a:lnTo>
                  <a:pt x="10472" y="96134"/>
                </a:lnTo>
                <a:lnTo>
                  <a:pt x="12658" y="98379"/>
                </a:lnTo>
                <a:lnTo>
                  <a:pt x="15067" y="99876"/>
                </a:lnTo>
                <a:lnTo>
                  <a:pt x="20285" y="101538"/>
                </a:lnTo>
                <a:lnTo>
                  <a:pt x="22058" y="102934"/>
                </a:lnTo>
                <a:lnTo>
                  <a:pt x="23239" y="104818"/>
                </a:lnTo>
                <a:lnTo>
                  <a:pt x="24026" y="107025"/>
                </a:lnTo>
                <a:lnTo>
                  <a:pt x="25504" y="109450"/>
                </a:lnTo>
                <a:lnTo>
                  <a:pt x="27442" y="112019"/>
                </a:lnTo>
                <a:lnTo>
                  <a:pt x="29686" y="114683"/>
                </a:lnTo>
                <a:lnTo>
                  <a:pt x="32135" y="116460"/>
                </a:lnTo>
                <a:lnTo>
                  <a:pt x="37395" y="118435"/>
                </a:lnTo>
                <a:lnTo>
                  <a:pt x="42909" y="119312"/>
                </a:lnTo>
                <a:lnTo>
                  <a:pt x="48534" y="119702"/>
                </a:lnTo>
                <a:lnTo>
                  <a:pt x="54209" y="119875"/>
                </a:lnTo>
                <a:lnTo>
                  <a:pt x="57055" y="120874"/>
                </a:lnTo>
                <a:lnTo>
                  <a:pt x="62759" y="124523"/>
                </a:lnTo>
                <a:lnTo>
                  <a:pt x="68469" y="126780"/>
                </a:lnTo>
                <a:lnTo>
                  <a:pt x="74181" y="127783"/>
                </a:lnTo>
                <a:lnTo>
                  <a:pt x="79896" y="128230"/>
                </a:lnTo>
                <a:lnTo>
                  <a:pt x="88150" y="128427"/>
                </a:lnTo>
                <a:lnTo>
                  <a:pt x="104420" y="128555"/>
                </a:lnTo>
                <a:lnTo>
                  <a:pt x="108627" y="127613"/>
                </a:lnTo>
                <a:lnTo>
                  <a:pt x="113338" y="126032"/>
                </a:lnTo>
                <a:lnTo>
                  <a:pt x="118383" y="124026"/>
                </a:lnTo>
                <a:lnTo>
                  <a:pt x="122698" y="122689"/>
                </a:lnTo>
                <a:lnTo>
                  <a:pt x="126528" y="121797"/>
                </a:lnTo>
                <a:lnTo>
                  <a:pt x="130033" y="121202"/>
                </a:lnTo>
                <a:lnTo>
                  <a:pt x="133323" y="119854"/>
                </a:lnTo>
                <a:lnTo>
                  <a:pt x="136468" y="118002"/>
                </a:lnTo>
                <a:lnTo>
                  <a:pt x="139518" y="115815"/>
                </a:lnTo>
                <a:lnTo>
                  <a:pt x="145447" y="113385"/>
                </a:lnTo>
                <a:lnTo>
                  <a:pt x="148361" y="112737"/>
                </a:lnTo>
                <a:lnTo>
                  <a:pt x="154139" y="109477"/>
                </a:lnTo>
                <a:lnTo>
                  <a:pt x="157013" y="107274"/>
                </a:lnTo>
                <a:lnTo>
                  <a:pt x="159882" y="104853"/>
                </a:lnTo>
                <a:lnTo>
                  <a:pt x="162747" y="102287"/>
                </a:lnTo>
                <a:lnTo>
                  <a:pt x="165609" y="99623"/>
                </a:lnTo>
                <a:lnTo>
                  <a:pt x="168470" y="97848"/>
                </a:lnTo>
                <a:lnTo>
                  <a:pt x="174189" y="95875"/>
                </a:lnTo>
                <a:lnTo>
                  <a:pt x="179906" y="92458"/>
                </a:lnTo>
                <a:lnTo>
                  <a:pt x="182764" y="90213"/>
                </a:lnTo>
                <a:lnTo>
                  <a:pt x="185622" y="87764"/>
                </a:lnTo>
                <a:lnTo>
                  <a:pt x="188479" y="85179"/>
                </a:lnTo>
                <a:lnTo>
                  <a:pt x="195358" y="78737"/>
                </a:lnTo>
                <a:lnTo>
                  <a:pt x="195923" y="77256"/>
                </a:lnTo>
                <a:lnTo>
                  <a:pt x="196300" y="75316"/>
                </a:lnTo>
                <a:lnTo>
                  <a:pt x="196550" y="73070"/>
                </a:lnTo>
                <a:lnTo>
                  <a:pt x="197670" y="70620"/>
                </a:lnTo>
                <a:lnTo>
                  <a:pt x="199369" y="68035"/>
                </a:lnTo>
                <a:lnTo>
                  <a:pt x="204389" y="61592"/>
                </a:lnTo>
                <a:lnTo>
                  <a:pt x="205075" y="58171"/>
                </a:lnTo>
                <a:lnTo>
                  <a:pt x="205516" y="52764"/>
                </a:lnTo>
                <a:lnTo>
                  <a:pt x="203036" y="49485"/>
                </a:lnTo>
                <a:lnTo>
                  <a:pt x="201042" y="47277"/>
                </a:lnTo>
                <a:lnTo>
                  <a:pt x="199711" y="44852"/>
                </a:lnTo>
                <a:lnTo>
                  <a:pt x="198825" y="42284"/>
                </a:lnTo>
                <a:lnTo>
                  <a:pt x="198234" y="39619"/>
                </a:lnTo>
                <a:lnTo>
                  <a:pt x="196888" y="37842"/>
                </a:lnTo>
                <a:lnTo>
                  <a:pt x="195038" y="36658"/>
                </a:lnTo>
                <a:lnTo>
                  <a:pt x="192851" y="35868"/>
                </a:lnTo>
                <a:lnTo>
                  <a:pt x="191395" y="34389"/>
                </a:lnTo>
                <a:lnTo>
                  <a:pt x="190423" y="32450"/>
                </a:lnTo>
                <a:lnTo>
                  <a:pt x="189775" y="30206"/>
                </a:lnTo>
                <a:lnTo>
                  <a:pt x="188390" y="27756"/>
                </a:lnTo>
                <a:lnTo>
                  <a:pt x="186515" y="25171"/>
                </a:lnTo>
                <a:lnTo>
                  <a:pt x="184312" y="22496"/>
                </a:lnTo>
                <a:lnTo>
                  <a:pt x="181892" y="20712"/>
                </a:lnTo>
                <a:lnTo>
                  <a:pt x="176661" y="18730"/>
                </a:lnTo>
                <a:lnTo>
                  <a:pt x="171162" y="17848"/>
                </a:lnTo>
                <a:lnTo>
                  <a:pt x="168362" y="17613"/>
                </a:lnTo>
                <a:lnTo>
                  <a:pt x="166495" y="16504"/>
                </a:lnTo>
                <a:lnTo>
                  <a:pt x="165251" y="14813"/>
                </a:lnTo>
                <a:lnTo>
                  <a:pt x="164421" y="12732"/>
                </a:lnTo>
                <a:lnTo>
                  <a:pt x="162916" y="11345"/>
                </a:lnTo>
                <a:lnTo>
                  <a:pt x="160960" y="10421"/>
                </a:lnTo>
                <a:lnTo>
                  <a:pt x="158703" y="9804"/>
                </a:lnTo>
                <a:lnTo>
                  <a:pt x="153655" y="6579"/>
                </a:lnTo>
                <a:lnTo>
                  <a:pt x="150976" y="4386"/>
                </a:lnTo>
                <a:lnTo>
                  <a:pt x="148237" y="2924"/>
                </a:lnTo>
                <a:lnTo>
                  <a:pt x="142654" y="1298"/>
                </a:lnTo>
                <a:lnTo>
                  <a:pt x="136998" y="576"/>
                </a:lnTo>
                <a:lnTo>
                  <a:pt x="131309" y="255"/>
                </a:lnTo>
                <a:lnTo>
                  <a:pt x="125605" y="113"/>
                </a:lnTo>
                <a:lnTo>
                  <a:pt x="91325" y="0"/>
                </a:lnTo>
                <a:lnTo>
                  <a:pt x="89420" y="952"/>
                </a:lnTo>
                <a:lnTo>
                  <a:pt x="88150" y="2539"/>
                </a:lnTo>
                <a:lnTo>
                  <a:pt x="85610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32"/>
          <p:cNvSpPr/>
          <p:nvPr/>
        </p:nvSpPr>
        <p:spPr>
          <a:xfrm>
            <a:off x="3611883" y="5220652"/>
            <a:ext cx="531493" cy="154306"/>
          </a:xfrm>
          <a:custGeom>
            <a:avLst/>
            <a:gdLst/>
            <a:ahLst/>
            <a:cxnLst/>
            <a:rect l="0" t="0" r="0" b="0"/>
            <a:pathLst>
              <a:path w="531493" h="154306">
                <a:moveTo>
                  <a:pt x="531492" y="77152"/>
                </a:moveTo>
                <a:lnTo>
                  <a:pt x="523272" y="77152"/>
                </a:lnTo>
                <a:lnTo>
                  <a:pt x="518473" y="81704"/>
                </a:lnTo>
                <a:lnTo>
                  <a:pt x="515569" y="84534"/>
                </a:lnTo>
                <a:lnTo>
                  <a:pt x="512350" y="85196"/>
                </a:lnTo>
                <a:lnTo>
                  <a:pt x="506159" y="85694"/>
                </a:lnTo>
                <a:lnTo>
                  <a:pt x="501337" y="81165"/>
                </a:lnTo>
                <a:lnTo>
                  <a:pt x="499006" y="79828"/>
                </a:lnTo>
                <a:lnTo>
                  <a:pt x="490184" y="77505"/>
                </a:lnTo>
                <a:lnTo>
                  <a:pt x="474098" y="77173"/>
                </a:lnTo>
                <a:lnTo>
                  <a:pt x="451472" y="77154"/>
                </a:lnTo>
                <a:lnTo>
                  <a:pt x="448618" y="76201"/>
                </a:lnTo>
                <a:lnTo>
                  <a:pt x="442906" y="72602"/>
                </a:lnTo>
                <a:lnTo>
                  <a:pt x="434653" y="70368"/>
                </a:lnTo>
                <a:lnTo>
                  <a:pt x="418383" y="68933"/>
                </a:lnTo>
                <a:lnTo>
                  <a:pt x="405045" y="68650"/>
                </a:lnTo>
                <a:lnTo>
                  <a:pt x="344446" y="68580"/>
                </a:lnTo>
                <a:lnTo>
                  <a:pt x="340119" y="69533"/>
                </a:lnTo>
                <a:lnTo>
                  <a:pt x="332772" y="73131"/>
                </a:lnTo>
                <a:lnTo>
                  <a:pt x="323792" y="75365"/>
                </a:lnTo>
                <a:lnTo>
                  <a:pt x="310566" y="76623"/>
                </a:lnTo>
                <a:lnTo>
                  <a:pt x="298074" y="76995"/>
                </a:lnTo>
                <a:lnTo>
                  <a:pt x="204207" y="77152"/>
                </a:lnTo>
                <a:lnTo>
                  <a:pt x="195214" y="79693"/>
                </a:lnTo>
                <a:lnTo>
                  <a:pt x="185820" y="83044"/>
                </a:lnTo>
                <a:lnTo>
                  <a:pt x="174224" y="84931"/>
                </a:lnTo>
                <a:lnTo>
                  <a:pt x="159146" y="85490"/>
                </a:lnTo>
                <a:lnTo>
                  <a:pt x="148200" y="85621"/>
                </a:lnTo>
                <a:lnTo>
                  <a:pt x="143566" y="86608"/>
                </a:lnTo>
                <a:lnTo>
                  <a:pt x="135878" y="90245"/>
                </a:lnTo>
                <a:lnTo>
                  <a:pt x="126746" y="92497"/>
                </a:lnTo>
                <a:lnTo>
                  <a:pt x="113434" y="93764"/>
                </a:lnTo>
                <a:lnTo>
                  <a:pt x="97415" y="94227"/>
                </a:lnTo>
                <a:lnTo>
                  <a:pt x="25724" y="94298"/>
                </a:lnTo>
                <a:lnTo>
                  <a:pt x="33096" y="94298"/>
                </a:lnTo>
                <a:lnTo>
                  <a:pt x="38485" y="98849"/>
                </a:lnTo>
                <a:lnTo>
                  <a:pt x="40895" y="100189"/>
                </a:lnTo>
                <a:lnTo>
                  <a:pt x="48839" y="103028"/>
                </a:lnTo>
                <a:lnTo>
                  <a:pt x="54407" y="107068"/>
                </a:lnTo>
                <a:lnTo>
                  <a:pt x="59851" y="111531"/>
                </a:lnTo>
                <a:lnTo>
                  <a:pt x="64064" y="115609"/>
                </a:lnTo>
                <a:lnTo>
                  <a:pt x="67473" y="117078"/>
                </a:lnTo>
                <a:lnTo>
                  <a:pt x="80420" y="120097"/>
                </a:lnTo>
                <a:lnTo>
                  <a:pt x="87493" y="124179"/>
                </a:lnTo>
                <a:lnTo>
                  <a:pt x="90713" y="126601"/>
                </a:lnTo>
                <a:lnTo>
                  <a:pt x="93812" y="129168"/>
                </a:lnTo>
                <a:lnTo>
                  <a:pt x="96830" y="131833"/>
                </a:lnTo>
                <a:lnTo>
                  <a:pt x="99795" y="133608"/>
                </a:lnTo>
                <a:lnTo>
                  <a:pt x="108518" y="137060"/>
                </a:lnTo>
                <a:lnTo>
                  <a:pt x="114268" y="141243"/>
                </a:lnTo>
                <a:lnTo>
                  <a:pt x="119999" y="143738"/>
                </a:lnTo>
                <a:lnTo>
                  <a:pt x="128580" y="145141"/>
                </a:lnTo>
                <a:lnTo>
                  <a:pt x="131439" y="145339"/>
                </a:lnTo>
                <a:lnTo>
                  <a:pt x="133345" y="146422"/>
                </a:lnTo>
                <a:lnTo>
                  <a:pt x="134616" y="148098"/>
                </a:lnTo>
                <a:lnTo>
                  <a:pt x="135462" y="150167"/>
                </a:lnTo>
                <a:lnTo>
                  <a:pt x="136980" y="151546"/>
                </a:lnTo>
                <a:lnTo>
                  <a:pt x="138944" y="152466"/>
                </a:lnTo>
                <a:lnTo>
                  <a:pt x="145695" y="154296"/>
                </a:lnTo>
                <a:lnTo>
                  <a:pt x="137509" y="154305"/>
                </a:lnTo>
                <a:lnTo>
                  <a:pt x="137261" y="149754"/>
                </a:lnTo>
                <a:lnTo>
                  <a:pt x="136274" y="148414"/>
                </a:lnTo>
                <a:lnTo>
                  <a:pt x="134663" y="147520"/>
                </a:lnTo>
                <a:lnTo>
                  <a:pt x="132637" y="146924"/>
                </a:lnTo>
                <a:lnTo>
                  <a:pt x="127845" y="143722"/>
                </a:lnTo>
                <a:lnTo>
                  <a:pt x="125234" y="141535"/>
                </a:lnTo>
                <a:lnTo>
                  <a:pt x="122541" y="140076"/>
                </a:lnTo>
                <a:lnTo>
                  <a:pt x="114200" y="137072"/>
                </a:lnTo>
                <a:lnTo>
                  <a:pt x="108538" y="132994"/>
                </a:lnTo>
                <a:lnTo>
                  <a:pt x="102848" y="130546"/>
                </a:lnTo>
                <a:lnTo>
                  <a:pt x="99996" y="129893"/>
                </a:lnTo>
                <a:lnTo>
                  <a:pt x="94288" y="126628"/>
                </a:lnTo>
                <a:lnTo>
                  <a:pt x="88577" y="122002"/>
                </a:lnTo>
                <a:lnTo>
                  <a:pt x="85720" y="119434"/>
                </a:lnTo>
                <a:lnTo>
                  <a:pt x="80006" y="114042"/>
                </a:lnTo>
                <a:lnTo>
                  <a:pt x="65719" y="99979"/>
                </a:lnTo>
                <a:lnTo>
                  <a:pt x="61909" y="97133"/>
                </a:lnTo>
                <a:lnTo>
                  <a:pt x="57464" y="94282"/>
                </a:lnTo>
                <a:lnTo>
                  <a:pt x="52596" y="91430"/>
                </a:lnTo>
                <a:lnTo>
                  <a:pt x="48398" y="88576"/>
                </a:lnTo>
                <a:lnTo>
                  <a:pt x="44646" y="85721"/>
                </a:lnTo>
                <a:lnTo>
                  <a:pt x="36333" y="78845"/>
                </a:lnTo>
                <a:lnTo>
                  <a:pt x="30116" y="75365"/>
                </a:lnTo>
                <a:lnTo>
                  <a:pt x="19704" y="69920"/>
                </a:lnTo>
                <a:lnTo>
                  <a:pt x="15741" y="66636"/>
                </a:lnTo>
                <a:lnTo>
                  <a:pt x="13350" y="64426"/>
                </a:lnTo>
                <a:lnTo>
                  <a:pt x="10804" y="62953"/>
                </a:lnTo>
                <a:lnTo>
                  <a:pt x="5" y="60010"/>
                </a:lnTo>
                <a:lnTo>
                  <a:pt x="0" y="60009"/>
                </a:lnTo>
                <a:lnTo>
                  <a:pt x="25537" y="47238"/>
                </a:lnTo>
                <a:lnTo>
                  <a:pt x="32938" y="44807"/>
                </a:lnTo>
                <a:lnTo>
                  <a:pt x="40355" y="42774"/>
                </a:lnTo>
                <a:lnTo>
                  <a:pt x="50001" y="38696"/>
                </a:lnTo>
                <a:lnTo>
                  <a:pt x="60638" y="33708"/>
                </a:lnTo>
                <a:lnTo>
                  <a:pt x="71716" y="29269"/>
                </a:lnTo>
                <a:lnTo>
                  <a:pt x="89615" y="25818"/>
                </a:lnTo>
                <a:lnTo>
                  <a:pt x="104597" y="21634"/>
                </a:lnTo>
                <a:lnTo>
                  <a:pt x="111640" y="19186"/>
                </a:lnTo>
                <a:lnTo>
                  <a:pt x="118241" y="16600"/>
                </a:lnTo>
                <a:lnTo>
                  <a:pt x="129702" y="12140"/>
                </a:lnTo>
                <a:lnTo>
                  <a:pt x="142462" y="8677"/>
                </a:lnTo>
                <a:lnTo>
                  <a:pt x="152532" y="4491"/>
                </a:lnTo>
                <a:lnTo>
                  <a:pt x="163357" y="1996"/>
                </a:lnTo>
                <a:lnTo>
                  <a:pt x="177622" y="592"/>
                </a:lnTo>
                <a:lnTo>
                  <a:pt x="190421" y="175"/>
                </a:lnTo>
                <a:lnTo>
                  <a:pt x="24002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3"/>
          <p:cNvSpPr/>
          <p:nvPr/>
        </p:nvSpPr>
        <p:spPr>
          <a:xfrm>
            <a:off x="4923856" y="5246380"/>
            <a:ext cx="128170" cy="128463"/>
          </a:xfrm>
          <a:custGeom>
            <a:avLst/>
            <a:gdLst/>
            <a:ahLst/>
            <a:cxnLst/>
            <a:rect l="0" t="0" r="0" b="0"/>
            <a:pathLst>
              <a:path w="128170" h="128463">
                <a:moveTo>
                  <a:pt x="16761" y="34280"/>
                </a:moveTo>
                <a:lnTo>
                  <a:pt x="8542" y="34280"/>
                </a:lnTo>
                <a:lnTo>
                  <a:pt x="10886" y="31740"/>
                </a:lnTo>
                <a:lnTo>
                  <a:pt x="16741" y="25728"/>
                </a:lnTo>
                <a:lnTo>
                  <a:pt x="16757" y="25711"/>
                </a:lnTo>
                <a:lnTo>
                  <a:pt x="16758" y="25710"/>
                </a:lnTo>
                <a:lnTo>
                  <a:pt x="16761" y="25707"/>
                </a:lnTo>
                <a:lnTo>
                  <a:pt x="16761" y="46107"/>
                </a:lnTo>
                <a:lnTo>
                  <a:pt x="15809" y="47879"/>
                </a:lnTo>
                <a:lnTo>
                  <a:pt x="14221" y="49061"/>
                </a:lnTo>
                <a:lnTo>
                  <a:pt x="12210" y="49849"/>
                </a:lnTo>
                <a:lnTo>
                  <a:pt x="10869" y="51327"/>
                </a:lnTo>
                <a:lnTo>
                  <a:pt x="9976" y="53264"/>
                </a:lnTo>
                <a:lnTo>
                  <a:pt x="9380" y="55509"/>
                </a:lnTo>
                <a:lnTo>
                  <a:pt x="8030" y="57958"/>
                </a:lnTo>
                <a:lnTo>
                  <a:pt x="6178" y="60542"/>
                </a:lnTo>
                <a:lnTo>
                  <a:pt x="3991" y="63218"/>
                </a:lnTo>
                <a:lnTo>
                  <a:pt x="2532" y="65955"/>
                </a:lnTo>
                <a:lnTo>
                  <a:pt x="1560" y="68731"/>
                </a:lnTo>
                <a:lnTo>
                  <a:pt x="913" y="71535"/>
                </a:lnTo>
                <a:lnTo>
                  <a:pt x="481" y="74356"/>
                </a:lnTo>
                <a:lnTo>
                  <a:pt x="192" y="77190"/>
                </a:lnTo>
                <a:lnTo>
                  <a:pt x="0" y="80031"/>
                </a:lnTo>
                <a:lnTo>
                  <a:pt x="825" y="82878"/>
                </a:lnTo>
                <a:lnTo>
                  <a:pt x="2327" y="85729"/>
                </a:lnTo>
                <a:lnTo>
                  <a:pt x="4281" y="88582"/>
                </a:lnTo>
                <a:lnTo>
                  <a:pt x="5583" y="91436"/>
                </a:lnTo>
                <a:lnTo>
                  <a:pt x="6452" y="94291"/>
                </a:lnTo>
                <a:lnTo>
                  <a:pt x="7031" y="97148"/>
                </a:lnTo>
                <a:lnTo>
                  <a:pt x="7417" y="100004"/>
                </a:lnTo>
                <a:lnTo>
                  <a:pt x="7674" y="102861"/>
                </a:lnTo>
                <a:lnTo>
                  <a:pt x="7846" y="105718"/>
                </a:lnTo>
                <a:lnTo>
                  <a:pt x="8913" y="107623"/>
                </a:lnTo>
                <a:lnTo>
                  <a:pt x="10576" y="108892"/>
                </a:lnTo>
                <a:lnTo>
                  <a:pt x="12638" y="109739"/>
                </a:lnTo>
                <a:lnTo>
                  <a:pt x="14013" y="111256"/>
                </a:lnTo>
                <a:lnTo>
                  <a:pt x="14928" y="113220"/>
                </a:lnTo>
                <a:lnTo>
                  <a:pt x="16399" y="118665"/>
                </a:lnTo>
                <a:lnTo>
                  <a:pt x="19140" y="121949"/>
                </a:lnTo>
                <a:lnTo>
                  <a:pt x="21205" y="124158"/>
                </a:lnTo>
                <a:lnTo>
                  <a:pt x="23534" y="125632"/>
                </a:lnTo>
                <a:lnTo>
                  <a:pt x="26039" y="126613"/>
                </a:lnTo>
                <a:lnTo>
                  <a:pt x="32352" y="128190"/>
                </a:lnTo>
                <a:lnTo>
                  <a:pt x="35755" y="128405"/>
                </a:lnTo>
                <a:lnTo>
                  <a:pt x="37996" y="128462"/>
                </a:lnTo>
                <a:lnTo>
                  <a:pt x="41395" y="127548"/>
                </a:lnTo>
                <a:lnTo>
                  <a:pt x="45567" y="125986"/>
                </a:lnTo>
                <a:lnTo>
                  <a:pt x="50253" y="123992"/>
                </a:lnTo>
                <a:lnTo>
                  <a:pt x="54328" y="122663"/>
                </a:lnTo>
                <a:lnTo>
                  <a:pt x="57998" y="121777"/>
                </a:lnTo>
                <a:lnTo>
                  <a:pt x="61398" y="121186"/>
                </a:lnTo>
                <a:lnTo>
                  <a:pt x="64616" y="119840"/>
                </a:lnTo>
                <a:lnTo>
                  <a:pt x="67715" y="117990"/>
                </a:lnTo>
                <a:lnTo>
                  <a:pt x="74980" y="112728"/>
                </a:lnTo>
                <a:lnTo>
                  <a:pt x="78514" y="109468"/>
                </a:lnTo>
                <a:lnTo>
                  <a:pt x="80790" y="107265"/>
                </a:lnTo>
                <a:lnTo>
                  <a:pt x="84211" y="104844"/>
                </a:lnTo>
                <a:lnTo>
                  <a:pt x="88398" y="102278"/>
                </a:lnTo>
                <a:lnTo>
                  <a:pt x="93094" y="99614"/>
                </a:lnTo>
                <a:lnTo>
                  <a:pt x="96225" y="96886"/>
                </a:lnTo>
                <a:lnTo>
                  <a:pt x="98312" y="94115"/>
                </a:lnTo>
                <a:lnTo>
                  <a:pt x="99704" y="91315"/>
                </a:lnTo>
                <a:lnTo>
                  <a:pt x="101583" y="89448"/>
                </a:lnTo>
                <a:lnTo>
                  <a:pt x="103789" y="88204"/>
                </a:lnTo>
                <a:lnTo>
                  <a:pt x="106212" y="87374"/>
                </a:lnTo>
                <a:lnTo>
                  <a:pt x="108780" y="85868"/>
                </a:lnTo>
                <a:lnTo>
                  <a:pt x="111445" y="83912"/>
                </a:lnTo>
                <a:lnTo>
                  <a:pt x="114173" y="81656"/>
                </a:lnTo>
                <a:lnTo>
                  <a:pt x="115992" y="79198"/>
                </a:lnTo>
                <a:lnTo>
                  <a:pt x="117205" y="76608"/>
                </a:lnTo>
                <a:lnTo>
                  <a:pt x="118014" y="73928"/>
                </a:lnTo>
                <a:lnTo>
                  <a:pt x="119505" y="71190"/>
                </a:lnTo>
                <a:lnTo>
                  <a:pt x="121452" y="68412"/>
                </a:lnTo>
                <a:lnTo>
                  <a:pt x="126870" y="61659"/>
                </a:lnTo>
                <a:lnTo>
                  <a:pt x="127611" y="58196"/>
                </a:lnTo>
                <a:lnTo>
                  <a:pt x="127808" y="55939"/>
                </a:lnTo>
                <a:lnTo>
                  <a:pt x="127940" y="53481"/>
                </a:lnTo>
                <a:lnTo>
                  <a:pt x="128169" y="44440"/>
                </a:lnTo>
                <a:lnTo>
                  <a:pt x="125648" y="41018"/>
                </a:lnTo>
                <a:lnTo>
                  <a:pt x="123642" y="38772"/>
                </a:lnTo>
                <a:lnTo>
                  <a:pt x="122305" y="36322"/>
                </a:lnTo>
                <a:lnTo>
                  <a:pt x="121414" y="33736"/>
                </a:lnTo>
                <a:lnTo>
                  <a:pt x="120820" y="31060"/>
                </a:lnTo>
                <a:lnTo>
                  <a:pt x="119471" y="29275"/>
                </a:lnTo>
                <a:lnTo>
                  <a:pt x="117619" y="28086"/>
                </a:lnTo>
                <a:lnTo>
                  <a:pt x="115433" y="27293"/>
                </a:lnTo>
                <a:lnTo>
                  <a:pt x="113974" y="25812"/>
                </a:lnTo>
                <a:lnTo>
                  <a:pt x="113003" y="23872"/>
                </a:lnTo>
                <a:lnTo>
                  <a:pt x="112354" y="21626"/>
                </a:lnTo>
                <a:lnTo>
                  <a:pt x="110970" y="19176"/>
                </a:lnTo>
                <a:lnTo>
                  <a:pt x="109095" y="16591"/>
                </a:lnTo>
                <a:lnTo>
                  <a:pt x="106891" y="13915"/>
                </a:lnTo>
                <a:lnTo>
                  <a:pt x="103518" y="12130"/>
                </a:lnTo>
                <a:lnTo>
                  <a:pt x="99364" y="10941"/>
                </a:lnTo>
                <a:lnTo>
                  <a:pt x="94690" y="10148"/>
                </a:lnTo>
                <a:lnTo>
                  <a:pt x="90622" y="8667"/>
                </a:lnTo>
                <a:lnTo>
                  <a:pt x="86956" y="6727"/>
                </a:lnTo>
                <a:lnTo>
                  <a:pt x="78781" y="1320"/>
                </a:lnTo>
                <a:lnTo>
                  <a:pt x="75123" y="581"/>
                </a:lnTo>
                <a:lnTo>
                  <a:pt x="72814" y="384"/>
                </a:lnTo>
                <a:lnTo>
                  <a:pt x="70322" y="253"/>
                </a:lnTo>
                <a:lnTo>
                  <a:pt x="65014" y="106"/>
                </a:lnTo>
                <a:lnTo>
                  <a:pt x="40784" y="0"/>
                </a:lnTo>
                <a:lnTo>
                  <a:pt x="38491" y="949"/>
                </a:lnTo>
                <a:lnTo>
                  <a:pt x="36963" y="2534"/>
                </a:lnTo>
                <a:lnTo>
                  <a:pt x="35944" y="4543"/>
                </a:lnTo>
                <a:lnTo>
                  <a:pt x="34312" y="5883"/>
                </a:lnTo>
                <a:lnTo>
                  <a:pt x="32272" y="6776"/>
                </a:lnTo>
                <a:lnTo>
                  <a:pt x="26704" y="8210"/>
                </a:lnTo>
                <a:lnTo>
                  <a:pt x="26247" y="9279"/>
                </a:lnTo>
                <a:lnTo>
                  <a:pt x="25943" y="10945"/>
                </a:lnTo>
                <a:lnTo>
                  <a:pt x="25334" y="1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34"/>
          <p:cNvSpPr/>
          <p:nvPr/>
        </p:nvSpPr>
        <p:spPr>
          <a:xfrm>
            <a:off x="5052059" y="5297806"/>
            <a:ext cx="625794" cy="42862"/>
          </a:xfrm>
          <a:custGeom>
            <a:avLst/>
            <a:gdLst/>
            <a:ahLst/>
            <a:cxnLst/>
            <a:rect l="0" t="0" r="0" b="0"/>
            <a:pathLst>
              <a:path w="625794" h="42862">
                <a:moveTo>
                  <a:pt x="0" y="42861"/>
                </a:moveTo>
                <a:lnTo>
                  <a:pt x="0" y="34320"/>
                </a:lnTo>
                <a:lnTo>
                  <a:pt x="189936" y="34289"/>
                </a:lnTo>
                <a:lnTo>
                  <a:pt x="197109" y="33336"/>
                </a:lnTo>
                <a:lnTo>
                  <a:pt x="203796" y="31749"/>
                </a:lnTo>
                <a:lnTo>
                  <a:pt x="210160" y="29738"/>
                </a:lnTo>
                <a:lnTo>
                  <a:pt x="217259" y="28397"/>
                </a:lnTo>
                <a:lnTo>
                  <a:pt x="224850" y="27503"/>
                </a:lnTo>
                <a:lnTo>
                  <a:pt x="239951" y="26510"/>
                </a:lnTo>
                <a:lnTo>
                  <a:pt x="253013" y="26069"/>
                </a:lnTo>
                <a:lnTo>
                  <a:pt x="275627" y="25821"/>
                </a:lnTo>
                <a:lnTo>
                  <a:pt x="283764" y="24833"/>
                </a:lnTo>
                <a:lnTo>
                  <a:pt x="292046" y="23223"/>
                </a:lnTo>
                <a:lnTo>
                  <a:pt x="300425" y="21196"/>
                </a:lnTo>
                <a:lnTo>
                  <a:pt x="307916" y="19846"/>
                </a:lnTo>
                <a:lnTo>
                  <a:pt x="314815" y="18945"/>
                </a:lnTo>
                <a:lnTo>
                  <a:pt x="328513" y="17944"/>
                </a:lnTo>
                <a:lnTo>
                  <a:pt x="344126" y="17499"/>
                </a:lnTo>
                <a:lnTo>
                  <a:pt x="352290" y="16428"/>
                </a:lnTo>
                <a:lnTo>
                  <a:pt x="360590" y="14762"/>
                </a:lnTo>
                <a:lnTo>
                  <a:pt x="368981" y="12698"/>
                </a:lnTo>
                <a:lnTo>
                  <a:pt x="377433" y="11323"/>
                </a:lnTo>
                <a:lnTo>
                  <a:pt x="385925" y="10406"/>
                </a:lnTo>
                <a:lnTo>
                  <a:pt x="402980" y="9386"/>
                </a:lnTo>
                <a:lnTo>
                  <a:pt x="420085" y="8934"/>
                </a:lnTo>
                <a:lnTo>
                  <a:pt x="427694" y="7860"/>
                </a:lnTo>
                <a:lnTo>
                  <a:pt x="434672" y="6193"/>
                </a:lnTo>
                <a:lnTo>
                  <a:pt x="441229" y="4128"/>
                </a:lnTo>
                <a:lnTo>
                  <a:pt x="448458" y="2751"/>
                </a:lnTo>
                <a:lnTo>
                  <a:pt x="456135" y="1834"/>
                </a:lnTo>
                <a:lnTo>
                  <a:pt x="471332" y="814"/>
                </a:lnTo>
                <a:lnTo>
                  <a:pt x="490598" y="240"/>
                </a:lnTo>
                <a:lnTo>
                  <a:pt x="575415" y="0"/>
                </a:lnTo>
                <a:lnTo>
                  <a:pt x="579825" y="952"/>
                </a:lnTo>
                <a:lnTo>
                  <a:pt x="584670" y="2539"/>
                </a:lnTo>
                <a:lnTo>
                  <a:pt x="589806" y="4550"/>
                </a:lnTo>
                <a:lnTo>
                  <a:pt x="594182" y="5890"/>
                </a:lnTo>
                <a:lnTo>
                  <a:pt x="598051" y="6784"/>
                </a:lnTo>
                <a:lnTo>
                  <a:pt x="608049" y="8042"/>
                </a:lnTo>
                <a:lnTo>
                  <a:pt x="625793" y="8571"/>
                </a:lnTo>
                <a:lnTo>
                  <a:pt x="617220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35"/>
          <p:cNvSpPr/>
          <p:nvPr/>
        </p:nvSpPr>
        <p:spPr>
          <a:xfrm>
            <a:off x="5609272" y="5220652"/>
            <a:ext cx="179918" cy="145734"/>
          </a:xfrm>
          <a:custGeom>
            <a:avLst/>
            <a:gdLst/>
            <a:ahLst/>
            <a:cxnLst/>
            <a:rect l="0" t="0" r="0" b="0"/>
            <a:pathLst>
              <a:path w="179918" h="145734">
                <a:moveTo>
                  <a:pt x="0" y="0"/>
                </a:moveTo>
                <a:lnTo>
                  <a:pt x="0" y="8219"/>
                </a:lnTo>
                <a:lnTo>
                  <a:pt x="4551" y="8468"/>
                </a:lnTo>
                <a:lnTo>
                  <a:pt x="6844" y="9455"/>
                </a:lnTo>
                <a:lnTo>
                  <a:pt x="11932" y="13093"/>
                </a:lnTo>
                <a:lnTo>
                  <a:pt x="14622" y="14444"/>
                </a:lnTo>
                <a:lnTo>
                  <a:pt x="20151" y="15944"/>
                </a:lnTo>
                <a:lnTo>
                  <a:pt x="22959" y="16345"/>
                </a:lnTo>
                <a:lnTo>
                  <a:pt x="25784" y="16612"/>
                </a:lnTo>
                <a:lnTo>
                  <a:pt x="28619" y="16789"/>
                </a:lnTo>
                <a:lnTo>
                  <a:pt x="31462" y="17860"/>
                </a:lnTo>
                <a:lnTo>
                  <a:pt x="34310" y="19527"/>
                </a:lnTo>
                <a:lnTo>
                  <a:pt x="37160" y="21591"/>
                </a:lnTo>
                <a:lnTo>
                  <a:pt x="40014" y="22967"/>
                </a:lnTo>
                <a:lnTo>
                  <a:pt x="42868" y="23884"/>
                </a:lnTo>
                <a:lnTo>
                  <a:pt x="45724" y="24495"/>
                </a:lnTo>
                <a:lnTo>
                  <a:pt x="48580" y="24903"/>
                </a:lnTo>
                <a:lnTo>
                  <a:pt x="51437" y="25174"/>
                </a:lnTo>
                <a:lnTo>
                  <a:pt x="54294" y="25355"/>
                </a:lnTo>
                <a:lnTo>
                  <a:pt x="57151" y="26429"/>
                </a:lnTo>
                <a:lnTo>
                  <a:pt x="60008" y="28097"/>
                </a:lnTo>
                <a:lnTo>
                  <a:pt x="62865" y="30161"/>
                </a:lnTo>
                <a:lnTo>
                  <a:pt x="65723" y="31537"/>
                </a:lnTo>
                <a:lnTo>
                  <a:pt x="68580" y="32455"/>
                </a:lnTo>
                <a:lnTo>
                  <a:pt x="71437" y="33067"/>
                </a:lnTo>
                <a:lnTo>
                  <a:pt x="75248" y="33474"/>
                </a:lnTo>
                <a:lnTo>
                  <a:pt x="79693" y="33747"/>
                </a:lnTo>
                <a:lnTo>
                  <a:pt x="84561" y="33928"/>
                </a:lnTo>
                <a:lnTo>
                  <a:pt x="88759" y="35001"/>
                </a:lnTo>
                <a:lnTo>
                  <a:pt x="92510" y="36669"/>
                </a:lnTo>
                <a:lnTo>
                  <a:pt x="95963" y="38734"/>
                </a:lnTo>
                <a:lnTo>
                  <a:pt x="99219" y="40110"/>
                </a:lnTo>
                <a:lnTo>
                  <a:pt x="102340" y="41027"/>
                </a:lnTo>
                <a:lnTo>
                  <a:pt x="105374" y="41639"/>
                </a:lnTo>
                <a:lnTo>
                  <a:pt x="108350" y="42047"/>
                </a:lnTo>
                <a:lnTo>
                  <a:pt x="111286" y="42319"/>
                </a:lnTo>
                <a:lnTo>
                  <a:pt x="114196" y="42500"/>
                </a:lnTo>
                <a:lnTo>
                  <a:pt x="119968" y="42701"/>
                </a:lnTo>
                <a:lnTo>
                  <a:pt x="122842" y="42755"/>
                </a:lnTo>
                <a:lnTo>
                  <a:pt x="125709" y="43744"/>
                </a:lnTo>
                <a:lnTo>
                  <a:pt x="128574" y="45355"/>
                </a:lnTo>
                <a:lnTo>
                  <a:pt x="135464" y="50234"/>
                </a:lnTo>
                <a:lnTo>
                  <a:pt x="137934" y="50635"/>
                </a:lnTo>
                <a:lnTo>
                  <a:pt x="141487" y="50901"/>
                </a:lnTo>
                <a:lnTo>
                  <a:pt x="151773" y="51330"/>
                </a:lnTo>
                <a:lnTo>
                  <a:pt x="158106" y="51404"/>
                </a:lnTo>
                <a:lnTo>
                  <a:pt x="170973" y="51434"/>
                </a:lnTo>
                <a:lnTo>
                  <a:pt x="171309" y="55986"/>
                </a:lnTo>
                <a:lnTo>
                  <a:pt x="172308" y="57327"/>
                </a:lnTo>
                <a:lnTo>
                  <a:pt x="173928" y="58220"/>
                </a:lnTo>
                <a:lnTo>
                  <a:pt x="179917" y="59977"/>
                </a:lnTo>
                <a:lnTo>
                  <a:pt x="172632" y="60005"/>
                </a:lnTo>
                <a:lnTo>
                  <a:pt x="172238" y="60958"/>
                </a:lnTo>
                <a:lnTo>
                  <a:pt x="171801" y="64557"/>
                </a:lnTo>
                <a:lnTo>
                  <a:pt x="170731" y="65898"/>
                </a:lnTo>
                <a:lnTo>
                  <a:pt x="169065" y="66792"/>
                </a:lnTo>
                <a:lnTo>
                  <a:pt x="167003" y="67388"/>
                </a:lnTo>
                <a:lnTo>
                  <a:pt x="162171" y="70590"/>
                </a:lnTo>
                <a:lnTo>
                  <a:pt x="159549" y="72778"/>
                </a:lnTo>
                <a:lnTo>
                  <a:pt x="156848" y="75189"/>
                </a:lnTo>
                <a:lnTo>
                  <a:pt x="151308" y="80408"/>
                </a:lnTo>
                <a:lnTo>
                  <a:pt x="134290" y="97190"/>
                </a:lnTo>
                <a:lnTo>
                  <a:pt x="130485" y="100036"/>
                </a:lnTo>
                <a:lnTo>
                  <a:pt x="126042" y="102886"/>
                </a:lnTo>
                <a:lnTo>
                  <a:pt x="121175" y="105738"/>
                </a:lnTo>
                <a:lnTo>
                  <a:pt x="116979" y="108592"/>
                </a:lnTo>
                <a:lnTo>
                  <a:pt x="113228" y="111447"/>
                </a:lnTo>
                <a:lnTo>
                  <a:pt x="109775" y="114303"/>
                </a:lnTo>
                <a:lnTo>
                  <a:pt x="106521" y="116207"/>
                </a:lnTo>
                <a:lnTo>
                  <a:pt x="103399" y="117476"/>
                </a:lnTo>
                <a:lnTo>
                  <a:pt x="100365" y="118323"/>
                </a:lnTo>
                <a:lnTo>
                  <a:pt x="97390" y="119839"/>
                </a:lnTo>
                <a:lnTo>
                  <a:pt x="94455" y="121803"/>
                </a:lnTo>
                <a:lnTo>
                  <a:pt x="91544" y="124064"/>
                </a:lnTo>
                <a:lnTo>
                  <a:pt x="88653" y="126525"/>
                </a:lnTo>
                <a:lnTo>
                  <a:pt x="85772" y="129117"/>
                </a:lnTo>
                <a:lnTo>
                  <a:pt x="78855" y="135572"/>
                </a:lnTo>
                <a:lnTo>
                  <a:pt x="77335" y="136101"/>
                </a:lnTo>
                <a:lnTo>
                  <a:pt x="73106" y="136690"/>
                </a:lnTo>
                <a:lnTo>
                  <a:pt x="69921" y="137020"/>
                </a:lnTo>
                <a:lnTo>
                  <a:pt x="69474" y="138020"/>
                </a:lnTo>
                <a:lnTo>
                  <a:pt x="68978" y="141670"/>
                </a:lnTo>
                <a:lnTo>
                  <a:pt x="67893" y="143024"/>
                </a:lnTo>
                <a:lnTo>
                  <a:pt x="66217" y="143927"/>
                </a:lnTo>
                <a:lnTo>
                  <a:pt x="60007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791902" y="5700712"/>
            <a:ext cx="831170" cy="120016"/>
            <a:chOff x="3791902" y="5700712"/>
            <a:chExt cx="831170" cy="120016"/>
          </a:xfrm>
        </p:grpSpPr>
        <p:sp>
          <p:nvSpPr>
            <p:cNvPr id="23" name="SMARTPenAnnotation436"/>
            <p:cNvSpPr/>
            <p:nvPr/>
          </p:nvSpPr>
          <p:spPr>
            <a:xfrm>
              <a:off x="3877627" y="5735005"/>
              <a:ext cx="608649" cy="34288"/>
            </a:xfrm>
            <a:custGeom>
              <a:avLst/>
              <a:gdLst/>
              <a:ahLst/>
              <a:cxnLst/>
              <a:rect l="0" t="0" r="0" b="0"/>
              <a:pathLst>
                <a:path w="608649" h="34288">
                  <a:moveTo>
                    <a:pt x="0" y="17142"/>
                  </a:moveTo>
                  <a:lnTo>
                    <a:pt x="4551" y="17142"/>
                  </a:lnTo>
                  <a:lnTo>
                    <a:pt x="5891" y="18095"/>
                  </a:lnTo>
                  <a:lnTo>
                    <a:pt x="6785" y="19682"/>
                  </a:lnTo>
                  <a:lnTo>
                    <a:pt x="8219" y="24523"/>
                  </a:lnTo>
                  <a:lnTo>
                    <a:pt x="9290" y="24920"/>
                  </a:lnTo>
                  <a:lnTo>
                    <a:pt x="19142" y="25668"/>
                  </a:lnTo>
                  <a:lnTo>
                    <a:pt x="220415" y="25715"/>
                  </a:lnTo>
                  <a:lnTo>
                    <a:pt x="226001" y="24762"/>
                  </a:lnTo>
                  <a:lnTo>
                    <a:pt x="231629" y="23175"/>
                  </a:lnTo>
                  <a:lnTo>
                    <a:pt x="237287" y="21164"/>
                  </a:lnTo>
                  <a:lnTo>
                    <a:pt x="242964" y="19823"/>
                  </a:lnTo>
                  <a:lnTo>
                    <a:pt x="248654" y="18929"/>
                  </a:lnTo>
                  <a:lnTo>
                    <a:pt x="260055" y="17936"/>
                  </a:lnTo>
                  <a:lnTo>
                    <a:pt x="276232" y="17377"/>
                  </a:lnTo>
                  <a:lnTo>
                    <a:pt x="293254" y="17189"/>
                  </a:lnTo>
                  <a:lnTo>
                    <a:pt x="298373" y="17173"/>
                  </a:lnTo>
                  <a:lnTo>
                    <a:pt x="303690" y="16210"/>
                  </a:lnTo>
                  <a:lnTo>
                    <a:pt x="309140" y="14616"/>
                  </a:lnTo>
                  <a:lnTo>
                    <a:pt x="314678" y="12601"/>
                  </a:lnTo>
                  <a:lnTo>
                    <a:pt x="320276" y="11257"/>
                  </a:lnTo>
                  <a:lnTo>
                    <a:pt x="325912" y="10361"/>
                  </a:lnTo>
                  <a:lnTo>
                    <a:pt x="336302" y="9366"/>
                  </a:lnTo>
                  <a:lnTo>
                    <a:pt x="353274" y="8727"/>
                  </a:lnTo>
                  <a:lnTo>
                    <a:pt x="358388" y="8674"/>
                  </a:lnTo>
                  <a:lnTo>
                    <a:pt x="363703" y="7687"/>
                  </a:lnTo>
                  <a:lnTo>
                    <a:pt x="369151" y="6077"/>
                  </a:lnTo>
                  <a:lnTo>
                    <a:pt x="374689" y="4050"/>
                  </a:lnTo>
                  <a:lnTo>
                    <a:pt x="380285" y="2699"/>
                  </a:lnTo>
                  <a:lnTo>
                    <a:pt x="385921" y="1799"/>
                  </a:lnTo>
                  <a:lnTo>
                    <a:pt x="397263" y="797"/>
                  </a:lnTo>
                  <a:lnTo>
                    <a:pt x="414358" y="235"/>
                  </a:lnTo>
                  <a:lnTo>
                    <a:pt x="477203" y="0"/>
                  </a:lnTo>
                  <a:lnTo>
                    <a:pt x="482918" y="951"/>
                  </a:lnTo>
                  <a:lnTo>
                    <a:pt x="488632" y="2538"/>
                  </a:lnTo>
                  <a:lnTo>
                    <a:pt x="494348" y="4549"/>
                  </a:lnTo>
                  <a:lnTo>
                    <a:pt x="499110" y="5889"/>
                  </a:lnTo>
                  <a:lnTo>
                    <a:pt x="503238" y="6783"/>
                  </a:lnTo>
                  <a:lnTo>
                    <a:pt x="511316" y="7775"/>
                  </a:lnTo>
                  <a:lnTo>
                    <a:pt x="529485" y="8413"/>
                  </a:lnTo>
                  <a:lnTo>
                    <a:pt x="533012" y="8465"/>
                  </a:lnTo>
                  <a:lnTo>
                    <a:pt x="537269" y="9452"/>
                  </a:lnTo>
                  <a:lnTo>
                    <a:pt x="542012" y="11063"/>
                  </a:lnTo>
                  <a:lnTo>
                    <a:pt x="547079" y="13090"/>
                  </a:lnTo>
                  <a:lnTo>
                    <a:pt x="551410" y="14441"/>
                  </a:lnTo>
                  <a:lnTo>
                    <a:pt x="555249" y="15341"/>
                  </a:lnTo>
                  <a:lnTo>
                    <a:pt x="562055" y="16342"/>
                  </a:lnTo>
                  <a:lnTo>
                    <a:pt x="568255" y="16786"/>
                  </a:lnTo>
                  <a:lnTo>
                    <a:pt x="571242" y="17857"/>
                  </a:lnTo>
                  <a:lnTo>
                    <a:pt x="574185" y="19524"/>
                  </a:lnTo>
                  <a:lnTo>
                    <a:pt x="577100" y="21588"/>
                  </a:lnTo>
                  <a:lnTo>
                    <a:pt x="579996" y="22964"/>
                  </a:lnTo>
                  <a:lnTo>
                    <a:pt x="582879" y="23881"/>
                  </a:lnTo>
                  <a:lnTo>
                    <a:pt x="589799" y="25352"/>
                  </a:lnTo>
                  <a:lnTo>
                    <a:pt x="595549" y="25607"/>
                  </a:lnTo>
                  <a:lnTo>
                    <a:pt x="598010" y="26596"/>
                  </a:lnTo>
                  <a:lnTo>
                    <a:pt x="600603" y="28207"/>
                  </a:lnTo>
                  <a:lnTo>
                    <a:pt x="608620" y="34266"/>
                  </a:lnTo>
                  <a:lnTo>
                    <a:pt x="608648" y="3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37"/>
            <p:cNvSpPr/>
            <p:nvPr/>
          </p:nvSpPr>
          <p:spPr>
            <a:xfrm>
              <a:off x="3791902" y="5735003"/>
              <a:ext cx="145724" cy="77152"/>
            </a:xfrm>
            <a:custGeom>
              <a:avLst/>
              <a:gdLst/>
              <a:ahLst/>
              <a:cxnLst/>
              <a:rect l="0" t="0" r="0" b="0"/>
              <a:pathLst>
                <a:path w="145724" h="77152">
                  <a:moveTo>
                    <a:pt x="34290" y="8572"/>
                  </a:moveTo>
                  <a:lnTo>
                    <a:pt x="26909" y="15953"/>
                  </a:lnTo>
                  <a:lnTo>
                    <a:pt x="26512" y="17302"/>
                  </a:lnTo>
                  <a:lnTo>
                    <a:pt x="26247" y="19155"/>
                  </a:lnTo>
                  <a:lnTo>
                    <a:pt x="26071" y="21342"/>
                  </a:lnTo>
                  <a:lnTo>
                    <a:pt x="25001" y="22800"/>
                  </a:lnTo>
                  <a:lnTo>
                    <a:pt x="23335" y="23772"/>
                  </a:lnTo>
                  <a:lnTo>
                    <a:pt x="21271" y="24421"/>
                  </a:lnTo>
                  <a:lnTo>
                    <a:pt x="18943" y="25805"/>
                  </a:lnTo>
                  <a:lnTo>
                    <a:pt x="16439" y="27681"/>
                  </a:lnTo>
                  <a:lnTo>
                    <a:pt x="13817" y="29883"/>
                  </a:lnTo>
                  <a:lnTo>
                    <a:pt x="12069" y="32305"/>
                  </a:lnTo>
                  <a:lnTo>
                    <a:pt x="10903" y="34871"/>
                  </a:lnTo>
                  <a:lnTo>
                    <a:pt x="9033" y="41283"/>
                  </a:lnTo>
                  <a:lnTo>
                    <a:pt x="8879" y="42762"/>
                  </a:lnTo>
                  <a:lnTo>
                    <a:pt x="8777" y="44700"/>
                  </a:lnTo>
                  <a:lnTo>
                    <a:pt x="8709" y="46945"/>
                  </a:lnTo>
                  <a:lnTo>
                    <a:pt x="7711" y="49393"/>
                  </a:lnTo>
                  <a:lnTo>
                    <a:pt x="6094" y="51979"/>
                  </a:lnTo>
                  <a:lnTo>
                    <a:pt x="1204" y="58421"/>
                  </a:lnTo>
                  <a:lnTo>
                    <a:pt x="802" y="59902"/>
                  </a:lnTo>
                  <a:lnTo>
                    <a:pt x="535" y="61842"/>
                  </a:lnTo>
                  <a:lnTo>
                    <a:pt x="106" y="67249"/>
                  </a:lnTo>
                  <a:lnTo>
                    <a:pt x="1023" y="67692"/>
                  </a:lnTo>
                  <a:lnTo>
                    <a:pt x="4582" y="68185"/>
                  </a:lnTo>
                  <a:lnTo>
                    <a:pt x="5912" y="69269"/>
                  </a:lnTo>
                  <a:lnTo>
                    <a:pt x="6799" y="70944"/>
                  </a:lnTo>
                  <a:lnTo>
                    <a:pt x="8222" y="75925"/>
                  </a:lnTo>
                  <a:lnTo>
                    <a:pt x="9291" y="76334"/>
                  </a:lnTo>
                  <a:lnTo>
                    <a:pt x="13020" y="76789"/>
                  </a:lnTo>
                  <a:lnTo>
                    <a:pt x="17282" y="77080"/>
                  </a:lnTo>
                  <a:lnTo>
                    <a:pt x="54327" y="77151"/>
                  </a:lnTo>
                  <a:lnTo>
                    <a:pt x="57173" y="76199"/>
                  </a:lnTo>
                  <a:lnTo>
                    <a:pt x="60022" y="74612"/>
                  </a:lnTo>
                  <a:lnTo>
                    <a:pt x="62875" y="72601"/>
                  </a:lnTo>
                  <a:lnTo>
                    <a:pt x="65729" y="71260"/>
                  </a:lnTo>
                  <a:lnTo>
                    <a:pt x="68585" y="70367"/>
                  </a:lnTo>
                  <a:lnTo>
                    <a:pt x="71440" y="69770"/>
                  </a:lnTo>
                  <a:lnTo>
                    <a:pt x="74297" y="68421"/>
                  </a:lnTo>
                  <a:lnTo>
                    <a:pt x="77154" y="66569"/>
                  </a:lnTo>
                  <a:lnTo>
                    <a:pt x="80011" y="64381"/>
                  </a:lnTo>
                  <a:lnTo>
                    <a:pt x="82868" y="62923"/>
                  </a:lnTo>
                  <a:lnTo>
                    <a:pt x="85726" y="61951"/>
                  </a:lnTo>
                  <a:lnTo>
                    <a:pt x="88583" y="61303"/>
                  </a:lnTo>
                  <a:lnTo>
                    <a:pt x="90488" y="59918"/>
                  </a:lnTo>
                  <a:lnTo>
                    <a:pt x="91758" y="58043"/>
                  </a:lnTo>
                  <a:lnTo>
                    <a:pt x="92604" y="55840"/>
                  </a:lnTo>
                  <a:lnTo>
                    <a:pt x="94121" y="54371"/>
                  </a:lnTo>
                  <a:lnTo>
                    <a:pt x="96085" y="53392"/>
                  </a:lnTo>
                  <a:lnTo>
                    <a:pt x="98347" y="52740"/>
                  </a:lnTo>
                  <a:lnTo>
                    <a:pt x="100807" y="52304"/>
                  </a:lnTo>
                  <a:lnTo>
                    <a:pt x="103399" y="52014"/>
                  </a:lnTo>
                  <a:lnTo>
                    <a:pt x="106081" y="51821"/>
                  </a:lnTo>
                  <a:lnTo>
                    <a:pt x="108821" y="50740"/>
                  </a:lnTo>
                  <a:lnTo>
                    <a:pt x="111600" y="49066"/>
                  </a:lnTo>
                  <a:lnTo>
                    <a:pt x="114405" y="46998"/>
                  </a:lnTo>
                  <a:lnTo>
                    <a:pt x="117227" y="45620"/>
                  </a:lnTo>
                  <a:lnTo>
                    <a:pt x="120061" y="44700"/>
                  </a:lnTo>
                  <a:lnTo>
                    <a:pt x="122904" y="44088"/>
                  </a:lnTo>
                  <a:lnTo>
                    <a:pt x="125751" y="42726"/>
                  </a:lnTo>
                  <a:lnTo>
                    <a:pt x="128601" y="40866"/>
                  </a:lnTo>
                  <a:lnTo>
                    <a:pt x="135469" y="35588"/>
                  </a:lnTo>
                  <a:lnTo>
                    <a:pt x="136986" y="34203"/>
                  </a:lnTo>
                  <a:lnTo>
                    <a:pt x="145615" y="25831"/>
                  </a:lnTo>
                  <a:lnTo>
                    <a:pt x="145654" y="24841"/>
                  </a:lnTo>
                  <a:lnTo>
                    <a:pt x="145723" y="18346"/>
                  </a:lnTo>
                  <a:lnTo>
                    <a:pt x="144773" y="16993"/>
                  </a:lnTo>
                  <a:lnTo>
                    <a:pt x="143188" y="15138"/>
                  </a:lnTo>
                  <a:lnTo>
                    <a:pt x="138351" y="9869"/>
                  </a:lnTo>
                  <a:lnTo>
                    <a:pt x="132962" y="4405"/>
                  </a:lnTo>
                  <a:lnTo>
                    <a:pt x="130551" y="2937"/>
                  </a:lnTo>
                  <a:lnTo>
                    <a:pt x="127992" y="1958"/>
                  </a:lnTo>
                  <a:lnTo>
                    <a:pt x="125333" y="1305"/>
                  </a:lnTo>
                  <a:lnTo>
                    <a:pt x="122607" y="869"/>
                  </a:lnTo>
                  <a:lnTo>
                    <a:pt x="119839" y="579"/>
                  </a:lnTo>
                  <a:lnTo>
                    <a:pt x="117040" y="386"/>
                  </a:lnTo>
                  <a:lnTo>
                    <a:pt x="113269" y="257"/>
                  </a:lnTo>
                  <a:lnTo>
                    <a:pt x="96069" y="50"/>
                  </a:lnTo>
                  <a:lnTo>
                    <a:pt x="49779" y="0"/>
                  </a:lnTo>
                  <a:lnTo>
                    <a:pt x="46520" y="952"/>
                  </a:lnTo>
                  <a:lnTo>
                    <a:pt x="43396" y="2539"/>
                  </a:lnTo>
                  <a:lnTo>
                    <a:pt x="40361" y="4550"/>
                  </a:lnTo>
                  <a:lnTo>
                    <a:pt x="37385" y="5891"/>
                  </a:lnTo>
                  <a:lnTo>
                    <a:pt x="34448" y="6784"/>
                  </a:lnTo>
                  <a:lnTo>
                    <a:pt x="31538" y="7380"/>
                  </a:lnTo>
                  <a:lnTo>
                    <a:pt x="28645" y="7777"/>
                  </a:lnTo>
                  <a:lnTo>
                    <a:pt x="25764" y="8042"/>
                  </a:lnTo>
                  <a:lnTo>
                    <a:pt x="22891" y="8218"/>
                  </a:lnTo>
                  <a:lnTo>
                    <a:pt x="17159" y="8415"/>
                  </a:lnTo>
                  <a:lnTo>
                    <a:pt x="9075" y="8562"/>
                  </a:lnTo>
                  <a:lnTo>
                    <a:pt x="0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38"/>
            <p:cNvSpPr/>
            <p:nvPr/>
          </p:nvSpPr>
          <p:spPr>
            <a:xfrm>
              <a:off x="4486275" y="5700712"/>
              <a:ext cx="136797" cy="120016"/>
            </a:xfrm>
            <a:custGeom>
              <a:avLst/>
              <a:gdLst/>
              <a:ahLst/>
              <a:cxnLst/>
              <a:rect l="0" t="0" r="0" b="0"/>
              <a:pathLst>
                <a:path w="136797" h="120016">
                  <a:moveTo>
                    <a:pt x="85725" y="0"/>
                  </a:moveTo>
                  <a:lnTo>
                    <a:pt x="35627" y="0"/>
                  </a:lnTo>
                  <a:lnTo>
                    <a:pt x="32344" y="2541"/>
                  </a:lnTo>
                  <a:lnTo>
                    <a:pt x="30135" y="4551"/>
                  </a:lnTo>
                  <a:lnTo>
                    <a:pt x="27710" y="5892"/>
                  </a:lnTo>
                  <a:lnTo>
                    <a:pt x="25140" y="6785"/>
                  </a:lnTo>
                  <a:lnTo>
                    <a:pt x="18724" y="8219"/>
                  </a:lnTo>
                  <a:lnTo>
                    <a:pt x="15306" y="10956"/>
                  </a:lnTo>
                  <a:lnTo>
                    <a:pt x="9902" y="15922"/>
                  </a:lnTo>
                  <a:lnTo>
                    <a:pt x="4416" y="21334"/>
                  </a:lnTo>
                  <a:lnTo>
                    <a:pt x="2944" y="23748"/>
                  </a:lnTo>
                  <a:lnTo>
                    <a:pt x="1962" y="26309"/>
                  </a:lnTo>
                  <a:lnTo>
                    <a:pt x="1308" y="28970"/>
                  </a:lnTo>
                  <a:lnTo>
                    <a:pt x="872" y="31695"/>
                  </a:lnTo>
                  <a:lnTo>
                    <a:pt x="581" y="34465"/>
                  </a:lnTo>
                  <a:lnTo>
                    <a:pt x="114" y="41204"/>
                  </a:lnTo>
                  <a:lnTo>
                    <a:pt x="51" y="44665"/>
                  </a:lnTo>
                  <a:lnTo>
                    <a:pt x="0" y="88688"/>
                  </a:lnTo>
                  <a:lnTo>
                    <a:pt x="952" y="91510"/>
                  </a:lnTo>
                  <a:lnTo>
                    <a:pt x="2540" y="94345"/>
                  </a:lnTo>
                  <a:lnTo>
                    <a:pt x="4550" y="97186"/>
                  </a:lnTo>
                  <a:lnTo>
                    <a:pt x="6843" y="99081"/>
                  </a:lnTo>
                  <a:lnTo>
                    <a:pt x="9325" y="100344"/>
                  </a:lnTo>
                  <a:lnTo>
                    <a:pt x="11931" y="101186"/>
                  </a:lnTo>
                  <a:lnTo>
                    <a:pt x="13669" y="102700"/>
                  </a:lnTo>
                  <a:lnTo>
                    <a:pt x="14828" y="104661"/>
                  </a:lnTo>
                  <a:lnTo>
                    <a:pt x="16686" y="110103"/>
                  </a:lnTo>
                  <a:lnTo>
                    <a:pt x="19481" y="113387"/>
                  </a:lnTo>
                  <a:lnTo>
                    <a:pt x="24485" y="118706"/>
                  </a:lnTo>
                  <a:lnTo>
                    <a:pt x="25848" y="119142"/>
                  </a:lnTo>
                  <a:lnTo>
                    <a:pt x="29903" y="119628"/>
                  </a:lnTo>
                  <a:lnTo>
                    <a:pt x="32317" y="119757"/>
                  </a:lnTo>
                  <a:lnTo>
                    <a:pt x="42395" y="120005"/>
                  </a:lnTo>
                  <a:lnTo>
                    <a:pt x="63258" y="120015"/>
                  </a:lnTo>
                  <a:lnTo>
                    <a:pt x="65984" y="119063"/>
                  </a:lnTo>
                  <a:lnTo>
                    <a:pt x="68754" y="117475"/>
                  </a:lnTo>
                  <a:lnTo>
                    <a:pt x="71554" y="115465"/>
                  </a:lnTo>
                  <a:lnTo>
                    <a:pt x="74372" y="114124"/>
                  </a:lnTo>
                  <a:lnTo>
                    <a:pt x="77204" y="113230"/>
                  </a:lnTo>
                  <a:lnTo>
                    <a:pt x="80044" y="112634"/>
                  </a:lnTo>
                  <a:lnTo>
                    <a:pt x="81938" y="111285"/>
                  </a:lnTo>
                  <a:lnTo>
                    <a:pt x="83200" y="109432"/>
                  </a:lnTo>
                  <a:lnTo>
                    <a:pt x="84041" y="107245"/>
                  </a:lnTo>
                  <a:lnTo>
                    <a:pt x="85555" y="105787"/>
                  </a:lnTo>
                  <a:lnTo>
                    <a:pt x="87517" y="104815"/>
                  </a:lnTo>
                  <a:lnTo>
                    <a:pt x="89777" y="104167"/>
                  </a:lnTo>
                  <a:lnTo>
                    <a:pt x="92236" y="102782"/>
                  </a:lnTo>
                  <a:lnTo>
                    <a:pt x="94828" y="100907"/>
                  </a:lnTo>
                  <a:lnTo>
                    <a:pt x="97509" y="98704"/>
                  </a:lnTo>
                  <a:lnTo>
                    <a:pt x="100248" y="96282"/>
                  </a:lnTo>
                  <a:lnTo>
                    <a:pt x="105832" y="91052"/>
                  </a:lnTo>
                  <a:lnTo>
                    <a:pt x="114331" y="82753"/>
                  </a:lnTo>
                  <a:lnTo>
                    <a:pt x="116225" y="79933"/>
                  </a:lnTo>
                  <a:lnTo>
                    <a:pt x="117488" y="77101"/>
                  </a:lnTo>
                  <a:lnTo>
                    <a:pt x="118330" y="74261"/>
                  </a:lnTo>
                  <a:lnTo>
                    <a:pt x="119845" y="71415"/>
                  </a:lnTo>
                  <a:lnTo>
                    <a:pt x="121806" y="68565"/>
                  </a:lnTo>
                  <a:lnTo>
                    <a:pt x="127248" y="61698"/>
                  </a:lnTo>
                  <a:lnTo>
                    <a:pt x="127992" y="58219"/>
                  </a:lnTo>
                  <a:lnTo>
                    <a:pt x="128191" y="55958"/>
                  </a:lnTo>
                  <a:lnTo>
                    <a:pt x="129275" y="53498"/>
                  </a:lnTo>
                  <a:lnTo>
                    <a:pt x="130951" y="50905"/>
                  </a:lnTo>
                  <a:lnTo>
                    <a:pt x="133020" y="48225"/>
                  </a:lnTo>
                  <a:lnTo>
                    <a:pt x="134400" y="45484"/>
                  </a:lnTo>
                  <a:lnTo>
                    <a:pt x="135320" y="42706"/>
                  </a:lnTo>
                  <a:lnTo>
                    <a:pt x="135933" y="39901"/>
                  </a:lnTo>
                  <a:lnTo>
                    <a:pt x="136342" y="37078"/>
                  </a:lnTo>
                  <a:lnTo>
                    <a:pt x="136615" y="34244"/>
                  </a:lnTo>
                  <a:lnTo>
                    <a:pt x="136796" y="31402"/>
                  </a:lnTo>
                  <a:lnTo>
                    <a:pt x="135965" y="28554"/>
                  </a:lnTo>
                  <a:lnTo>
                    <a:pt x="134458" y="25704"/>
                  </a:lnTo>
                  <a:lnTo>
                    <a:pt x="129747" y="18836"/>
                  </a:lnTo>
                  <a:lnTo>
                    <a:pt x="126563" y="15357"/>
                  </a:lnTo>
                  <a:lnTo>
                    <a:pt x="124380" y="13095"/>
                  </a:lnTo>
                  <a:lnTo>
                    <a:pt x="121972" y="11587"/>
                  </a:lnTo>
                  <a:lnTo>
                    <a:pt x="119415" y="10583"/>
                  </a:lnTo>
                  <a:lnTo>
                    <a:pt x="116757" y="9913"/>
                  </a:lnTo>
                  <a:lnTo>
                    <a:pt x="114033" y="8513"/>
                  </a:lnTo>
                  <a:lnTo>
                    <a:pt x="111264" y="6628"/>
                  </a:lnTo>
                  <a:lnTo>
                    <a:pt x="108466" y="4419"/>
                  </a:lnTo>
                  <a:lnTo>
                    <a:pt x="105648" y="2946"/>
                  </a:lnTo>
                  <a:lnTo>
                    <a:pt x="102817" y="1964"/>
                  </a:lnTo>
                  <a:lnTo>
                    <a:pt x="99977" y="1310"/>
                  </a:lnTo>
                  <a:lnTo>
                    <a:pt x="97131" y="873"/>
                  </a:lnTo>
                  <a:lnTo>
                    <a:pt x="94281" y="582"/>
                  </a:lnTo>
                  <a:lnTo>
                    <a:pt x="91429" y="388"/>
                  </a:lnTo>
                  <a:lnTo>
                    <a:pt x="88575" y="259"/>
                  </a:lnTo>
                  <a:lnTo>
                    <a:pt x="82864" y="115"/>
                  </a:ln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0902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Interval notation (page 1)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Lower boundary: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( if not equal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[ if equal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Upper boundary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) if not equal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 ] if equal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x&gt;a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X extends towards </a:t>
            </a:r>
            <a:r>
              <a:rPr lang="en-US" sz="20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>
                <a:cs typeface="Arial" charset="0"/>
              </a:rPr>
              <a:t>In interval notation (a, ∞)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400" smtClean="0"/>
              <a:t>x&lt;a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/>
              <a:t>X extends towards -</a:t>
            </a:r>
            <a:r>
              <a:rPr lang="en-US" sz="20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000" smtClean="0">
                <a:cs typeface="Arial" charset="0"/>
              </a:rPr>
              <a:t>In interval notation (-∞, a)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2746196" y="1954530"/>
            <a:ext cx="882830" cy="1808445"/>
            <a:chOff x="2746196" y="1954530"/>
            <a:chExt cx="882830" cy="1808445"/>
          </a:xfrm>
        </p:grpSpPr>
        <p:sp>
          <p:nvSpPr>
            <p:cNvPr id="2" name="SMARTPenAnnotation427"/>
            <p:cNvSpPr/>
            <p:nvPr/>
          </p:nvSpPr>
          <p:spPr>
            <a:xfrm>
              <a:off x="3371850" y="1954530"/>
              <a:ext cx="257176" cy="402908"/>
            </a:xfrm>
            <a:custGeom>
              <a:avLst/>
              <a:gdLst/>
              <a:ahLst/>
              <a:cxnLst/>
              <a:rect l="0" t="0" r="0" b="0"/>
              <a:pathLst>
                <a:path w="257176" h="402908">
                  <a:moveTo>
                    <a:pt x="257175" y="0"/>
                  </a:moveTo>
                  <a:lnTo>
                    <a:pt x="194300" y="0"/>
                  </a:lnTo>
                  <a:lnTo>
                    <a:pt x="191446" y="952"/>
                  </a:lnTo>
                  <a:lnTo>
                    <a:pt x="185734" y="4551"/>
                  </a:lnTo>
                  <a:lnTo>
                    <a:pt x="180021" y="6785"/>
                  </a:lnTo>
                  <a:lnTo>
                    <a:pt x="174306" y="7778"/>
                  </a:lnTo>
                  <a:lnTo>
                    <a:pt x="168592" y="8219"/>
                  </a:lnTo>
                  <a:lnTo>
                    <a:pt x="162877" y="8415"/>
                  </a:lnTo>
                  <a:lnTo>
                    <a:pt x="151447" y="8541"/>
                  </a:lnTo>
                  <a:lnTo>
                    <a:pt x="148589" y="9504"/>
                  </a:lnTo>
                  <a:lnTo>
                    <a:pt x="142875" y="13114"/>
                  </a:lnTo>
                  <a:lnTo>
                    <a:pt x="137159" y="15353"/>
                  </a:lnTo>
                  <a:lnTo>
                    <a:pt x="134302" y="15950"/>
                  </a:lnTo>
                  <a:lnTo>
                    <a:pt x="128587" y="19154"/>
                  </a:lnTo>
                  <a:lnTo>
                    <a:pt x="121708" y="24420"/>
                  </a:lnTo>
                  <a:lnTo>
                    <a:pt x="115687" y="27681"/>
                  </a:lnTo>
                  <a:lnTo>
                    <a:pt x="111414" y="29884"/>
                  </a:lnTo>
                  <a:lnTo>
                    <a:pt x="104127" y="34872"/>
                  </a:lnTo>
                  <a:lnTo>
                    <a:pt x="100850" y="37535"/>
                  </a:lnTo>
                  <a:lnTo>
                    <a:pt x="94670" y="40494"/>
                  </a:lnTo>
                  <a:lnTo>
                    <a:pt x="91688" y="41284"/>
                  </a:lnTo>
                  <a:lnTo>
                    <a:pt x="85835" y="44701"/>
                  </a:lnTo>
                  <a:lnTo>
                    <a:pt x="82941" y="46945"/>
                  </a:lnTo>
                  <a:lnTo>
                    <a:pt x="81011" y="49394"/>
                  </a:lnTo>
                  <a:lnTo>
                    <a:pt x="79724" y="51979"/>
                  </a:lnTo>
                  <a:lnTo>
                    <a:pt x="78867" y="54655"/>
                  </a:lnTo>
                  <a:lnTo>
                    <a:pt x="75374" y="60168"/>
                  </a:lnTo>
                  <a:lnTo>
                    <a:pt x="73109" y="62972"/>
                  </a:lnTo>
                  <a:lnTo>
                    <a:pt x="71599" y="65794"/>
                  </a:lnTo>
                  <a:lnTo>
                    <a:pt x="68522" y="74316"/>
                  </a:lnTo>
                  <a:lnTo>
                    <a:pt x="62001" y="83826"/>
                  </a:lnTo>
                  <a:lnTo>
                    <a:pt x="56765" y="93136"/>
                  </a:lnTo>
                  <a:lnTo>
                    <a:pt x="51264" y="101083"/>
                  </a:lnTo>
                  <a:lnTo>
                    <a:pt x="45644" y="107791"/>
                  </a:lnTo>
                  <a:lnTo>
                    <a:pt x="39971" y="113947"/>
                  </a:lnTo>
                  <a:lnTo>
                    <a:pt x="34275" y="122398"/>
                  </a:lnTo>
                  <a:lnTo>
                    <a:pt x="29520" y="131551"/>
                  </a:lnTo>
                  <a:lnTo>
                    <a:pt x="25891" y="143012"/>
                  </a:lnTo>
                  <a:lnTo>
                    <a:pt x="21667" y="152778"/>
                  </a:lnTo>
                  <a:lnTo>
                    <a:pt x="18255" y="157097"/>
                  </a:lnTo>
                  <a:lnTo>
                    <a:pt x="14075" y="160929"/>
                  </a:lnTo>
                  <a:lnTo>
                    <a:pt x="9383" y="164436"/>
                  </a:lnTo>
                  <a:lnTo>
                    <a:pt x="6255" y="168678"/>
                  </a:lnTo>
                  <a:lnTo>
                    <a:pt x="2780" y="178473"/>
                  </a:lnTo>
                  <a:lnTo>
                    <a:pt x="823" y="190146"/>
                  </a:lnTo>
                  <a:lnTo>
                    <a:pt x="244" y="199638"/>
                  </a:lnTo>
                  <a:lnTo>
                    <a:pt x="72" y="213033"/>
                  </a:lnTo>
                  <a:lnTo>
                    <a:pt x="0" y="267404"/>
                  </a:lnTo>
                  <a:lnTo>
                    <a:pt x="952" y="270661"/>
                  </a:lnTo>
                  <a:lnTo>
                    <a:pt x="5891" y="280750"/>
                  </a:lnTo>
                  <a:lnTo>
                    <a:pt x="7380" y="290195"/>
                  </a:lnTo>
                  <a:lnTo>
                    <a:pt x="8219" y="301672"/>
                  </a:lnTo>
                  <a:lnTo>
                    <a:pt x="9289" y="304937"/>
                  </a:lnTo>
                  <a:lnTo>
                    <a:pt x="13018" y="311105"/>
                  </a:lnTo>
                  <a:lnTo>
                    <a:pt x="20473" y="319932"/>
                  </a:lnTo>
                  <a:lnTo>
                    <a:pt x="25926" y="325707"/>
                  </a:lnTo>
                  <a:lnTo>
                    <a:pt x="37188" y="337175"/>
                  </a:lnTo>
                  <a:lnTo>
                    <a:pt x="40032" y="339083"/>
                  </a:lnTo>
                  <a:lnTo>
                    <a:pt x="45732" y="341204"/>
                  </a:lnTo>
                  <a:lnTo>
                    <a:pt x="51440" y="344686"/>
                  </a:lnTo>
                  <a:lnTo>
                    <a:pt x="58104" y="349409"/>
                  </a:lnTo>
                  <a:lnTo>
                    <a:pt x="62549" y="352001"/>
                  </a:lnTo>
                  <a:lnTo>
                    <a:pt x="67416" y="354682"/>
                  </a:lnTo>
                  <a:lnTo>
                    <a:pt x="75365" y="360201"/>
                  </a:lnTo>
                  <a:lnTo>
                    <a:pt x="83025" y="365829"/>
                  </a:lnTo>
                  <a:lnTo>
                    <a:pt x="87735" y="368664"/>
                  </a:lnTo>
                  <a:lnTo>
                    <a:pt x="92780" y="371505"/>
                  </a:lnTo>
                  <a:lnTo>
                    <a:pt x="97096" y="373400"/>
                  </a:lnTo>
                  <a:lnTo>
                    <a:pt x="104431" y="375506"/>
                  </a:lnTo>
                  <a:lnTo>
                    <a:pt x="110866" y="378981"/>
                  </a:lnTo>
                  <a:lnTo>
                    <a:pt x="113916" y="381241"/>
                  </a:lnTo>
                  <a:lnTo>
                    <a:pt x="117854" y="382748"/>
                  </a:lnTo>
                  <a:lnTo>
                    <a:pt x="122384" y="383753"/>
                  </a:lnTo>
                  <a:lnTo>
                    <a:pt x="127309" y="384423"/>
                  </a:lnTo>
                  <a:lnTo>
                    <a:pt x="135322" y="387707"/>
                  </a:lnTo>
                  <a:lnTo>
                    <a:pt x="138791" y="389916"/>
                  </a:lnTo>
                  <a:lnTo>
                    <a:pt x="143010" y="391389"/>
                  </a:lnTo>
                  <a:lnTo>
                    <a:pt x="147728" y="392371"/>
                  </a:lnTo>
                  <a:lnTo>
                    <a:pt x="152777" y="393025"/>
                  </a:lnTo>
                  <a:lnTo>
                    <a:pt x="156143" y="394414"/>
                  </a:lnTo>
                  <a:lnTo>
                    <a:pt x="158388" y="396293"/>
                  </a:lnTo>
                  <a:lnTo>
                    <a:pt x="159885" y="398498"/>
                  </a:lnTo>
                  <a:lnTo>
                    <a:pt x="161835" y="399967"/>
                  </a:lnTo>
                  <a:lnTo>
                    <a:pt x="164087" y="400947"/>
                  </a:lnTo>
                  <a:lnTo>
                    <a:pt x="171018" y="402792"/>
                  </a:lnTo>
                  <a:lnTo>
                    <a:pt x="178792" y="402897"/>
                  </a:lnTo>
                  <a:lnTo>
                    <a:pt x="171450" y="4029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428"/>
            <p:cNvSpPr/>
            <p:nvPr/>
          </p:nvSpPr>
          <p:spPr>
            <a:xfrm>
              <a:off x="2746196" y="2348864"/>
              <a:ext cx="306880" cy="308581"/>
            </a:xfrm>
            <a:custGeom>
              <a:avLst/>
              <a:gdLst/>
              <a:ahLst/>
              <a:cxnLst/>
              <a:rect l="0" t="0" r="0" b="0"/>
              <a:pathLst>
                <a:path w="306880" h="308581">
                  <a:moveTo>
                    <a:pt x="291326" y="17146"/>
                  </a:moveTo>
                  <a:lnTo>
                    <a:pt x="283945" y="17146"/>
                  </a:lnTo>
                  <a:lnTo>
                    <a:pt x="283548" y="16193"/>
                  </a:lnTo>
                  <a:lnTo>
                    <a:pt x="283107" y="12595"/>
                  </a:lnTo>
                  <a:lnTo>
                    <a:pt x="282036" y="11254"/>
                  </a:lnTo>
                  <a:lnTo>
                    <a:pt x="280371" y="10360"/>
                  </a:lnTo>
                  <a:lnTo>
                    <a:pt x="274543" y="8678"/>
                  </a:lnTo>
                  <a:lnTo>
                    <a:pt x="267409" y="8594"/>
                  </a:lnTo>
                  <a:lnTo>
                    <a:pt x="109746" y="8573"/>
                  </a:lnTo>
                  <a:lnTo>
                    <a:pt x="106455" y="7621"/>
                  </a:lnTo>
                  <a:lnTo>
                    <a:pt x="100258" y="4022"/>
                  </a:lnTo>
                  <a:lnTo>
                    <a:pt x="91790" y="1788"/>
                  </a:lnTo>
                  <a:lnTo>
                    <a:pt x="82628" y="795"/>
                  </a:lnTo>
                  <a:lnTo>
                    <a:pt x="75381" y="354"/>
                  </a:lnTo>
                  <a:lnTo>
                    <a:pt x="65946" y="105"/>
                  </a:lnTo>
                  <a:lnTo>
                    <a:pt x="5189" y="0"/>
                  </a:lnTo>
                  <a:lnTo>
                    <a:pt x="3413" y="953"/>
                  </a:lnTo>
                  <a:lnTo>
                    <a:pt x="2229" y="2541"/>
                  </a:lnTo>
                  <a:lnTo>
                    <a:pt x="0" y="8220"/>
                  </a:lnTo>
                  <a:lnTo>
                    <a:pt x="4453" y="13019"/>
                  </a:lnTo>
                  <a:lnTo>
                    <a:pt x="5780" y="15347"/>
                  </a:lnTo>
                  <a:lnTo>
                    <a:pt x="8084" y="24164"/>
                  </a:lnTo>
                  <a:lnTo>
                    <a:pt x="8364" y="32255"/>
                  </a:lnTo>
                  <a:lnTo>
                    <a:pt x="8424" y="41278"/>
                  </a:lnTo>
                  <a:lnTo>
                    <a:pt x="5890" y="44699"/>
                  </a:lnTo>
                  <a:lnTo>
                    <a:pt x="3880" y="46944"/>
                  </a:lnTo>
                  <a:lnTo>
                    <a:pt x="2540" y="49394"/>
                  </a:lnTo>
                  <a:lnTo>
                    <a:pt x="1052" y="54656"/>
                  </a:lnTo>
                  <a:lnTo>
                    <a:pt x="1607" y="57392"/>
                  </a:lnTo>
                  <a:lnTo>
                    <a:pt x="5988" y="65795"/>
                  </a:lnTo>
                  <a:lnTo>
                    <a:pt x="7346" y="71470"/>
                  </a:lnTo>
                  <a:lnTo>
                    <a:pt x="7950" y="79707"/>
                  </a:lnTo>
                  <a:lnTo>
                    <a:pt x="8111" y="84571"/>
                  </a:lnTo>
                  <a:lnTo>
                    <a:pt x="9171" y="88766"/>
                  </a:lnTo>
                  <a:lnTo>
                    <a:pt x="12889" y="95967"/>
                  </a:lnTo>
                  <a:lnTo>
                    <a:pt x="15176" y="102342"/>
                  </a:lnTo>
                  <a:lnTo>
                    <a:pt x="16464" y="111287"/>
                  </a:lnTo>
                  <a:lnTo>
                    <a:pt x="16645" y="114196"/>
                  </a:lnTo>
                  <a:lnTo>
                    <a:pt x="17718" y="117089"/>
                  </a:lnTo>
                  <a:lnTo>
                    <a:pt x="22826" y="125710"/>
                  </a:lnTo>
                  <a:lnTo>
                    <a:pt x="24355" y="131436"/>
                  </a:lnTo>
                  <a:lnTo>
                    <a:pt x="25216" y="140016"/>
                  </a:lnTo>
                  <a:lnTo>
                    <a:pt x="22877" y="148272"/>
                  </a:lnTo>
                  <a:lnTo>
                    <a:pt x="19615" y="157339"/>
                  </a:lnTo>
                  <a:lnTo>
                    <a:pt x="18166" y="164544"/>
                  </a:lnTo>
                  <a:lnTo>
                    <a:pt x="17350" y="173955"/>
                  </a:lnTo>
                  <a:lnTo>
                    <a:pt x="17108" y="182776"/>
                  </a:lnTo>
                  <a:lnTo>
                    <a:pt x="18026" y="185668"/>
                  </a:lnTo>
                  <a:lnTo>
                    <a:pt x="22917" y="194290"/>
                  </a:lnTo>
                  <a:lnTo>
                    <a:pt x="24396" y="200017"/>
                  </a:lnTo>
                  <a:lnTo>
                    <a:pt x="25228" y="208595"/>
                  </a:lnTo>
                  <a:lnTo>
                    <a:pt x="25475" y="217170"/>
                  </a:lnTo>
                  <a:lnTo>
                    <a:pt x="25569" y="229765"/>
                  </a:lnTo>
                  <a:lnTo>
                    <a:pt x="23034" y="233245"/>
                  </a:lnTo>
                  <a:lnTo>
                    <a:pt x="21025" y="235507"/>
                  </a:lnTo>
                  <a:lnTo>
                    <a:pt x="19685" y="237968"/>
                  </a:lnTo>
                  <a:lnTo>
                    <a:pt x="16847" y="245981"/>
                  </a:lnTo>
                  <a:lnTo>
                    <a:pt x="9730" y="255513"/>
                  </a:lnTo>
                  <a:lnTo>
                    <a:pt x="9010" y="258977"/>
                  </a:lnTo>
                  <a:lnTo>
                    <a:pt x="8818" y="261234"/>
                  </a:lnTo>
                  <a:lnTo>
                    <a:pt x="9642" y="262739"/>
                  </a:lnTo>
                  <a:lnTo>
                    <a:pt x="11144" y="263742"/>
                  </a:lnTo>
                  <a:lnTo>
                    <a:pt x="13098" y="264411"/>
                  </a:lnTo>
                  <a:lnTo>
                    <a:pt x="13448" y="265809"/>
                  </a:lnTo>
                  <a:lnTo>
                    <a:pt x="12729" y="267694"/>
                  </a:lnTo>
                  <a:lnTo>
                    <a:pt x="8508" y="274206"/>
                  </a:lnTo>
                  <a:lnTo>
                    <a:pt x="13006" y="274287"/>
                  </a:lnTo>
                  <a:lnTo>
                    <a:pt x="14340" y="275250"/>
                  </a:lnTo>
                  <a:lnTo>
                    <a:pt x="15228" y="276846"/>
                  </a:lnTo>
                  <a:lnTo>
                    <a:pt x="16975" y="282788"/>
                  </a:lnTo>
                  <a:lnTo>
                    <a:pt x="16997" y="287413"/>
                  </a:lnTo>
                  <a:lnTo>
                    <a:pt x="17952" y="288764"/>
                  </a:lnTo>
                  <a:lnTo>
                    <a:pt x="19542" y="289664"/>
                  </a:lnTo>
                  <a:lnTo>
                    <a:pt x="25225" y="291360"/>
                  </a:lnTo>
                  <a:lnTo>
                    <a:pt x="32353" y="291445"/>
                  </a:lnTo>
                  <a:lnTo>
                    <a:pt x="37479" y="291456"/>
                  </a:lnTo>
                  <a:lnTo>
                    <a:pt x="40180" y="292412"/>
                  </a:lnTo>
                  <a:lnTo>
                    <a:pt x="48532" y="297355"/>
                  </a:lnTo>
                  <a:lnTo>
                    <a:pt x="54195" y="298846"/>
                  </a:lnTo>
                  <a:lnTo>
                    <a:pt x="62738" y="299685"/>
                  </a:lnTo>
                  <a:lnTo>
                    <a:pt x="69219" y="299968"/>
                  </a:lnTo>
                  <a:lnTo>
                    <a:pt x="92156" y="300029"/>
                  </a:lnTo>
                  <a:lnTo>
                    <a:pt x="97586" y="300985"/>
                  </a:lnTo>
                  <a:lnTo>
                    <a:pt x="103111" y="302574"/>
                  </a:lnTo>
                  <a:lnTo>
                    <a:pt x="108699" y="304586"/>
                  </a:lnTo>
                  <a:lnTo>
                    <a:pt x="114330" y="305928"/>
                  </a:lnTo>
                  <a:lnTo>
                    <a:pt x="119989" y="306822"/>
                  </a:lnTo>
                  <a:lnTo>
                    <a:pt x="125666" y="307418"/>
                  </a:lnTo>
                  <a:lnTo>
                    <a:pt x="131356" y="307816"/>
                  </a:lnTo>
                  <a:lnTo>
                    <a:pt x="137054" y="308081"/>
                  </a:lnTo>
                  <a:lnTo>
                    <a:pt x="151636" y="308454"/>
                  </a:lnTo>
                  <a:lnTo>
                    <a:pt x="169647" y="308580"/>
                  </a:lnTo>
                  <a:lnTo>
                    <a:pt x="174964" y="307637"/>
                  </a:lnTo>
                  <a:lnTo>
                    <a:pt x="180414" y="306057"/>
                  </a:lnTo>
                  <a:lnTo>
                    <a:pt x="185952" y="304051"/>
                  </a:lnTo>
                  <a:lnTo>
                    <a:pt x="194646" y="301821"/>
                  </a:lnTo>
                  <a:lnTo>
                    <a:pt x="202637" y="300831"/>
                  </a:lnTo>
                  <a:lnTo>
                    <a:pt x="207435" y="300566"/>
                  </a:lnTo>
                  <a:lnTo>
                    <a:pt x="216894" y="300273"/>
                  </a:lnTo>
                  <a:lnTo>
                    <a:pt x="228526" y="300108"/>
                  </a:lnTo>
                  <a:lnTo>
                    <a:pt x="285224" y="300038"/>
                  </a:lnTo>
                  <a:lnTo>
                    <a:pt x="287258" y="299086"/>
                  </a:lnTo>
                  <a:lnTo>
                    <a:pt x="288614" y="297498"/>
                  </a:lnTo>
                  <a:lnTo>
                    <a:pt x="289518" y="295487"/>
                  </a:lnTo>
                  <a:lnTo>
                    <a:pt x="291073" y="294147"/>
                  </a:lnTo>
                  <a:lnTo>
                    <a:pt x="293063" y="293253"/>
                  </a:lnTo>
                  <a:lnTo>
                    <a:pt x="297813" y="292260"/>
                  </a:lnTo>
                  <a:lnTo>
                    <a:pt x="306879" y="291570"/>
                  </a:lnTo>
                  <a:lnTo>
                    <a:pt x="299898" y="2914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29"/>
            <p:cNvSpPr/>
            <p:nvPr/>
          </p:nvSpPr>
          <p:spPr>
            <a:xfrm>
              <a:off x="3346132" y="2991802"/>
              <a:ext cx="153113" cy="308611"/>
            </a:xfrm>
            <a:custGeom>
              <a:avLst/>
              <a:gdLst/>
              <a:ahLst/>
              <a:cxnLst/>
              <a:rect l="0" t="0" r="0" b="0"/>
              <a:pathLst>
                <a:path w="153113" h="308611">
                  <a:moveTo>
                    <a:pt x="0" y="0"/>
                  </a:moveTo>
                  <a:lnTo>
                    <a:pt x="7381" y="0"/>
                  </a:lnTo>
                  <a:lnTo>
                    <a:pt x="10583" y="2540"/>
                  </a:lnTo>
                  <a:lnTo>
                    <a:pt x="12770" y="4551"/>
                  </a:lnTo>
                  <a:lnTo>
                    <a:pt x="15181" y="5891"/>
                  </a:lnTo>
                  <a:lnTo>
                    <a:pt x="17740" y="6785"/>
                  </a:lnTo>
                  <a:lnTo>
                    <a:pt x="24142" y="8220"/>
                  </a:lnTo>
                  <a:lnTo>
                    <a:pt x="27557" y="8416"/>
                  </a:lnTo>
                  <a:lnTo>
                    <a:pt x="29801" y="8468"/>
                  </a:lnTo>
                  <a:lnTo>
                    <a:pt x="32250" y="9455"/>
                  </a:lnTo>
                  <a:lnTo>
                    <a:pt x="34835" y="11066"/>
                  </a:lnTo>
                  <a:lnTo>
                    <a:pt x="37511" y="13092"/>
                  </a:lnTo>
                  <a:lnTo>
                    <a:pt x="40247" y="15396"/>
                  </a:lnTo>
                  <a:lnTo>
                    <a:pt x="43024" y="17884"/>
                  </a:lnTo>
                  <a:lnTo>
                    <a:pt x="49774" y="24170"/>
                  </a:lnTo>
                  <a:lnTo>
                    <a:pt x="51280" y="24686"/>
                  </a:lnTo>
                  <a:lnTo>
                    <a:pt x="55494" y="25259"/>
                  </a:lnTo>
                  <a:lnTo>
                    <a:pt x="57951" y="26364"/>
                  </a:lnTo>
                  <a:lnTo>
                    <a:pt x="60541" y="28054"/>
                  </a:lnTo>
                  <a:lnTo>
                    <a:pt x="66992" y="33058"/>
                  </a:lnTo>
                  <a:lnTo>
                    <a:pt x="70414" y="36282"/>
                  </a:lnTo>
                  <a:lnTo>
                    <a:pt x="72660" y="38476"/>
                  </a:lnTo>
                  <a:lnTo>
                    <a:pt x="75110" y="39938"/>
                  </a:lnTo>
                  <a:lnTo>
                    <a:pt x="77696" y="40913"/>
                  </a:lnTo>
                  <a:lnTo>
                    <a:pt x="80372" y="41563"/>
                  </a:lnTo>
                  <a:lnTo>
                    <a:pt x="82157" y="42949"/>
                  </a:lnTo>
                  <a:lnTo>
                    <a:pt x="83346" y="44825"/>
                  </a:lnTo>
                  <a:lnTo>
                    <a:pt x="84139" y="47028"/>
                  </a:lnTo>
                  <a:lnTo>
                    <a:pt x="85620" y="48497"/>
                  </a:lnTo>
                  <a:lnTo>
                    <a:pt x="87560" y="49477"/>
                  </a:lnTo>
                  <a:lnTo>
                    <a:pt x="89806" y="50129"/>
                  </a:lnTo>
                  <a:lnTo>
                    <a:pt x="91303" y="51517"/>
                  </a:lnTo>
                  <a:lnTo>
                    <a:pt x="92301" y="53395"/>
                  </a:lnTo>
                  <a:lnTo>
                    <a:pt x="92966" y="55599"/>
                  </a:lnTo>
                  <a:lnTo>
                    <a:pt x="94363" y="57069"/>
                  </a:lnTo>
                  <a:lnTo>
                    <a:pt x="96246" y="58048"/>
                  </a:lnTo>
                  <a:lnTo>
                    <a:pt x="98454" y="58701"/>
                  </a:lnTo>
                  <a:lnTo>
                    <a:pt x="99926" y="60089"/>
                  </a:lnTo>
                  <a:lnTo>
                    <a:pt x="100907" y="61967"/>
                  </a:lnTo>
                  <a:lnTo>
                    <a:pt x="101562" y="64171"/>
                  </a:lnTo>
                  <a:lnTo>
                    <a:pt x="102950" y="65641"/>
                  </a:lnTo>
                  <a:lnTo>
                    <a:pt x="104829" y="66621"/>
                  </a:lnTo>
                  <a:lnTo>
                    <a:pt x="107033" y="67274"/>
                  </a:lnTo>
                  <a:lnTo>
                    <a:pt x="108503" y="68662"/>
                  </a:lnTo>
                  <a:lnTo>
                    <a:pt x="109483" y="70539"/>
                  </a:lnTo>
                  <a:lnTo>
                    <a:pt x="111055" y="75846"/>
                  </a:lnTo>
                  <a:lnTo>
                    <a:pt x="113810" y="79112"/>
                  </a:lnTo>
                  <a:lnTo>
                    <a:pt x="115879" y="81316"/>
                  </a:lnTo>
                  <a:lnTo>
                    <a:pt x="118210" y="82786"/>
                  </a:lnTo>
                  <a:lnTo>
                    <a:pt x="120717" y="83766"/>
                  </a:lnTo>
                  <a:lnTo>
                    <a:pt x="123340" y="84419"/>
                  </a:lnTo>
                  <a:lnTo>
                    <a:pt x="126042" y="85807"/>
                  </a:lnTo>
                  <a:lnTo>
                    <a:pt x="128796" y="87685"/>
                  </a:lnTo>
                  <a:lnTo>
                    <a:pt x="131584" y="89889"/>
                  </a:lnTo>
                  <a:lnTo>
                    <a:pt x="133442" y="92311"/>
                  </a:lnTo>
                  <a:lnTo>
                    <a:pt x="134681" y="94878"/>
                  </a:lnTo>
                  <a:lnTo>
                    <a:pt x="136670" y="101291"/>
                  </a:lnTo>
                  <a:lnTo>
                    <a:pt x="139483" y="104708"/>
                  </a:lnTo>
                  <a:lnTo>
                    <a:pt x="141566" y="106953"/>
                  </a:lnTo>
                  <a:lnTo>
                    <a:pt x="142955" y="109402"/>
                  </a:lnTo>
                  <a:lnTo>
                    <a:pt x="144497" y="114663"/>
                  </a:lnTo>
                  <a:lnTo>
                    <a:pt x="145367" y="122980"/>
                  </a:lnTo>
                  <a:lnTo>
                    <a:pt x="145624" y="131477"/>
                  </a:lnTo>
                  <a:lnTo>
                    <a:pt x="145723" y="144042"/>
                  </a:lnTo>
                  <a:lnTo>
                    <a:pt x="148268" y="147521"/>
                  </a:lnTo>
                  <a:lnTo>
                    <a:pt x="150280" y="149782"/>
                  </a:lnTo>
                  <a:lnTo>
                    <a:pt x="151622" y="152242"/>
                  </a:lnTo>
                  <a:lnTo>
                    <a:pt x="153112" y="157516"/>
                  </a:lnTo>
                  <a:lnTo>
                    <a:pt x="152557" y="160256"/>
                  </a:lnTo>
                  <a:lnTo>
                    <a:pt x="148178" y="168662"/>
                  </a:lnTo>
                  <a:lnTo>
                    <a:pt x="146820" y="174339"/>
                  </a:lnTo>
                  <a:lnTo>
                    <a:pt x="146055" y="182889"/>
                  </a:lnTo>
                  <a:lnTo>
                    <a:pt x="145828" y="191455"/>
                  </a:lnTo>
                  <a:lnTo>
                    <a:pt x="145761" y="195475"/>
                  </a:lnTo>
                  <a:lnTo>
                    <a:pt x="143205" y="198955"/>
                  </a:lnTo>
                  <a:lnTo>
                    <a:pt x="141190" y="201217"/>
                  </a:lnTo>
                  <a:lnTo>
                    <a:pt x="139847" y="203677"/>
                  </a:lnTo>
                  <a:lnTo>
                    <a:pt x="137003" y="211690"/>
                  </a:lnTo>
                  <a:lnTo>
                    <a:pt x="132963" y="217275"/>
                  </a:lnTo>
                  <a:lnTo>
                    <a:pt x="130532" y="222932"/>
                  </a:lnTo>
                  <a:lnTo>
                    <a:pt x="129164" y="231471"/>
                  </a:lnTo>
                  <a:lnTo>
                    <a:pt x="128972" y="234324"/>
                  </a:lnTo>
                  <a:lnTo>
                    <a:pt x="127891" y="236226"/>
                  </a:lnTo>
                  <a:lnTo>
                    <a:pt x="126218" y="237494"/>
                  </a:lnTo>
                  <a:lnTo>
                    <a:pt x="124151" y="238339"/>
                  </a:lnTo>
                  <a:lnTo>
                    <a:pt x="121819" y="239855"/>
                  </a:lnTo>
                  <a:lnTo>
                    <a:pt x="119313" y="241819"/>
                  </a:lnTo>
                  <a:lnTo>
                    <a:pt x="112997" y="247263"/>
                  </a:lnTo>
                  <a:lnTo>
                    <a:pt x="112479" y="248662"/>
                  </a:lnTo>
                  <a:lnTo>
                    <a:pt x="111903" y="252756"/>
                  </a:lnTo>
                  <a:lnTo>
                    <a:pt x="110797" y="255182"/>
                  </a:lnTo>
                  <a:lnTo>
                    <a:pt x="107028" y="260417"/>
                  </a:lnTo>
                  <a:lnTo>
                    <a:pt x="105642" y="263146"/>
                  </a:lnTo>
                  <a:lnTo>
                    <a:pt x="104102" y="268719"/>
                  </a:lnTo>
                  <a:lnTo>
                    <a:pt x="101787" y="270586"/>
                  </a:lnTo>
                  <a:lnTo>
                    <a:pt x="98337" y="271830"/>
                  </a:lnTo>
                  <a:lnTo>
                    <a:pt x="94133" y="272660"/>
                  </a:lnTo>
                  <a:lnTo>
                    <a:pt x="91331" y="274166"/>
                  </a:lnTo>
                  <a:lnTo>
                    <a:pt x="89462" y="276122"/>
                  </a:lnTo>
                  <a:lnTo>
                    <a:pt x="86434" y="280836"/>
                  </a:lnTo>
                  <a:lnTo>
                    <a:pt x="81912" y="286106"/>
                  </a:lnTo>
                  <a:lnTo>
                    <a:pt x="79373" y="287893"/>
                  </a:lnTo>
                  <a:lnTo>
                    <a:pt x="76728" y="289083"/>
                  </a:lnTo>
                  <a:lnTo>
                    <a:pt x="74012" y="289877"/>
                  </a:lnTo>
                  <a:lnTo>
                    <a:pt x="72201" y="291359"/>
                  </a:lnTo>
                  <a:lnTo>
                    <a:pt x="70994" y="293299"/>
                  </a:lnTo>
                  <a:lnTo>
                    <a:pt x="70189" y="295545"/>
                  </a:lnTo>
                  <a:lnTo>
                    <a:pt x="68701" y="297043"/>
                  </a:lnTo>
                  <a:lnTo>
                    <a:pt x="66755" y="298041"/>
                  </a:lnTo>
                  <a:lnTo>
                    <a:pt x="61341" y="299643"/>
                  </a:lnTo>
                  <a:lnTo>
                    <a:pt x="60896" y="300727"/>
                  </a:lnTo>
                  <a:lnTo>
                    <a:pt x="60403" y="304471"/>
                  </a:lnTo>
                  <a:lnTo>
                    <a:pt x="59319" y="305851"/>
                  </a:lnTo>
                  <a:lnTo>
                    <a:pt x="57643" y="306771"/>
                  </a:lnTo>
                  <a:lnTo>
                    <a:pt x="51798" y="308503"/>
                  </a:lnTo>
                  <a:lnTo>
                    <a:pt x="49057" y="308562"/>
                  </a:lnTo>
                  <a:lnTo>
                    <a:pt x="37995" y="308610"/>
                  </a:lnTo>
                  <a:lnTo>
                    <a:pt x="42862" y="308610"/>
                  </a:lnTo>
                  <a:lnTo>
                    <a:pt x="25718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30"/>
            <p:cNvSpPr/>
            <p:nvPr/>
          </p:nvSpPr>
          <p:spPr>
            <a:xfrm>
              <a:off x="2797492" y="3437572"/>
              <a:ext cx="419949" cy="325403"/>
            </a:xfrm>
            <a:custGeom>
              <a:avLst/>
              <a:gdLst/>
              <a:ahLst/>
              <a:cxnLst/>
              <a:rect l="0" t="0" r="0" b="0"/>
              <a:pathLst>
                <a:path w="419949" h="325403">
                  <a:moveTo>
                    <a:pt x="0" y="34290"/>
                  </a:moveTo>
                  <a:lnTo>
                    <a:pt x="9102" y="34290"/>
                  </a:lnTo>
                  <a:lnTo>
                    <a:pt x="10830" y="33337"/>
                  </a:lnTo>
                  <a:lnTo>
                    <a:pt x="11030" y="31750"/>
                  </a:lnTo>
                  <a:lnTo>
                    <a:pt x="10211" y="29740"/>
                  </a:lnTo>
                  <a:lnTo>
                    <a:pt x="10617" y="28398"/>
                  </a:lnTo>
                  <a:lnTo>
                    <a:pt x="11841" y="27505"/>
                  </a:lnTo>
                  <a:lnTo>
                    <a:pt x="13609" y="26909"/>
                  </a:lnTo>
                  <a:lnTo>
                    <a:pt x="18113" y="23707"/>
                  </a:lnTo>
                  <a:lnTo>
                    <a:pt x="20648" y="21520"/>
                  </a:lnTo>
                  <a:lnTo>
                    <a:pt x="23290" y="20061"/>
                  </a:lnTo>
                  <a:lnTo>
                    <a:pt x="28766" y="18441"/>
                  </a:lnTo>
                  <a:lnTo>
                    <a:pt x="41755" y="17529"/>
                  </a:lnTo>
                  <a:lnTo>
                    <a:pt x="53118" y="17259"/>
                  </a:lnTo>
                  <a:lnTo>
                    <a:pt x="62025" y="14656"/>
                  </a:lnTo>
                  <a:lnTo>
                    <a:pt x="72334" y="11276"/>
                  </a:lnTo>
                  <a:lnTo>
                    <a:pt x="83266" y="9774"/>
                  </a:lnTo>
                  <a:lnTo>
                    <a:pt x="95580" y="8929"/>
                  </a:lnTo>
                  <a:lnTo>
                    <a:pt x="104710" y="6191"/>
                  </a:lnTo>
                  <a:lnTo>
                    <a:pt x="114165" y="2752"/>
                  </a:lnTo>
                  <a:lnTo>
                    <a:pt x="125796" y="815"/>
                  </a:lnTo>
                  <a:lnTo>
                    <a:pt x="135602" y="362"/>
                  </a:lnTo>
                  <a:lnTo>
                    <a:pt x="151833" y="108"/>
                  </a:lnTo>
                  <a:lnTo>
                    <a:pt x="360045" y="0"/>
                  </a:lnTo>
                  <a:lnTo>
                    <a:pt x="360045" y="20473"/>
                  </a:lnTo>
                  <a:lnTo>
                    <a:pt x="360997" y="23174"/>
                  </a:lnTo>
                  <a:lnTo>
                    <a:pt x="365936" y="31525"/>
                  </a:lnTo>
                  <a:lnTo>
                    <a:pt x="368264" y="41182"/>
                  </a:lnTo>
                  <a:lnTo>
                    <a:pt x="368548" y="49374"/>
                  </a:lnTo>
                  <a:lnTo>
                    <a:pt x="368608" y="62970"/>
                  </a:lnTo>
                  <a:lnTo>
                    <a:pt x="369564" y="65793"/>
                  </a:lnTo>
                  <a:lnTo>
                    <a:pt x="374507" y="74316"/>
                  </a:lnTo>
                  <a:lnTo>
                    <a:pt x="375998" y="80019"/>
                  </a:lnTo>
                  <a:lnTo>
                    <a:pt x="376837" y="88585"/>
                  </a:lnTo>
                  <a:lnTo>
                    <a:pt x="377086" y="97156"/>
                  </a:lnTo>
                  <a:lnTo>
                    <a:pt x="377189" y="131445"/>
                  </a:lnTo>
                  <a:lnTo>
                    <a:pt x="379730" y="139700"/>
                  </a:lnTo>
                  <a:lnTo>
                    <a:pt x="381741" y="144569"/>
                  </a:lnTo>
                  <a:lnTo>
                    <a:pt x="382129" y="148766"/>
                  </a:lnTo>
                  <a:lnTo>
                    <a:pt x="381435" y="152518"/>
                  </a:lnTo>
                  <a:lnTo>
                    <a:pt x="379077" y="159226"/>
                  </a:lnTo>
                  <a:lnTo>
                    <a:pt x="377749" y="168357"/>
                  </a:lnTo>
                  <a:lnTo>
                    <a:pt x="377356" y="177095"/>
                  </a:lnTo>
                  <a:lnTo>
                    <a:pt x="377264" y="182849"/>
                  </a:lnTo>
                  <a:lnTo>
                    <a:pt x="378191" y="185717"/>
                  </a:lnTo>
                  <a:lnTo>
                    <a:pt x="383096" y="194304"/>
                  </a:lnTo>
                  <a:lnTo>
                    <a:pt x="385925" y="202881"/>
                  </a:lnTo>
                  <a:lnTo>
                    <a:pt x="391420" y="211454"/>
                  </a:lnTo>
                  <a:lnTo>
                    <a:pt x="393039" y="217170"/>
                  </a:lnTo>
                  <a:lnTo>
                    <a:pt x="393951" y="225743"/>
                  </a:lnTo>
                  <a:lnTo>
                    <a:pt x="395032" y="228600"/>
                  </a:lnTo>
                  <a:lnTo>
                    <a:pt x="400150" y="237173"/>
                  </a:lnTo>
                  <a:lnTo>
                    <a:pt x="401682" y="242888"/>
                  </a:lnTo>
                  <a:lnTo>
                    <a:pt x="402544" y="251460"/>
                  </a:lnTo>
                  <a:lnTo>
                    <a:pt x="402800" y="260033"/>
                  </a:lnTo>
                  <a:lnTo>
                    <a:pt x="403788" y="261938"/>
                  </a:lnTo>
                  <a:lnTo>
                    <a:pt x="405400" y="263207"/>
                  </a:lnTo>
                  <a:lnTo>
                    <a:pt x="407427" y="264054"/>
                  </a:lnTo>
                  <a:lnTo>
                    <a:pt x="408778" y="265571"/>
                  </a:lnTo>
                  <a:lnTo>
                    <a:pt x="409678" y="267535"/>
                  </a:lnTo>
                  <a:lnTo>
                    <a:pt x="411124" y="272980"/>
                  </a:lnTo>
                  <a:lnTo>
                    <a:pt x="411471" y="282505"/>
                  </a:lnTo>
                  <a:lnTo>
                    <a:pt x="411477" y="287328"/>
                  </a:lnTo>
                  <a:lnTo>
                    <a:pt x="412431" y="288707"/>
                  </a:lnTo>
                  <a:lnTo>
                    <a:pt x="414019" y="289627"/>
                  </a:lnTo>
                  <a:lnTo>
                    <a:pt x="419948" y="291433"/>
                  </a:lnTo>
                  <a:lnTo>
                    <a:pt x="237172" y="291465"/>
                  </a:lnTo>
                  <a:lnTo>
                    <a:pt x="234315" y="292418"/>
                  </a:lnTo>
                  <a:lnTo>
                    <a:pt x="225743" y="297357"/>
                  </a:lnTo>
                  <a:lnTo>
                    <a:pt x="220027" y="298846"/>
                  </a:lnTo>
                  <a:lnTo>
                    <a:pt x="207645" y="299802"/>
                  </a:lnTo>
                  <a:lnTo>
                    <a:pt x="191480" y="300007"/>
                  </a:lnTo>
                  <a:lnTo>
                    <a:pt x="189566" y="300969"/>
                  </a:lnTo>
                  <a:lnTo>
                    <a:pt x="182321" y="305923"/>
                  </a:lnTo>
                  <a:lnTo>
                    <a:pt x="176917" y="307416"/>
                  </a:lnTo>
                  <a:lnTo>
                    <a:pt x="163968" y="308256"/>
                  </a:lnTo>
                  <a:lnTo>
                    <a:pt x="147772" y="308579"/>
                  </a:lnTo>
                  <a:lnTo>
                    <a:pt x="141786" y="308601"/>
                  </a:lnTo>
                  <a:lnTo>
                    <a:pt x="140244" y="309557"/>
                  </a:lnTo>
                  <a:lnTo>
                    <a:pt x="139216" y="311146"/>
                  </a:lnTo>
                  <a:lnTo>
                    <a:pt x="137566" y="315990"/>
                  </a:lnTo>
                  <a:lnTo>
                    <a:pt x="136478" y="316388"/>
                  </a:lnTo>
                  <a:lnTo>
                    <a:pt x="123514" y="317113"/>
                  </a:lnTo>
                  <a:lnTo>
                    <a:pt x="111375" y="317181"/>
                  </a:lnTo>
                  <a:lnTo>
                    <a:pt x="98707" y="317182"/>
                  </a:lnTo>
                  <a:lnTo>
                    <a:pt x="97237" y="318135"/>
                  </a:lnTo>
                  <a:lnTo>
                    <a:pt x="96257" y="319723"/>
                  </a:lnTo>
                  <a:lnTo>
                    <a:pt x="94685" y="324563"/>
                  </a:lnTo>
                  <a:lnTo>
                    <a:pt x="93603" y="324961"/>
                  </a:lnTo>
                  <a:lnTo>
                    <a:pt x="89861" y="325402"/>
                  </a:lnTo>
                  <a:lnTo>
                    <a:pt x="88483" y="324567"/>
                  </a:lnTo>
                  <a:lnTo>
                    <a:pt x="87563" y="323058"/>
                  </a:lnTo>
                  <a:lnTo>
                    <a:pt x="85725" y="3171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0539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Interval notation (page 2)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/>
              <a:t>x </a:t>
            </a:r>
            <a:r>
              <a:rPr lang="en-US" sz="2800" smtClean="0">
                <a:cs typeface="Arial" charset="0"/>
              </a:rPr>
              <a:t>≥</a:t>
            </a:r>
            <a:r>
              <a:rPr lang="en-US" sz="2800" smtClean="0"/>
              <a:t>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X extends towards </a:t>
            </a:r>
            <a:r>
              <a:rPr lang="en-US" sz="24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[a, ∞)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/>
              <a:t>x</a:t>
            </a:r>
            <a:r>
              <a:rPr lang="en-US" sz="2800" smtClean="0">
                <a:cs typeface="Arial" charset="0"/>
              </a:rPr>
              <a:t>≤</a:t>
            </a:r>
            <a:r>
              <a:rPr lang="en-US" sz="2800" smtClean="0"/>
              <a:t>a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/>
              <a:t>X extends towards -</a:t>
            </a:r>
            <a:r>
              <a:rPr lang="en-US" sz="2400" smtClean="0">
                <a:cs typeface="Arial" charset="0"/>
              </a:rPr>
              <a:t>∞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(-∞, a]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a&lt;x&lt;b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(a, b)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2800" smtClean="0">
                <a:cs typeface="Arial" charset="0"/>
              </a:rPr>
              <a:t>a≤x≤b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en-US" sz="2400" smtClean="0">
                <a:cs typeface="Arial" charset="0"/>
              </a:rPr>
              <a:t>In interval notation [a,b]</a:t>
            </a:r>
          </a:p>
        </p:txBody>
      </p:sp>
    </p:spTree>
    <p:extLst>
      <p:ext uri="{BB962C8B-B14F-4D97-AF65-F5344CB8AC3E}">
        <p14:creationId xmlns:p14="http://schemas.microsoft.com/office/powerpoint/2010/main" val="3068532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Interval Notation (page 3)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(a, b) is called an open interval</a:t>
            </a:r>
          </a:p>
          <a:p>
            <a:pPr eaLnBrk="1" hangingPunct="1"/>
            <a:r>
              <a:rPr lang="en-US" sz="3200" dirty="0" smtClean="0"/>
              <a:t>(a, b] or [a, b) is called a half-open interval</a:t>
            </a:r>
          </a:p>
          <a:p>
            <a:pPr eaLnBrk="1" hangingPunct="1"/>
            <a:r>
              <a:rPr lang="en-US" sz="3200" dirty="0" smtClean="0"/>
              <a:t>[a, b] is called a closed interval</a:t>
            </a:r>
          </a:p>
          <a:p>
            <a:pPr eaLnBrk="1" hangingPunct="1"/>
            <a:r>
              <a:rPr lang="en-US" sz="3200" dirty="0" smtClean="0"/>
              <a:t>If </a:t>
            </a:r>
            <a:r>
              <a:rPr lang="en-US" sz="3200" dirty="0" smtClean="0">
                <a:cs typeface="Arial" charset="0"/>
              </a:rPr>
              <a:t>∞ or -∞ is involved, it is an infinite interval.</a:t>
            </a:r>
            <a:endParaRPr lang="en-US" sz="3200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335909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Symbolic method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AKA the algebraic method.</a:t>
            </a:r>
          </a:p>
          <a:p>
            <a:pPr eaLnBrk="1" hangingPunct="1"/>
            <a:r>
              <a:rPr lang="en-US" sz="2800" dirty="0" smtClean="0"/>
              <a:t>Solve the same way you would solve a linear equation, except that if you multiply or divide by a negative, you must switch the direction of the inequality symbol.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	2x+1 </a:t>
            </a:r>
            <a:r>
              <a:rPr lang="en-US" sz="2800" dirty="0" smtClean="0">
                <a:cs typeface="Arial" charset="0"/>
              </a:rPr>
              <a:t>≥ 9</a:t>
            </a:r>
          </a:p>
        </p:txBody>
      </p:sp>
      <p:sp>
        <p:nvSpPr>
          <p:cNvPr id="2" name="SMARTPenAnnotation385"/>
          <p:cNvSpPr/>
          <p:nvPr/>
        </p:nvSpPr>
        <p:spPr>
          <a:xfrm>
            <a:off x="1117283" y="4569142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8571" y="8573"/>
                </a:moveTo>
                <a:lnTo>
                  <a:pt x="0" y="8573"/>
                </a:lnTo>
                <a:lnTo>
                  <a:pt x="7380" y="8573"/>
                </a:lnTo>
                <a:lnTo>
                  <a:pt x="8730" y="9525"/>
                </a:lnTo>
                <a:lnTo>
                  <a:pt x="10582" y="11113"/>
                </a:lnTo>
                <a:lnTo>
                  <a:pt x="12769" y="13124"/>
                </a:lnTo>
                <a:lnTo>
                  <a:pt x="15180" y="14464"/>
                </a:lnTo>
                <a:lnTo>
                  <a:pt x="17740" y="15358"/>
                </a:lnTo>
                <a:lnTo>
                  <a:pt x="24141" y="16792"/>
                </a:lnTo>
                <a:lnTo>
                  <a:pt x="30096" y="16988"/>
                </a:lnTo>
                <a:lnTo>
                  <a:pt x="117272" y="17145"/>
                </a:lnTo>
                <a:lnTo>
                  <a:pt x="122949" y="16193"/>
                </a:lnTo>
                <a:lnTo>
                  <a:pt x="128638" y="14605"/>
                </a:lnTo>
                <a:lnTo>
                  <a:pt x="134336" y="12595"/>
                </a:lnTo>
                <a:lnTo>
                  <a:pt x="140039" y="11253"/>
                </a:lnTo>
                <a:lnTo>
                  <a:pt x="145747" y="10360"/>
                </a:lnTo>
                <a:lnTo>
                  <a:pt x="151457" y="9764"/>
                </a:lnTo>
                <a:lnTo>
                  <a:pt x="157168" y="8415"/>
                </a:lnTo>
                <a:lnTo>
                  <a:pt x="162881" y="6562"/>
                </a:lnTo>
                <a:lnTo>
                  <a:pt x="168595" y="4375"/>
                </a:lnTo>
                <a:lnTo>
                  <a:pt x="174309" y="2916"/>
                </a:lnTo>
                <a:lnTo>
                  <a:pt x="180023" y="1944"/>
                </a:lnTo>
                <a:lnTo>
                  <a:pt x="185737" y="1297"/>
                </a:lnTo>
                <a:lnTo>
                  <a:pt x="192405" y="865"/>
                </a:lnTo>
                <a:lnTo>
                  <a:pt x="199707" y="576"/>
                </a:lnTo>
                <a:lnTo>
                  <a:pt x="222857" y="114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86"/>
          <p:cNvSpPr/>
          <p:nvPr/>
        </p:nvSpPr>
        <p:spPr>
          <a:xfrm>
            <a:off x="1460182" y="4449127"/>
            <a:ext cx="34291" cy="231459"/>
          </a:xfrm>
          <a:custGeom>
            <a:avLst/>
            <a:gdLst/>
            <a:ahLst/>
            <a:cxnLst/>
            <a:rect l="0" t="0" r="0" b="0"/>
            <a:pathLst>
              <a:path w="34291" h="23145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778" y="23911"/>
                </a:lnTo>
                <a:lnTo>
                  <a:pt x="8043" y="28324"/>
                </a:lnTo>
                <a:lnTo>
                  <a:pt x="8337" y="37353"/>
                </a:lnTo>
                <a:lnTo>
                  <a:pt x="8468" y="44542"/>
                </a:lnTo>
                <a:lnTo>
                  <a:pt x="9455" y="49697"/>
                </a:lnTo>
                <a:lnTo>
                  <a:pt x="11066" y="55991"/>
                </a:lnTo>
                <a:lnTo>
                  <a:pt x="13092" y="63046"/>
                </a:lnTo>
                <a:lnTo>
                  <a:pt x="14443" y="70605"/>
                </a:lnTo>
                <a:lnTo>
                  <a:pt x="15344" y="78502"/>
                </a:lnTo>
                <a:lnTo>
                  <a:pt x="15944" y="86625"/>
                </a:lnTo>
                <a:lnTo>
                  <a:pt x="16344" y="93945"/>
                </a:lnTo>
                <a:lnTo>
                  <a:pt x="16789" y="107158"/>
                </a:lnTo>
                <a:lnTo>
                  <a:pt x="17114" y="150131"/>
                </a:lnTo>
                <a:lnTo>
                  <a:pt x="17136" y="168202"/>
                </a:lnTo>
                <a:lnTo>
                  <a:pt x="18091" y="174047"/>
                </a:lnTo>
                <a:lnTo>
                  <a:pt x="19681" y="179849"/>
                </a:lnTo>
                <a:lnTo>
                  <a:pt x="21693" y="185622"/>
                </a:lnTo>
                <a:lnTo>
                  <a:pt x="23035" y="191376"/>
                </a:lnTo>
                <a:lnTo>
                  <a:pt x="23929" y="197116"/>
                </a:lnTo>
                <a:lnTo>
                  <a:pt x="24525" y="202849"/>
                </a:lnTo>
                <a:lnTo>
                  <a:pt x="24923" y="207622"/>
                </a:lnTo>
                <a:lnTo>
                  <a:pt x="25188" y="211758"/>
                </a:lnTo>
                <a:lnTo>
                  <a:pt x="25364" y="215467"/>
                </a:lnTo>
                <a:lnTo>
                  <a:pt x="26435" y="218892"/>
                </a:lnTo>
                <a:lnTo>
                  <a:pt x="28100" y="222128"/>
                </a:lnTo>
                <a:lnTo>
                  <a:pt x="3429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87"/>
          <p:cNvSpPr/>
          <p:nvPr/>
        </p:nvSpPr>
        <p:spPr>
          <a:xfrm>
            <a:off x="1863089" y="4551998"/>
            <a:ext cx="222887" cy="8573"/>
          </a:xfrm>
          <a:custGeom>
            <a:avLst/>
            <a:gdLst/>
            <a:ahLst/>
            <a:cxnLst/>
            <a:rect l="0" t="0" r="0" b="0"/>
            <a:pathLst>
              <a:path w="222887" h="8573">
                <a:moveTo>
                  <a:pt x="0" y="8572"/>
                </a:moveTo>
                <a:lnTo>
                  <a:pt x="4551" y="8572"/>
                </a:lnTo>
                <a:lnTo>
                  <a:pt x="6844" y="7619"/>
                </a:lnTo>
                <a:lnTo>
                  <a:pt x="9326" y="6032"/>
                </a:lnTo>
                <a:lnTo>
                  <a:pt x="11932" y="4021"/>
                </a:lnTo>
                <a:lnTo>
                  <a:pt x="15575" y="2680"/>
                </a:lnTo>
                <a:lnTo>
                  <a:pt x="19909" y="1786"/>
                </a:lnTo>
                <a:lnTo>
                  <a:pt x="24703" y="1191"/>
                </a:lnTo>
                <a:lnTo>
                  <a:pt x="29803" y="793"/>
                </a:lnTo>
                <a:lnTo>
                  <a:pt x="35109" y="529"/>
                </a:lnTo>
                <a:lnTo>
                  <a:pt x="46084" y="234"/>
                </a:lnTo>
                <a:lnTo>
                  <a:pt x="146131" y="0"/>
                </a:lnTo>
                <a:lnTo>
                  <a:pt x="154571" y="952"/>
                </a:lnTo>
                <a:lnTo>
                  <a:pt x="163055" y="2539"/>
                </a:lnTo>
                <a:lnTo>
                  <a:pt x="171569" y="4550"/>
                </a:lnTo>
                <a:lnTo>
                  <a:pt x="179149" y="5891"/>
                </a:lnTo>
                <a:lnTo>
                  <a:pt x="186108" y="6784"/>
                </a:lnTo>
                <a:lnTo>
                  <a:pt x="192652" y="7380"/>
                </a:lnTo>
                <a:lnTo>
                  <a:pt x="198920" y="7777"/>
                </a:lnTo>
                <a:lnTo>
                  <a:pt x="222886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88"/>
          <p:cNvSpPr/>
          <p:nvPr/>
        </p:nvSpPr>
        <p:spPr>
          <a:xfrm>
            <a:off x="2214562" y="4380547"/>
            <a:ext cx="42864" cy="274321"/>
          </a:xfrm>
          <a:custGeom>
            <a:avLst/>
            <a:gdLst/>
            <a:ahLst/>
            <a:cxnLst/>
            <a:rect l="0" t="0" r="0" b="0"/>
            <a:pathLst>
              <a:path w="42864" h="274321">
                <a:moveTo>
                  <a:pt x="0" y="0"/>
                </a:moveTo>
                <a:lnTo>
                  <a:pt x="0" y="32921"/>
                </a:lnTo>
                <a:lnTo>
                  <a:pt x="952" y="39093"/>
                </a:lnTo>
                <a:lnTo>
                  <a:pt x="2540" y="46064"/>
                </a:lnTo>
                <a:lnTo>
                  <a:pt x="4551" y="53569"/>
                </a:lnTo>
                <a:lnTo>
                  <a:pt x="5892" y="61431"/>
                </a:lnTo>
                <a:lnTo>
                  <a:pt x="6785" y="69529"/>
                </a:lnTo>
                <a:lnTo>
                  <a:pt x="7381" y="77785"/>
                </a:lnTo>
                <a:lnTo>
                  <a:pt x="7778" y="86147"/>
                </a:lnTo>
                <a:lnTo>
                  <a:pt x="8219" y="103058"/>
                </a:lnTo>
                <a:lnTo>
                  <a:pt x="9290" y="111567"/>
                </a:lnTo>
                <a:lnTo>
                  <a:pt x="10956" y="120098"/>
                </a:lnTo>
                <a:lnTo>
                  <a:pt x="13019" y="128643"/>
                </a:lnTo>
                <a:lnTo>
                  <a:pt x="14394" y="137197"/>
                </a:lnTo>
                <a:lnTo>
                  <a:pt x="15311" y="145757"/>
                </a:lnTo>
                <a:lnTo>
                  <a:pt x="15922" y="154321"/>
                </a:lnTo>
                <a:lnTo>
                  <a:pt x="17282" y="162889"/>
                </a:lnTo>
                <a:lnTo>
                  <a:pt x="19141" y="171458"/>
                </a:lnTo>
                <a:lnTo>
                  <a:pt x="21334" y="180028"/>
                </a:lnTo>
                <a:lnTo>
                  <a:pt x="22795" y="187646"/>
                </a:lnTo>
                <a:lnTo>
                  <a:pt x="23769" y="194630"/>
                </a:lnTo>
                <a:lnTo>
                  <a:pt x="24418" y="201191"/>
                </a:lnTo>
                <a:lnTo>
                  <a:pt x="25804" y="208422"/>
                </a:lnTo>
                <a:lnTo>
                  <a:pt x="27680" y="216101"/>
                </a:lnTo>
                <a:lnTo>
                  <a:pt x="29883" y="224078"/>
                </a:lnTo>
                <a:lnTo>
                  <a:pt x="32305" y="231300"/>
                </a:lnTo>
                <a:lnTo>
                  <a:pt x="34872" y="238020"/>
                </a:lnTo>
                <a:lnTo>
                  <a:pt x="37535" y="244405"/>
                </a:lnTo>
                <a:lnTo>
                  <a:pt x="39311" y="250567"/>
                </a:lnTo>
                <a:lnTo>
                  <a:pt x="40495" y="256580"/>
                </a:lnTo>
                <a:lnTo>
                  <a:pt x="42863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89"/>
          <p:cNvSpPr/>
          <p:nvPr/>
        </p:nvSpPr>
        <p:spPr>
          <a:xfrm>
            <a:off x="1374562" y="4887709"/>
            <a:ext cx="291361" cy="323708"/>
          </a:xfrm>
          <a:custGeom>
            <a:avLst/>
            <a:gdLst/>
            <a:ahLst/>
            <a:cxnLst/>
            <a:rect l="0" t="0" r="0" b="0"/>
            <a:pathLst>
              <a:path w="291361" h="323708">
                <a:moveTo>
                  <a:pt x="8467" y="118631"/>
                </a:moveTo>
                <a:lnTo>
                  <a:pt x="1087" y="111249"/>
                </a:lnTo>
                <a:lnTo>
                  <a:pt x="248" y="101309"/>
                </a:lnTo>
                <a:lnTo>
                  <a:pt x="52" y="94105"/>
                </a:lnTo>
                <a:lnTo>
                  <a:pt x="0" y="90850"/>
                </a:lnTo>
                <a:lnTo>
                  <a:pt x="2481" y="82153"/>
                </a:lnTo>
                <a:lnTo>
                  <a:pt x="4477" y="77168"/>
                </a:lnTo>
                <a:lnTo>
                  <a:pt x="6760" y="71939"/>
                </a:lnTo>
                <a:lnTo>
                  <a:pt x="11836" y="61049"/>
                </a:lnTo>
                <a:lnTo>
                  <a:pt x="15476" y="55478"/>
                </a:lnTo>
                <a:lnTo>
                  <a:pt x="19807" y="49858"/>
                </a:lnTo>
                <a:lnTo>
                  <a:pt x="24600" y="44208"/>
                </a:lnTo>
                <a:lnTo>
                  <a:pt x="29700" y="38536"/>
                </a:lnTo>
                <a:lnTo>
                  <a:pt x="40447" y="27153"/>
                </a:lnTo>
                <a:lnTo>
                  <a:pt x="45979" y="22403"/>
                </a:lnTo>
                <a:lnTo>
                  <a:pt x="51573" y="18284"/>
                </a:lnTo>
                <a:lnTo>
                  <a:pt x="57207" y="14585"/>
                </a:lnTo>
                <a:lnTo>
                  <a:pt x="63820" y="12119"/>
                </a:lnTo>
                <a:lnTo>
                  <a:pt x="71087" y="10476"/>
                </a:lnTo>
                <a:lnTo>
                  <a:pt x="78789" y="9380"/>
                </a:lnTo>
                <a:lnTo>
                  <a:pt x="85828" y="7697"/>
                </a:lnTo>
                <a:lnTo>
                  <a:pt x="92426" y="5622"/>
                </a:lnTo>
                <a:lnTo>
                  <a:pt x="98730" y="3287"/>
                </a:lnTo>
                <a:lnTo>
                  <a:pt x="105790" y="1730"/>
                </a:lnTo>
                <a:lnTo>
                  <a:pt x="113354" y="692"/>
                </a:lnTo>
                <a:lnTo>
                  <a:pt x="121254" y="0"/>
                </a:lnTo>
                <a:lnTo>
                  <a:pt x="127474" y="491"/>
                </a:lnTo>
                <a:lnTo>
                  <a:pt x="132572" y="1771"/>
                </a:lnTo>
                <a:lnTo>
                  <a:pt x="136924" y="3577"/>
                </a:lnTo>
                <a:lnTo>
                  <a:pt x="141730" y="5733"/>
                </a:lnTo>
                <a:lnTo>
                  <a:pt x="152150" y="10669"/>
                </a:lnTo>
                <a:lnTo>
                  <a:pt x="156644" y="14271"/>
                </a:lnTo>
                <a:lnTo>
                  <a:pt x="164176" y="23354"/>
                </a:lnTo>
                <a:lnTo>
                  <a:pt x="170699" y="31200"/>
                </a:lnTo>
                <a:lnTo>
                  <a:pt x="173772" y="34626"/>
                </a:lnTo>
                <a:lnTo>
                  <a:pt x="175820" y="39768"/>
                </a:lnTo>
                <a:lnTo>
                  <a:pt x="177186" y="46053"/>
                </a:lnTo>
                <a:lnTo>
                  <a:pt x="178096" y="53101"/>
                </a:lnTo>
                <a:lnTo>
                  <a:pt x="178704" y="59704"/>
                </a:lnTo>
                <a:lnTo>
                  <a:pt x="179108" y="66011"/>
                </a:lnTo>
                <a:lnTo>
                  <a:pt x="179378" y="72121"/>
                </a:lnTo>
                <a:lnTo>
                  <a:pt x="179678" y="86530"/>
                </a:lnTo>
                <a:lnTo>
                  <a:pt x="179758" y="94372"/>
                </a:lnTo>
                <a:lnTo>
                  <a:pt x="178858" y="103411"/>
                </a:lnTo>
                <a:lnTo>
                  <a:pt x="177307" y="113246"/>
                </a:lnTo>
                <a:lnTo>
                  <a:pt x="175319" y="123614"/>
                </a:lnTo>
                <a:lnTo>
                  <a:pt x="173042" y="133383"/>
                </a:lnTo>
                <a:lnTo>
                  <a:pt x="170571" y="142753"/>
                </a:lnTo>
                <a:lnTo>
                  <a:pt x="167972" y="151857"/>
                </a:lnTo>
                <a:lnTo>
                  <a:pt x="164333" y="161737"/>
                </a:lnTo>
                <a:lnTo>
                  <a:pt x="160003" y="172133"/>
                </a:lnTo>
                <a:lnTo>
                  <a:pt x="155211" y="182874"/>
                </a:lnTo>
                <a:lnTo>
                  <a:pt x="151064" y="192892"/>
                </a:lnTo>
                <a:lnTo>
                  <a:pt x="147347" y="202428"/>
                </a:lnTo>
                <a:lnTo>
                  <a:pt x="143916" y="211643"/>
                </a:lnTo>
                <a:lnTo>
                  <a:pt x="139724" y="220644"/>
                </a:lnTo>
                <a:lnTo>
                  <a:pt x="135024" y="229502"/>
                </a:lnTo>
                <a:lnTo>
                  <a:pt x="129986" y="238265"/>
                </a:lnTo>
                <a:lnTo>
                  <a:pt x="124723" y="246964"/>
                </a:lnTo>
                <a:lnTo>
                  <a:pt x="113794" y="264250"/>
                </a:lnTo>
                <a:lnTo>
                  <a:pt x="108212" y="271908"/>
                </a:lnTo>
                <a:lnTo>
                  <a:pt x="102587" y="278918"/>
                </a:lnTo>
                <a:lnTo>
                  <a:pt x="96931" y="285496"/>
                </a:lnTo>
                <a:lnTo>
                  <a:pt x="92208" y="291787"/>
                </a:lnTo>
                <a:lnTo>
                  <a:pt x="88107" y="297886"/>
                </a:lnTo>
                <a:lnTo>
                  <a:pt x="84421" y="303857"/>
                </a:lnTo>
                <a:lnTo>
                  <a:pt x="80058" y="308790"/>
                </a:lnTo>
                <a:lnTo>
                  <a:pt x="75244" y="313031"/>
                </a:lnTo>
                <a:lnTo>
                  <a:pt x="70130" y="316810"/>
                </a:lnTo>
                <a:lnTo>
                  <a:pt x="61908" y="321011"/>
                </a:lnTo>
                <a:lnTo>
                  <a:pt x="54127" y="322877"/>
                </a:lnTo>
                <a:lnTo>
                  <a:pt x="49384" y="323376"/>
                </a:lnTo>
                <a:lnTo>
                  <a:pt x="44318" y="323707"/>
                </a:lnTo>
                <a:lnTo>
                  <a:pt x="39988" y="322976"/>
                </a:lnTo>
                <a:lnTo>
                  <a:pt x="32636" y="319623"/>
                </a:lnTo>
                <a:lnTo>
                  <a:pt x="26194" y="314958"/>
                </a:lnTo>
                <a:lnTo>
                  <a:pt x="23143" y="312381"/>
                </a:lnTo>
                <a:lnTo>
                  <a:pt x="17212" y="304437"/>
                </a:lnTo>
                <a:lnTo>
                  <a:pt x="14297" y="299651"/>
                </a:lnTo>
                <a:lnTo>
                  <a:pt x="12354" y="293604"/>
                </a:lnTo>
                <a:lnTo>
                  <a:pt x="11058" y="286714"/>
                </a:lnTo>
                <a:lnTo>
                  <a:pt x="10195" y="279264"/>
                </a:lnTo>
                <a:lnTo>
                  <a:pt x="9619" y="271440"/>
                </a:lnTo>
                <a:lnTo>
                  <a:pt x="9235" y="263366"/>
                </a:lnTo>
                <a:lnTo>
                  <a:pt x="8809" y="247727"/>
                </a:lnTo>
                <a:lnTo>
                  <a:pt x="8619" y="234427"/>
                </a:lnTo>
                <a:lnTo>
                  <a:pt x="9521" y="227261"/>
                </a:lnTo>
                <a:lnTo>
                  <a:pt x="11075" y="219626"/>
                </a:lnTo>
                <a:lnTo>
                  <a:pt x="13063" y="211678"/>
                </a:lnTo>
                <a:lnTo>
                  <a:pt x="15341" y="204475"/>
                </a:lnTo>
                <a:lnTo>
                  <a:pt x="17812" y="197768"/>
                </a:lnTo>
                <a:lnTo>
                  <a:pt x="20412" y="191391"/>
                </a:lnTo>
                <a:lnTo>
                  <a:pt x="25841" y="181766"/>
                </a:lnTo>
                <a:lnTo>
                  <a:pt x="31429" y="174314"/>
                </a:lnTo>
                <a:lnTo>
                  <a:pt x="39930" y="164763"/>
                </a:lnTo>
                <a:lnTo>
                  <a:pt x="45628" y="158819"/>
                </a:lnTo>
                <a:lnTo>
                  <a:pt x="49434" y="156853"/>
                </a:lnTo>
                <a:lnTo>
                  <a:pt x="53876" y="155542"/>
                </a:lnTo>
                <a:lnTo>
                  <a:pt x="58742" y="154669"/>
                </a:lnTo>
                <a:lnTo>
                  <a:pt x="63891" y="154086"/>
                </a:lnTo>
                <a:lnTo>
                  <a:pt x="69229" y="153698"/>
                </a:lnTo>
                <a:lnTo>
                  <a:pt x="74693" y="153439"/>
                </a:lnTo>
                <a:lnTo>
                  <a:pt x="79288" y="154218"/>
                </a:lnTo>
                <a:lnTo>
                  <a:pt x="86933" y="157625"/>
                </a:lnTo>
                <a:lnTo>
                  <a:pt x="91258" y="158914"/>
                </a:lnTo>
                <a:lnTo>
                  <a:pt x="96046" y="159774"/>
                </a:lnTo>
                <a:lnTo>
                  <a:pt x="101143" y="160347"/>
                </a:lnTo>
                <a:lnTo>
                  <a:pt x="107399" y="162634"/>
                </a:lnTo>
                <a:lnTo>
                  <a:pt x="114427" y="166063"/>
                </a:lnTo>
                <a:lnTo>
                  <a:pt x="121970" y="170255"/>
                </a:lnTo>
                <a:lnTo>
                  <a:pt x="127951" y="174002"/>
                </a:lnTo>
                <a:lnTo>
                  <a:pt x="132890" y="177453"/>
                </a:lnTo>
                <a:lnTo>
                  <a:pt x="137136" y="180705"/>
                </a:lnTo>
                <a:lnTo>
                  <a:pt x="142824" y="184779"/>
                </a:lnTo>
                <a:lnTo>
                  <a:pt x="156764" y="194385"/>
                </a:lnTo>
                <a:lnTo>
                  <a:pt x="163529" y="199614"/>
                </a:lnTo>
                <a:lnTo>
                  <a:pt x="169944" y="205004"/>
                </a:lnTo>
                <a:lnTo>
                  <a:pt x="176126" y="210503"/>
                </a:lnTo>
                <a:lnTo>
                  <a:pt x="188075" y="221693"/>
                </a:lnTo>
                <a:lnTo>
                  <a:pt x="193928" y="227343"/>
                </a:lnTo>
                <a:lnTo>
                  <a:pt x="199736" y="232063"/>
                </a:lnTo>
                <a:lnTo>
                  <a:pt x="205512" y="236162"/>
                </a:lnTo>
                <a:lnTo>
                  <a:pt x="211268" y="239848"/>
                </a:lnTo>
                <a:lnTo>
                  <a:pt x="217010" y="244209"/>
                </a:lnTo>
                <a:lnTo>
                  <a:pt x="222744" y="249023"/>
                </a:lnTo>
                <a:lnTo>
                  <a:pt x="233241" y="258497"/>
                </a:lnTo>
                <a:lnTo>
                  <a:pt x="241082" y="265884"/>
                </a:lnTo>
                <a:lnTo>
                  <a:pt x="245459" y="269187"/>
                </a:lnTo>
                <a:lnTo>
                  <a:pt x="250282" y="272341"/>
                </a:lnTo>
                <a:lnTo>
                  <a:pt x="255402" y="275397"/>
                </a:lnTo>
                <a:lnTo>
                  <a:pt x="261673" y="278386"/>
                </a:lnTo>
                <a:lnTo>
                  <a:pt x="268711" y="281332"/>
                </a:lnTo>
                <a:lnTo>
                  <a:pt x="291360" y="2900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0"/>
          <p:cNvSpPr/>
          <p:nvPr/>
        </p:nvSpPr>
        <p:spPr>
          <a:xfrm>
            <a:off x="1674494" y="4954904"/>
            <a:ext cx="222886" cy="145734"/>
          </a:xfrm>
          <a:custGeom>
            <a:avLst/>
            <a:gdLst/>
            <a:ahLst/>
            <a:cxnLst/>
            <a:rect l="0" t="0" r="0" b="0"/>
            <a:pathLst>
              <a:path w="222886" h="145734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11932" y="4552"/>
                </a:lnTo>
                <a:lnTo>
                  <a:pt x="14622" y="5892"/>
                </a:lnTo>
                <a:lnTo>
                  <a:pt x="20152" y="7382"/>
                </a:lnTo>
                <a:lnTo>
                  <a:pt x="23912" y="8731"/>
                </a:lnTo>
                <a:lnTo>
                  <a:pt x="28324" y="10584"/>
                </a:lnTo>
                <a:lnTo>
                  <a:pt x="33170" y="12771"/>
                </a:lnTo>
                <a:lnTo>
                  <a:pt x="39259" y="15182"/>
                </a:lnTo>
                <a:lnTo>
                  <a:pt x="53643" y="20401"/>
                </a:lnTo>
                <a:lnTo>
                  <a:pt x="59575" y="23125"/>
                </a:lnTo>
                <a:lnTo>
                  <a:pt x="64482" y="25895"/>
                </a:lnTo>
                <a:lnTo>
                  <a:pt x="88303" y="41734"/>
                </a:lnTo>
                <a:lnTo>
                  <a:pt x="95063" y="45920"/>
                </a:lnTo>
                <a:lnTo>
                  <a:pt x="101476" y="49664"/>
                </a:lnTo>
                <a:lnTo>
                  <a:pt x="107656" y="53112"/>
                </a:lnTo>
                <a:lnTo>
                  <a:pt x="113681" y="57316"/>
                </a:lnTo>
                <a:lnTo>
                  <a:pt x="119602" y="62023"/>
                </a:lnTo>
                <a:lnTo>
                  <a:pt x="125455" y="67066"/>
                </a:lnTo>
                <a:lnTo>
                  <a:pt x="131262" y="72334"/>
                </a:lnTo>
                <a:lnTo>
                  <a:pt x="142794" y="83266"/>
                </a:lnTo>
                <a:lnTo>
                  <a:pt x="149489" y="88849"/>
                </a:lnTo>
                <a:lnTo>
                  <a:pt x="156809" y="94475"/>
                </a:lnTo>
                <a:lnTo>
                  <a:pt x="164547" y="100132"/>
                </a:lnTo>
                <a:lnTo>
                  <a:pt x="171611" y="105807"/>
                </a:lnTo>
                <a:lnTo>
                  <a:pt x="178225" y="111496"/>
                </a:lnTo>
                <a:lnTo>
                  <a:pt x="184539" y="117193"/>
                </a:lnTo>
                <a:lnTo>
                  <a:pt x="190654" y="121944"/>
                </a:lnTo>
                <a:lnTo>
                  <a:pt x="196635" y="126064"/>
                </a:lnTo>
                <a:lnTo>
                  <a:pt x="202528" y="129763"/>
                </a:lnTo>
                <a:lnTo>
                  <a:pt x="207409" y="133181"/>
                </a:lnTo>
                <a:lnTo>
                  <a:pt x="211615" y="136413"/>
                </a:lnTo>
                <a:lnTo>
                  <a:pt x="222885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1"/>
          <p:cNvSpPr/>
          <p:nvPr/>
        </p:nvSpPr>
        <p:spPr>
          <a:xfrm>
            <a:off x="1743075" y="4946332"/>
            <a:ext cx="171451" cy="231459"/>
          </a:xfrm>
          <a:custGeom>
            <a:avLst/>
            <a:gdLst/>
            <a:ahLst/>
            <a:cxnLst/>
            <a:rect l="0" t="0" r="0" b="0"/>
            <a:pathLst>
              <a:path w="171451" h="231459">
                <a:moveTo>
                  <a:pt x="171450" y="0"/>
                </a:moveTo>
                <a:lnTo>
                  <a:pt x="151298" y="0"/>
                </a:lnTo>
                <a:lnTo>
                  <a:pt x="148490" y="953"/>
                </a:lnTo>
                <a:lnTo>
                  <a:pt x="145666" y="2540"/>
                </a:lnTo>
                <a:lnTo>
                  <a:pt x="142830" y="4551"/>
                </a:lnTo>
                <a:lnTo>
                  <a:pt x="139988" y="6844"/>
                </a:lnTo>
                <a:lnTo>
                  <a:pt x="137140" y="9325"/>
                </a:lnTo>
                <a:lnTo>
                  <a:pt x="134289" y="11932"/>
                </a:lnTo>
                <a:lnTo>
                  <a:pt x="131436" y="15574"/>
                </a:lnTo>
                <a:lnTo>
                  <a:pt x="128581" y="19908"/>
                </a:lnTo>
                <a:lnTo>
                  <a:pt x="125726" y="24702"/>
                </a:lnTo>
                <a:lnTo>
                  <a:pt x="122869" y="30756"/>
                </a:lnTo>
                <a:lnTo>
                  <a:pt x="120013" y="37649"/>
                </a:lnTo>
                <a:lnTo>
                  <a:pt x="117156" y="45102"/>
                </a:lnTo>
                <a:lnTo>
                  <a:pt x="113346" y="52928"/>
                </a:lnTo>
                <a:lnTo>
                  <a:pt x="108901" y="61003"/>
                </a:lnTo>
                <a:lnTo>
                  <a:pt x="104033" y="69244"/>
                </a:lnTo>
                <a:lnTo>
                  <a:pt x="99835" y="77595"/>
                </a:lnTo>
                <a:lnTo>
                  <a:pt x="96084" y="86020"/>
                </a:lnTo>
                <a:lnTo>
                  <a:pt x="92631" y="94494"/>
                </a:lnTo>
                <a:lnTo>
                  <a:pt x="88424" y="103002"/>
                </a:lnTo>
                <a:lnTo>
                  <a:pt x="83714" y="111530"/>
                </a:lnTo>
                <a:lnTo>
                  <a:pt x="78669" y="120073"/>
                </a:lnTo>
                <a:lnTo>
                  <a:pt x="67984" y="137186"/>
                </a:lnTo>
                <a:lnTo>
                  <a:pt x="62467" y="145750"/>
                </a:lnTo>
                <a:lnTo>
                  <a:pt x="57837" y="154317"/>
                </a:lnTo>
                <a:lnTo>
                  <a:pt x="53798" y="162885"/>
                </a:lnTo>
                <a:lnTo>
                  <a:pt x="50153" y="171456"/>
                </a:lnTo>
                <a:lnTo>
                  <a:pt x="43562" y="186057"/>
                </a:lnTo>
                <a:lnTo>
                  <a:pt x="40471" y="192619"/>
                </a:lnTo>
                <a:lnTo>
                  <a:pt x="37458" y="197945"/>
                </a:lnTo>
                <a:lnTo>
                  <a:pt x="34497" y="202449"/>
                </a:lnTo>
                <a:lnTo>
                  <a:pt x="31570" y="206403"/>
                </a:lnTo>
                <a:lnTo>
                  <a:pt x="28667" y="209992"/>
                </a:lnTo>
                <a:lnTo>
                  <a:pt x="25778" y="213337"/>
                </a:lnTo>
                <a:lnTo>
                  <a:pt x="22900" y="216520"/>
                </a:lnTo>
                <a:lnTo>
                  <a:pt x="20029" y="218642"/>
                </a:lnTo>
                <a:lnTo>
                  <a:pt x="17163" y="220056"/>
                </a:lnTo>
                <a:lnTo>
                  <a:pt x="14299" y="220999"/>
                </a:lnTo>
                <a:lnTo>
                  <a:pt x="11438" y="222580"/>
                </a:lnTo>
                <a:lnTo>
                  <a:pt x="8577" y="224587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2"/>
          <p:cNvSpPr/>
          <p:nvPr/>
        </p:nvSpPr>
        <p:spPr>
          <a:xfrm>
            <a:off x="2008822" y="4937760"/>
            <a:ext cx="265596" cy="137161"/>
          </a:xfrm>
          <a:custGeom>
            <a:avLst/>
            <a:gdLst/>
            <a:ahLst/>
            <a:cxnLst/>
            <a:rect l="0" t="0" r="0" b="0"/>
            <a:pathLst>
              <a:path w="265596" h="137161">
                <a:moveTo>
                  <a:pt x="0" y="0"/>
                </a:moveTo>
                <a:lnTo>
                  <a:pt x="12770" y="0"/>
                </a:lnTo>
                <a:lnTo>
                  <a:pt x="20281" y="2540"/>
                </a:lnTo>
                <a:lnTo>
                  <a:pt x="24950" y="4551"/>
                </a:lnTo>
                <a:lnTo>
                  <a:pt x="29969" y="5891"/>
                </a:lnTo>
                <a:lnTo>
                  <a:pt x="35219" y="6785"/>
                </a:lnTo>
                <a:lnTo>
                  <a:pt x="40624" y="7381"/>
                </a:lnTo>
                <a:lnTo>
                  <a:pt x="46133" y="8730"/>
                </a:lnTo>
                <a:lnTo>
                  <a:pt x="51710" y="10583"/>
                </a:lnTo>
                <a:lnTo>
                  <a:pt x="57334" y="12770"/>
                </a:lnTo>
                <a:lnTo>
                  <a:pt x="63940" y="14228"/>
                </a:lnTo>
                <a:lnTo>
                  <a:pt x="71202" y="15200"/>
                </a:lnTo>
                <a:lnTo>
                  <a:pt x="78900" y="15848"/>
                </a:lnTo>
                <a:lnTo>
                  <a:pt x="85938" y="17233"/>
                </a:lnTo>
                <a:lnTo>
                  <a:pt x="92534" y="19109"/>
                </a:lnTo>
                <a:lnTo>
                  <a:pt x="98837" y="21312"/>
                </a:lnTo>
                <a:lnTo>
                  <a:pt x="105896" y="22780"/>
                </a:lnTo>
                <a:lnTo>
                  <a:pt x="113460" y="23759"/>
                </a:lnTo>
                <a:lnTo>
                  <a:pt x="121360" y="24412"/>
                </a:lnTo>
                <a:lnTo>
                  <a:pt x="129484" y="25799"/>
                </a:lnTo>
                <a:lnTo>
                  <a:pt x="137758" y="27677"/>
                </a:lnTo>
                <a:lnTo>
                  <a:pt x="146131" y="29881"/>
                </a:lnTo>
                <a:lnTo>
                  <a:pt x="153618" y="31351"/>
                </a:lnTo>
                <a:lnTo>
                  <a:pt x="160514" y="32330"/>
                </a:lnTo>
                <a:lnTo>
                  <a:pt x="167017" y="32983"/>
                </a:lnTo>
                <a:lnTo>
                  <a:pt x="174210" y="34371"/>
                </a:lnTo>
                <a:lnTo>
                  <a:pt x="181862" y="36249"/>
                </a:lnTo>
                <a:lnTo>
                  <a:pt x="189822" y="38454"/>
                </a:lnTo>
                <a:lnTo>
                  <a:pt x="197033" y="39923"/>
                </a:lnTo>
                <a:lnTo>
                  <a:pt x="203745" y="40903"/>
                </a:lnTo>
                <a:lnTo>
                  <a:pt x="210125" y="41556"/>
                </a:lnTo>
                <a:lnTo>
                  <a:pt x="216283" y="41991"/>
                </a:lnTo>
                <a:lnTo>
                  <a:pt x="222294" y="42282"/>
                </a:lnTo>
                <a:lnTo>
                  <a:pt x="228206" y="42475"/>
                </a:lnTo>
                <a:lnTo>
                  <a:pt x="233100" y="43556"/>
                </a:lnTo>
                <a:lnTo>
                  <a:pt x="244538" y="48677"/>
                </a:lnTo>
                <a:lnTo>
                  <a:pt x="250924" y="50209"/>
                </a:lnTo>
                <a:lnTo>
                  <a:pt x="256937" y="50890"/>
                </a:lnTo>
                <a:lnTo>
                  <a:pt x="265595" y="51425"/>
                </a:lnTo>
                <a:lnTo>
                  <a:pt x="263140" y="53970"/>
                </a:lnTo>
                <a:lnTo>
                  <a:pt x="261151" y="55983"/>
                </a:lnTo>
                <a:lnTo>
                  <a:pt x="258874" y="57325"/>
                </a:lnTo>
                <a:lnTo>
                  <a:pt x="251116" y="60165"/>
                </a:lnTo>
                <a:lnTo>
                  <a:pt x="245592" y="64205"/>
                </a:lnTo>
                <a:lnTo>
                  <a:pt x="241833" y="66615"/>
                </a:lnTo>
                <a:lnTo>
                  <a:pt x="237422" y="69175"/>
                </a:lnTo>
                <a:lnTo>
                  <a:pt x="232576" y="71834"/>
                </a:lnTo>
                <a:lnTo>
                  <a:pt x="227441" y="73607"/>
                </a:lnTo>
                <a:lnTo>
                  <a:pt x="222112" y="74789"/>
                </a:lnTo>
                <a:lnTo>
                  <a:pt x="216655" y="75577"/>
                </a:lnTo>
                <a:lnTo>
                  <a:pt x="211112" y="78007"/>
                </a:lnTo>
                <a:lnTo>
                  <a:pt x="205511" y="81532"/>
                </a:lnTo>
                <a:lnTo>
                  <a:pt x="199873" y="85787"/>
                </a:lnTo>
                <a:lnTo>
                  <a:pt x="193256" y="89576"/>
                </a:lnTo>
                <a:lnTo>
                  <a:pt x="185987" y="93055"/>
                </a:lnTo>
                <a:lnTo>
                  <a:pt x="178284" y="96327"/>
                </a:lnTo>
                <a:lnTo>
                  <a:pt x="164645" y="102502"/>
                </a:lnTo>
                <a:lnTo>
                  <a:pt x="158341" y="105482"/>
                </a:lnTo>
                <a:lnTo>
                  <a:pt x="153185" y="108421"/>
                </a:lnTo>
                <a:lnTo>
                  <a:pt x="148796" y="111333"/>
                </a:lnTo>
                <a:lnTo>
                  <a:pt x="144918" y="114227"/>
                </a:lnTo>
                <a:lnTo>
                  <a:pt x="140427" y="116156"/>
                </a:lnTo>
                <a:lnTo>
                  <a:pt x="135528" y="117443"/>
                </a:lnTo>
                <a:lnTo>
                  <a:pt x="130357" y="118299"/>
                </a:lnTo>
                <a:lnTo>
                  <a:pt x="126910" y="119823"/>
                </a:lnTo>
                <a:lnTo>
                  <a:pt x="124611" y="121793"/>
                </a:lnTo>
                <a:lnTo>
                  <a:pt x="123079" y="124058"/>
                </a:lnTo>
                <a:lnTo>
                  <a:pt x="121105" y="125568"/>
                </a:lnTo>
                <a:lnTo>
                  <a:pt x="118837" y="126574"/>
                </a:lnTo>
                <a:lnTo>
                  <a:pt x="113776" y="127692"/>
                </a:lnTo>
                <a:lnTo>
                  <a:pt x="108352" y="128190"/>
                </a:lnTo>
                <a:lnTo>
                  <a:pt x="106525" y="129275"/>
                </a:lnTo>
                <a:lnTo>
                  <a:pt x="105307" y="130951"/>
                </a:lnTo>
                <a:lnTo>
                  <a:pt x="102870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3"/>
          <p:cNvSpPr/>
          <p:nvPr/>
        </p:nvSpPr>
        <p:spPr>
          <a:xfrm>
            <a:off x="2068829" y="5126354"/>
            <a:ext cx="282894" cy="51437"/>
          </a:xfrm>
          <a:custGeom>
            <a:avLst/>
            <a:gdLst/>
            <a:ahLst/>
            <a:cxnLst/>
            <a:rect l="0" t="0" r="0" b="0"/>
            <a:pathLst>
              <a:path w="282894" h="51437">
                <a:moveTo>
                  <a:pt x="0" y="51436"/>
                </a:moveTo>
                <a:lnTo>
                  <a:pt x="7381" y="44054"/>
                </a:lnTo>
                <a:lnTo>
                  <a:pt x="10583" y="43393"/>
                </a:lnTo>
                <a:lnTo>
                  <a:pt x="12771" y="43216"/>
                </a:lnTo>
                <a:lnTo>
                  <a:pt x="16134" y="42146"/>
                </a:lnTo>
                <a:lnTo>
                  <a:pt x="20281" y="40481"/>
                </a:lnTo>
                <a:lnTo>
                  <a:pt x="24951" y="38417"/>
                </a:lnTo>
                <a:lnTo>
                  <a:pt x="35220" y="33585"/>
                </a:lnTo>
                <a:lnTo>
                  <a:pt x="40625" y="30962"/>
                </a:lnTo>
                <a:lnTo>
                  <a:pt x="46133" y="29214"/>
                </a:lnTo>
                <a:lnTo>
                  <a:pt x="51711" y="28049"/>
                </a:lnTo>
                <a:lnTo>
                  <a:pt x="57334" y="27272"/>
                </a:lnTo>
                <a:lnTo>
                  <a:pt x="63940" y="25802"/>
                </a:lnTo>
                <a:lnTo>
                  <a:pt x="71202" y="23869"/>
                </a:lnTo>
                <a:lnTo>
                  <a:pt x="78901" y="21628"/>
                </a:lnTo>
                <a:lnTo>
                  <a:pt x="86891" y="20134"/>
                </a:lnTo>
                <a:lnTo>
                  <a:pt x="95075" y="19138"/>
                </a:lnTo>
                <a:lnTo>
                  <a:pt x="103388" y="18474"/>
                </a:lnTo>
                <a:lnTo>
                  <a:pt x="111788" y="17078"/>
                </a:lnTo>
                <a:lnTo>
                  <a:pt x="120246" y="15196"/>
                </a:lnTo>
                <a:lnTo>
                  <a:pt x="128741" y="12988"/>
                </a:lnTo>
                <a:lnTo>
                  <a:pt x="137263" y="10564"/>
                </a:lnTo>
                <a:lnTo>
                  <a:pt x="154351" y="5331"/>
                </a:lnTo>
                <a:lnTo>
                  <a:pt x="163861" y="3554"/>
                </a:lnTo>
                <a:lnTo>
                  <a:pt x="174011" y="2370"/>
                </a:lnTo>
                <a:lnTo>
                  <a:pt x="184587" y="1580"/>
                </a:lnTo>
                <a:lnTo>
                  <a:pt x="194496" y="1053"/>
                </a:lnTo>
                <a:lnTo>
                  <a:pt x="213125" y="468"/>
                </a:lnTo>
                <a:lnTo>
                  <a:pt x="254479" y="62"/>
                </a:lnTo>
                <a:lnTo>
                  <a:pt x="28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4"/>
          <p:cNvSpPr/>
          <p:nvPr/>
        </p:nvSpPr>
        <p:spPr>
          <a:xfrm>
            <a:off x="2557466" y="4852068"/>
            <a:ext cx="196907" cy="334177"/>
          </a:xfrm>
          <a:custGeom>
            <a:avLst/>
            <a:gdLst/>
            <a:ahLst/>
            <a:cxnLst/>
            <a:rect l="0" t="0" r="0" b="0"/>
            <a:pathLst>
              <a:path w="196907" h="334177">
                <a:moveTo>
                  <a:pt x="128584" y="17111"/>
                </a:moveTo>
                <a:lnTo>
                  <a:pt x="124033" y="17111"/>
                </a:lnTo>
                <a:lnTo>
                  <a:pt x="121740" y="16159"/>
                </a:lnTo>
                <a:lnTo>
                  <a:pt x="116652" y="12561"/>
                </a:lnTo>
                <a:lnTo>
                  <a:pt x="111516" y="8381"/>
                </a:lnTo>
                <a:lnTo>
                  <a:pt x="107345" y="4341"/>
                </a:lnTo>
                <a:lnTo>
                  <a:pt x="104900" y="2883"/>
                </a:lnTo>
                <a:lnTo>
                  <a:pt x="99642" y="1263"/>
                </a:lnTo>
                <a:lnTo>
                  <a:pt x="94131" y="543"/>
                </a:lnTo>
                <a:lnTo>
                  <a:pt x="88506" y="223"/>
                </a:lnTo>
                <a:lnTo>
                  <a:pt x="82831" y="81"/>
                </a:lnTo>
                <a:lnTo>
                  <a:pt x="69731" y="0"/>
                </a:lnTo>
                <a:lnTo>
                  <a:pt x="65536" y="942"/>
                </a:lnTo>
                <a:lnTo>
                  <a:pt x="61787" y="2522"/>
                </a:lnTo>
                <a:lnTo>
                  <a:pt x="58335" y="4528"/>
                </a:lnTo>
                <a:lnTo>
                  <a:pt x="55081" y="6817"/>
                </a:lnTo>
                <a:lnTo>
                  <a:pt x="51959" y="9296"/>
                </a:lnTo>
                <a:lnTo>
                  <a:pt x="45951" y="14591"/>
                </a:lnTo>
                <a:lnTo>
                  <a:pt x="40105" y="20119"/>
                </a:lnTo>
                <a:lnTo>
                  <a:pt x="36261" y="21974"/>
                </a:lnTo>
                <a:lnTo>
                  <a:pt x="31792" y="23211"/>
                </a:lnTo>
                <a:lnTo>
                  <a:pt x="26909" y="24035"/>
                </a:lnTo>
                <a:lnTo>
                  <a:pt x="22700" y="25538"/>
                </a:lnTo>
                <a:lnTo>
                  <a:pt x="18942" y="27491"/>
                </a:lnTo>
                <a:lnTo>
                  <a:pt x="15484" y="29746"/>
                </a:lnTo>
                <a:lnTo>
                  <a:pt x="12227" y="32202"/>
                </a:lnTo>
                <a:lnTo>
                  <a:pt x="9102" y="34793"/>
                </a:lnTo>
                <a:lnTo>
                  <a:pt x="1795" y="41242"/>
                </a:lnTo>
                <a:lnTo>
                  <a:pt x="1195" y="42723"/>
                </a:lnTo>
                <a:lnTo>
                  <a:pt x="154" y="50071"/>
                </a:lnTo>
                <a:lnTo>
                  <a:pt x="27" y="58935"/>
                </a:lnTo>
                <a:lnTo>
                  <a:pt x="0" y="74348"/>
                </a:lnTo>
                <a:lnTo>
                  <a:pt x="951" y="76224"/>
                </a:lnTo>
                <a:lnTo>
                  <a:pt x="6841" y="83416"/>
                </a:lnTo>
                <a:lnTo>
                  <a:pt x="11928" y="88808"/>
                </a:lnTo>
                <a:lnTo>
                  <a:pt x="15571" y="91579"/>
                </a:lnTo>
                <a:lnTo>
                  <a:pt x="19904" y="94379"/>
                </a:lnTo>
                <a:lnTo>
                  <a:pt x="24698" y="97198"/>
                </a:lnTo>
                <a:lnTo>
                  <a:pt x="28847" y="100030"/>
                </a:lnTo>
                <a:lnTo>
                  <a:pt x="32565" y="102871"/>
                </a:lnTo>
                <a:lnTo>
                  <a:pt x="35996" y="105717"/>
                </a:lnTo>
                <a:lnTo>
                  <a:pt x="40189" y="107614"/>
                </a:lnTo>
                <a:lnTo>
                  <a:pt x="44889" y="108879"/>
                </a:lnTo>
                <a:lnTo>
                  <a:pt x="49927" y="109722"/>
                </a:lnTo>
                <a:lnTo>
                  <a:pt x="55191" y="111237"/>
                </a:lnTo>
                <a:lnTo>
                  <a:pt x="60605" y="113200"/>
                </a:lnTo>
                <a:lnTo>
                  <a:pt x="66119" y="115460"/>
                </a:lnTo>
                <a:lnTo>
                  <a:pt x="71701" y="117920"/>
                </a:lnTo>
                <a:lnTo>
                  <a:pt x="82982" y="123193"/>
                </a:lnTo>
                <a:lnTo>
                  <a:pt x="89610" y="124980"/>
                </a:lnTo>
                <a:lnTo>
                  <a:pt x="96886" y="126171"/>
                </a:lnTo>
                <a:lnTo>
                  <a:pt x="104595" y="126966"/>
                </a:lnTo>
                <a:lnTo>
                  <a:pt x="110686" y="128448"/>
                </a:lnTo>
                <a:lnTo>
                  <a:pt x="115699" y="130388"/>
                </a:lnTo>
                <a:lnTo>
                  <a:pt x="135140" y="140347"/>
                </a:lnTo>
                <a:lnTo>
                  <a:pt x="151693" y="148664"/>
                </a:lnTo>
                <a:lnTo>
                  <a:pt x="156372" y="152438"/>
                </a:lnTo>
                <a:lnTo>
                  <a:pt x="160444" y="156859"/>
                </a:lnTo>
                <a:lnTo>
                  <a:pt x="164112" y="161712"/>
                </a:lnTo>
                <a:lnTo>
                  <a:pt x="167509" y="165899"/>
                </a:lnTo>
                <a:lnTo>
                  <a:pt x="170726" y="169643"/>
                </a:lnTo>
                <a:lnTo>
                  <a:pt x="176841" y="177296"/>
                </a:lnTo>
                <a:lnTo>
                  <a:pt x="182734" y="187048"/>
                </a:lnTo>
                <a:lnTo>
                  <a:pt x="188528" y="197731"/>
                </a:lnTo>
                <a:lnTo>
                  <a:pt x="191406" y="203247"/>
                </a:lnTo>
                <a:lnTo>
                  <a:pt x="193325" y="208830"/>
                </a:lnTo>
                <a:lnTo>
                  <a:pt x="194605" y="214456"/>
                </a:lnTo>
                <a:lnTo>
                  <a:pt x="195458" y="220113"/>
                </a:lnTo>
                <a:lnTo>
                  <a:pt x="195074" y="225788"/>
                </a:lnTo>
                <a:lnTo>
                  <a:pt x="193865" y="231476"/>
                </a:lnTo>
                <a:lnTo>
                  <a:pt x="192107" y="237174"/>
                </a:lnTo>
                <a:lnTo>
                  <a:pt x="189983" y="242877"/>
                </a:lnTo>
                <a:lnTo>
                  <a:pt x="187614" y="248585"/>
                </a:lnTo>
                <a:lnTo>
                  <a:pt x="185082" y="254295"/>
                </a:lnTo>
                <a:lnTo>
                  <a:pt x="179729" y="265719"/>
                </a:lnTo>
                <a:lnTo>
                  <a:pt x="176968" y="271432"/>
                </a:lnTo>
                <a:lnTo>
                  <a:pt x="175127" y="277146"/>
                </a:lnTo>
                <a:lnTo>
                  <a:pt x="173900" y="282861"/>
                </a:lnTo>
                <a:lnTo>
                  <a:pt x="173082" y="288575"/>
                </a:lnTo>
                <a:lnTo>
                  <a:pt x="170632" y="293337"/>
                </a:lnTo>
                <a:lnTo>
                  <a:pt x="167093" y="297464"/>
                </a:lnTo>
                <a:lnTo>
                  <a:pt x="162829" y="301169"/>
                </a:lnTo>
                <a:lnTo>
                  <a:pt x="159034" y="304591"/>
                </a:lnTo>
                <a:lnTo>
                  <a:pt x="152277" y="310933"/>
                </a:lnTo>
                <a:lnTo>
                  <a:pt x="143118" y="319858"/>
                </a:lnTo>
                <a:lnTo>
                  <a:pt x="140178" y="321813"/>
                </a:lnTo>
                <a:lnTo>
                  <a:pt x="134372" y="323985"/>
                </a:lnTo>
                <a:lnTo>
                  <a:pt x="130537" y="325516"/>
                </a:lnTo>
                <a:lnTo>
                  <a:pt x="126076" y="327489"/>
                </a:lnTo>
                <a:lnTo>
                  <a:pt x="121197" y="329758"/>
                </a:lnTo>
                <a:lnTo>
                  <a:pt x="116991" y="331270"/>
                </a:lnTo>
                <a:lnTo>
                  <a:pt x="113235" y="332278"/>
                </a:lnTo>
                <a:lnTo>
                  <a:pt x="109779" y="332950"/>
                </a:lnTo>
                <a:lnTo>
                  <a:pt x="106522" y="333398"/>
                </a:lnTo>
                <a:lnTo>
                  <a:pt x="103399" y="333697"/>
                </a:lnTo>
                <a:lnTo>
                  <a:pt x="97388" y="334029"/>
                </a:lnTo>
                <a:lnTo>
                  <a:pt x="91541" y="334176"/>
                </a:lnTo>
                <a:lnTo>
                  <a:pt x="88649" y="333263"/>
                </a:lnTo>
                <a:lnTo>
                  <a:pt x="82895" y="329709"/>
                </a:lnTo>
                <a:lnTo>
                  <a:pt x="77162" y="324953"/>
                </a:lnTo>
                <a:lnTo>
                  <a:pt x="74300" y="322352"/>
                </a:lnTo>
                <a:lnTo>
                  <a:pt x="71440" y="320618"/>
                </a:lnTo>
                <a:lnTo>
                  <a:pt x="65721" y="318691"/>
                </a:lnTo>
                <a:lnTo>
                  <a:pt x="60005" y="315294"/>
                </a:lnTo>
                <a:lnTo>
                  <a:pt x="57147" y="313055"/>
                </a:lnTo>
                <a:lnTo>
                  <a:pt x="55242" y="310610"/>
                </a:lnTo>
                <a:lnTo>
                  <a:pt x="53971" y="308027"/>
                </a:lnTo>
                <a:lnTo>
                  <a:pt x="53125" y="305352"/>
                </a:lnTo>
                <a:lnTo>
                  <a:pt x="52184" y="297301"/>
                </a:lnTo>
                <a:lnTo>
                  <a:pt x="51766" y="288325"/>
                </a:lnTo>
                <a:lnTo>
                  <a:pt x="51579" y="281161"/>
                </a:lnTo>
                <a:lnTo>
                  <a:pt x="51475" y="267222"/>
                </a:lnTo>
                <a:lnTo>
                  <a:pt x="52413" y="261957"/>
                </a:lnTo>
                <a:lnTo>
                  <a:pt x="53991" y="256542"/>
                </a:lnTo>
                <a:lnTo>
                  <a:pt x="55995" y="251027"/>
                </a:lnTo>
                <a:lnTo>
                  <a:pt x="58284" y="245445"/>
                </a:lnTo>
                <a:lnTo>
                  <a:pt x="60762" y="239819"/>
                </a:lnTo>
                <a:lnTo>
                  <a:pt x="63367" y="234163"/>
                </a:lnTo>
                <a:lnTo>
                  <a:pt x="67008" y="228488"/>
                </a:lnTo>
                <a:lnTo>
                  <a:pt x="71341" y="222799"/>
                </a:lnTo>
                <a:lnTo>
                  <a:pt x="76134" y="217102"/>
                </a:lnTo>
                <a:lnTo>
                  <a:pt x="80282" y="211398"/>
                </a:lnTo>
                <a:lnTo>
                  <a:pt x="84000" y="205691"/>
                </a:lnTo>
                <a:lnTo>
                  <a:pt x="87431" y="199982"/>
                </a:lnTo>
                <a:lnTo>
                  <a:pt x="92576" y="194270"/>
                </a:lnTo>
                <a:lnTo>
                  <a:pt x="98864" y="188557"/>
                </a:lnTo>
                <a:lnTo>
                  <a:pt x="105913" y="182843"/>
                </a:lnTo>
                <a:lnTo>
                  <a:pt x="111565" y="177130"/>
                </a:lnTo>
                <a:lnTo>
                  <a:pt x="116285" y="171416"/>
                </a:lnTo>
                <a:lnTo>
                  <a:pt x="120385" y="165701"/>
                </a:lnTo>
                <a:lnTo>
                  <a:pt x="125023" y="159986"/>
                </a:lnTo>
                <a:lnTo>
                  <a:pt x="130019" y="154271"/>
                </a:lnTo>
                <a:lnTo>
                  <a:pt x="135256" y="148557"/>
                </a:lnTo>
                <a:lnTo>
                  <a:pt x="140652" y="143794"/>
                </a:lnTo>
                <a:lnTo>
                  <a:pt x="146154" y="139666"/>
                </a:lnTo>
                <a:lnTo>
                  <a:pt x="151727" y="135962"/>
                </a:lnTo>
                <a:lnTo>
                  <a:pt x="156395" y="131588"/>
                </a:lnTo>
                <a:lnTo>
                  <a:pt x="160459" y="126767"/>
                </a:lnTo>
                <a:lnTo>
                  <a:pt x="164122" y="121648"/>
                </a:lnTo>
                <a:lnTo>
                  <a:pt x="167516" y="117282"/>
                </a:lnTo>
                <a:lnTo>
                  <a:pt x="170731" y="113420"/>
                </a:lnTo>
                <a:lnTo>
                  <a:pt x="173827" y="109892"/>
                </a:lnTo>
                <a:lnTo>
                  <a:pt x="177796" y="106588"/>
                </a:lnTo>
                <a:lnTo>
                  <a:pt x="182346" y="103433"/>
                </a:lnTo>
                <a:lnTo>
                  <a:pt x="187286" y="100376"/>
                </a:lnTo>
                <a:lnTo>
                  <a:pt x="190578" y="97386"/>
                </a:lnTo>
                <a:lnTo>
                  <a:pt x="192773" y="94441"/>
                </a:lnTo>
                <a:lnTo>
                  <a:pt x="195212" y="88628"/>
                </a:lnTo>
                <a:lnTo>
                  <a:pt x="196585" y="80000"/>
                </a:lnTo>
                <a:lnTo>
                  <a:pt x="196906" y="74272"/>
                </a:lnTo>
                <a:lnTo>
                  <a:pt x="196040" y="71411"/>
                </a:lnTo>
                <a:lnTo>
                  <a:pt x="192537" y="65693"/>
                </a:lnTo>
                <a:lnTo>
                  <a:pt x="187804" y="59975"/>
                </a:lnTo>
                <a:lnTo>
                  <a:pt x="185209" y="57118"/>
                </a:lnTo>
                <a:lnTo>
                  <a:pt x="182527" y="55212"/>
                </a:lnTo>
                <a:lnTo>
                  <a:pt x="177006" y="53095"/>
                </a:lnTo>
                <a:lnTo>
                  <a:pt x="171377" y="49614"/>
                </a:lnTo>
                <a:lnTo>
                  <a:pt x="168542" y="47352"/>
                </a:lnTo>
                <a:lnTo>
                  <a:pt x="164748" y="44892"/>
                </a:lnTo>
                <a:lnTo>
                  <a:pt x="160313" y="42299"/>
                </a:lnTo>
                <a:lnTo>
                  <a:pt x="155451" y="39619"/>
                </a:lnTo>
                <a:lnTo>
                  <a:pt x="150305" y="37831"/>
                </a:lnTo>
                <a:lnTo>
                  <a:pt x="144970" y="36640"/>
                </a:lnTo>
                <a:lnTo>
                  <a:pt x="139508" y="35846"/>
                </a:lnTo>
                <a:lnTo>
                  <a:pt x="133009" y="35316"/>
                </a:lnTo>
                <a:lnTo>
                  <a:pt x="125819" y="34963"/>
                </a:lnTo>
                <a:lnTo>
                  <a:pt x="111162" y="34570"/>
                </a:lnTo>
                <a:lnTo>
                  <a:pt x="98298" y="34396"/>
                </a:lnTo>
                <a:lnTo>
                  <a:pt x="93153" y="35302"/>
                </a:lnTo>
                <a:lnTo>
                  <a:pt x="88771" y="36859"/>
                </a:lnTo>
                <a:lnTo>
                  <a:pt x="77148" y="428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5"/>
          <p:cNvSpPr/>
          <p:nvPr/>
        </p:nvSpPr>
        <p:spPr>
          <a:xfrm>
            <a:off x="1331978" y="5263515"/>
            <a:ext cx="539685" cy="102871"/>
          </a:xfrm>
          <a:custGeom>
            <a:avLst/>
            <a:gdLst/>
            <a:ahLst/>
            <a:cxnLst/>
            <a:rect l="0" t="0" r="0" b="0"/>
            <a:pathLst>
              <a:path w="539685" h="102871">
                <a:moveTo>
                  <a:pt x="16761" y="102870"/>
                </a:moveTo>
                <a:lnTo>
                  <a:pt x="16761" y="98319"/>
                </a:lnTo>
                <a:lnTo>
                  <a:pt x="15809" y="96978"/>
                </a:lnTo>
                <a:lnTo>
                  <a:pt x="14221" y="96084"/>
                </a:lnTo>
                <a:lnTo>
                  <a:pt x="9381" y="94650"/>
                </a:lnTo>
                <a:lnTo>
                  <a:pt x="0" y="94307"/>
                </a:lnTo>
                <a:lnTo>
                  <a:pt x="41009" y="94297"/>
                </a:lnTo>
                <a:lnTo>
                  <a:pt x="51668" y="91757"/>
                </a:lnTo>
                <a:lnTo>
                  <a:pt x="57178" y="89747"/>
                </a:lnTo>
                <a:lnTo>
                  <a:pt x="73459" y="87512"/>
                </a:lnTo>
                <a:lnTo>
                  <a:pt x="83135" y="86916"/>
                </a:lnTo>
                <a:lnTo>
                  <a:pt x="92443" y="85567"/>
                </a:lnTo>
                <a:lnTo>
                  <a:pt x="101506" y="83714"/>
                </a:lnTo>
                <a:lnTo>
                  <a:pt x="110405" y="81527"/>
                </a:lnTo>
                <a:lnTo>
                  <a:pt x="119196" y="79116"/>
                </a:lnTo>
                <a:lnTo>
                  <a:pt x="136583" y="73897"/>
                </a:lnTo>
                <a:lnTo>
                  <a:pt x="147125" y="71172"/>
                </a:lnTo>
                <a:lnTo>
                  <a:pt x="171538" y="65605"/>
                </a:lnTo>
                <a:lnTo>
                  <a:pt x="237545" y="51419"/>
                </a:lnTo>
                <a:lnTo>
                  <a:pt x="249675" y="48567"/>
                </a:lnTo>
                <a:lnTo>
                  <a:pt x="261572" y="44760"/>
                </a:lnTo>
                <a:lnTo>
                  <a:pt x="273314" y="40318"/>
                </a:lnTo>
                <a:lnTo>
                  <a:pt x="284951" y="35451"/>
                </a:lnTo>
                <a:lnTo>
                  <a:pt x="297472" y="31254"/>
                </a:lnTo>
                <a:lnTo>
                  <a:pt x="310582" y="27503"/>
                </a:lnTo>
                <a:lnTo>
                  <a:pt x="324084" y="24050"/>
                </a:lnTo>
                <a:lnTo>
                  <a:pt x="336896" y="21748"/>
                </a:lnTo>
                <a:lnTo>
                  <a:pt x="349247" y="20214"/>
                </a:lnTo>
                <a:lnTo>
                  <a:pt x="361291" y="19191"/>
                </a:lnTo>
                <a:lnTo>
                  <a:pt x="373130" y="17556"/>
                </a:lnTo>
                <a:lnTo>
                  <a:pt x="384833" y="15514"/>
                </a:lnTo>
                <a:lnTo>
                  <a:pt x="396445" y="13200"/>
                </a:lnTo>
                <a:lnTo>
                  <a:pt x="419507" y="8089"/>
                </a:lnTo>
                <a:lnTo>
                  <a:pt x="430991" y="5392"/>
                </a:lnTo>
                <a:lnTo>
                  <a:pt x="441505" y="3595"/>
                </a:lnTo>
                <a:lnTo>
                  <a:pt x="451371" y="2396"/>
                </a:lnTo>
                <a:lnTo>
                  <a:pt x="460806" y="1598"/>
                </a:lnTo>
                <a:lnTo>
                  <a:pt x="469954" y="1065"/>
                </a:lnTo>
                <a:lnTo>
                  <a:pt x="487738" y="473"/>
                </a:lnTo>
                <a:lnTo>
                  <a:pt x="515594" y="93"/>
                </a:lnTo>
                <a:lnTo>
                  <a:pt x="53968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6"/>
          <p:cNvSpPr/>
          <p:nvPr/>
        </p:nvSpPr>
        <p:spPr>
          <a:xfrm>
            <a:off x="1391719" y="5469271"/>
            <a:ext cx="437082" cy="230896"/>
          </a:xfrm>
          <a:custGeom>
            <a:avLst/>
            <a:gdLst/>
            <a:ahLst/>
            <a:cxnLst/>
            <a:rect l="0" t="0" r="0" b="0"/>
            <a:pathLst>
              <a:path w="437082" h="230896">
                <a:moveTo>
                  <a:pt x="25600" y="119999"/>
                </a:moveTo>
                <a:lnTo>
                  <a:pt x="10000" y="119999"/>
                </a:lnTo>
                <a:lnTo>
                  <a:pt x="6602" y="117459"/>
                </a:lnTo>
                <a:lnTo>
                  <a:pt x="1210" y="112618"/>
                </a:lnTo>
                <a:lnTo>
                  <a:pt x="768" y="111268"/>
                </a:lnTo>
                <a:lnTo>
                  <a:pt x="145" y="104818"/>
                </a:lnTo>
                <a:lnTo>
                  <a:pt x="0" y="99599"/>
                </a:lnTo>
                <a:lnTo>
                  <a:pt x="913" y="96874"/>
                </a:lnTo>
                <a:lnTo>
                  <a:pt x="4468" y="91306"/>
                </a:lnTo>
                <a:lnTo>
                  <a:pt x="6750" y="87535"/>
                </a:lnTo>
                <a:lnTo>
                  <a:pt x="9223" y="83117"/>
                </a:lnTo>
                <a:lnTo>
                  <a:pt x="11825" y="78265"/>
                </a:lnTo>
                <a:lnTo>
                  <a:pt x="14512" y="74079"/>
                </a:lnTo>
                <a:lnTo>
                  <a:pt x="23797" y="61731"/>
                </a:lnTo>
                <a:lnTo>
                  <a:pt x="33054" y="48382"/>
                </a:lnTo>
                <a:lnTo>
                  <a:pt x="37237" y="42727"/>
                </a:lnTo>
                <a:lnTo>
                  <a:pt x="40978" y="38004"/>
                </a:lnTo>
                <a:lnTo>
                  <a:pt x="44425" y="33903"/>
                </a:lnTo>
                <a:lnTo>
                  <a:pt x="49580" y="29264"/>
                </a:lnTo>
                <a:lnTo>
                  <a:pt x="55874" y="24266"/>
                </a:lnTo>
                <a:lnTo>
                  <a:pt x="62928" y="19030"/>
                </a:lnTo>
                <a:lnTo>
                  <a:pt x="69535" y="14586"/>
                </a:lnTo>
                <a:lnTo>
                  <a:pt x="75846" y="10671"/>
                </a:lnTo>
                <a:lnTo>
                  <a:pt x="81957" y="7108"/>
                </a:lnTo>
                <a:lnTo>
                  <a:pt x="93828" y="3150"/>
                </a:lnTo>
                <a:lnTo>
                  <a:pt x="106406" y="1391"/>
                </a:lnTo>
                <a:lnTo>
                  <a:pt x="113761" y="922"/>
                </a:lnTo>
                <a:lnTo>
                  <a:pt x="128600" y="400"/>
                </a:lnTo>
                <a:lnTo>
                  <a:pt x="154993" y="38"/>
                </a:lnTo>
                <a:lnTo>
                  <a:pt x="169561" y="0"/>
                </a:lnTo>
                <a:lnTo>
                  <a:pt x="180388" y="2531"/>
                </a:lnTo>
                <a:lnTo>
                  <a:pt x="185942" y="4539"/>
                </a:lnTo>
                <a:lnTo>
                  <a:pt x="190597" y="7783"/>
                </a:lnTo>
                <a:lnTo>
                  <a:pt x="194653" y="11851"/>
                </a:lnTo>
                <a:lnTo>
                  <a:pt x="198310" y="16468"/>
                </a:lnTo>
                <a:lnTo>
                  <a:pt x="201700" y="20498"/>
                </a:lnTo>
                <a:lnTo>
                  <a:pt x="208007" y="27516"/>
                </a:lnTo>
                <a:lnTo>
                  <a:pt x="211022" y="31674"/>
                </a:lnTo>
                <a:lnTo>
                  <a:pt x="213985" y="36350"/>
                </a:lnTo>
                <a:lnTo>
                  <a:pt x="216913" y="41373"/>
                </a:lnTo>
                <a:lnTo>
                  <a:pt x="218864" y="46626"/>
                </a:lnTo>
                <a:lnTo>
                  <a:pt x="220166" y="52034"/>
                </a:lnTo>
                <a:lnTo>
                  <a:pt x="221033" y="57544"/>
                </a:lnTo>
                <a:lnTo>
                  <a:pt x="221611" y="64075"/>
                </a:lnTo>
                <a:lnTo>
                  <a:pt x="221997" y="71286"/>
                </a:lnTo>
                <a:lnTo>
                  <a:pt x="222425" y="85966"/>
                </a:lnTo>
                <a:lnTo>
                  <a:pt x="222700" y="113452"/>
                </a:lnTo>
                <a:lnTo>
                  <a:pt x="222723" y="121350"/>
                </a:lnTo>
                <a:lnTo>
                  <a:pt x="221785" y="129472"/>
                </a:lnTo>
                <a:lnTo>
                  <a:pt x="220208" y="137744"/>
                </a:lnTo>
                <a:lnTo>
                  <a:pt x="218204" y="146116"/>
                </a:lnTo>
                <a:lnTo>
                  <a:pt x="215915" y="153603"/>
                </a:lnTo>
                <a:lnTo>
                  <a:pt x="213437" y="160499"/>
                </a:lnTo>
                <a:lnTo>
                  <a:pt x="210832" y="167002"/>
                </a:lnTo>
                <a:lnTo>
                  <a:pt x="207191" y="173241"/>
                </a:lnTo>
                <a:lnTo>
                  <a:pt x="202858" y="179306"/>
                </a:lnTo>
                <a:lnTo>
                  <a:pt x="198065" y="185255"/>
                </a:lnTo>
                <a:lnTo>
                  <a:pt x="193917" y="191125"/>
                </a:lnTo>
                <a:lnTo>
                  <a:pt x="190199" y="196944"/>
                </a:lnTo>
                <a:lnTo>
                  <a:pt x="186768" y="202728"/>
                </a:lnTo>
                <a:lnTo>
                  <a:pt x="182575" y="207537"/>
                </a:lnTo>
                <a:lnTo>
                  <a:pt x="177875" y="211695"/>
                </a:lnTo>
                <a:lnTo>
                  <a:pt x="168526" y="218855"/>
                </a:lnTo>
                <a:lnTo>
                  <a:pt x="161195" y="225212"/>
                </a:lnTo>
                <a:lnTo>
                  <a:pt x="156954" y="227289"/>
                </a:lnTo>
                <a:lnTo>
                  <a:pt x="143789" y="230211"/>
                </a:lnTo>
                <a:lnTo>
                  <a:pt x="140041" y="230895"/>
                </a:lnTo>
                <a:lnTo>
                  <a:pt x="133296" y="228658"/>
                </a:lnTo>
                <a:lnTo>
                  <a:pt x="124900" y="225442"/>
                </a:lnTo>
                <a:lnTo>
                  <a:pt x="117994" y="224012"/>
                </a:lnTo>
                <a:lnTo>
                  <a:pt x="115771" y="222679"/>
                </a:lnTo>
                <a:lnTo>
                  <a:pt x="114289" y="220837"/>
                </a:lnTo>
                <a:lnTo>
                  <a:pt x="113301" y="218657"/>
                </a:lnTo>
                <a:lnTo>
                  <a:pt x="109664" y="213694"/>
                </a:lnTo>
                <a:lnTo>
                  <a:pt x="104118" y="207298"/>
                </a:lnTo>
                <a:lnTo>
                  <a:pt x="104615" y="205821"/>
                </a:lnTo>
                <a:lnTo>
                  <a:pt x="109866" y="199191"/>
                </a:lnTo>
                <a:lnTo>
                  <a:pt x="114805" y="193930"/>
                </a:lnTo>
                <a:lnTo>
                  <a:pt x="117455" y="190242"/>
                </a:lnTo>
                <a:lnTo>
                  <a:pt x="120174" y="185877"/>
                </a:lnTo>
                <a:lnTo>
                  <a:pt x="122940" y="181063"/>
                </a:lnTo>
                <a:lnTo>
                  <a:pt x="125736" y="176900"/>
                </a:lnTo>
                <a:lnTo>
                  <a:pt x="131382" y="169736"/>
                </a:lnTo>
                <a:lnTo>
                  <a:pt x="135174" y="167444"/>
                </a:lnTo>
                <a:lnTo>
                  <a:pt x="144467" y="164898"/>
                </a:lnTo>
                <a:lnTo>
                  <a:pt x="154948" y="161227"/>
                </a:lnTo>
                <a:lnTo>
                  <a:pt x="165955" y="156420"/>
                </a:lnTo>
                <a:lnTo>
                  <a:pt x="177198" y="151108"/>
                </a:lnTo>
                <a:lnTo>
                  <a:pt x="184768" y="149311"/>
                </a:lnTo>
                <a:lnTo>
                  <a:pt x="193625" y="148113"/>
                </a:lnTo>
                <a:lnTo>
                  <a:pt x="203339" y="147314"/>
                </a:lnTo>
                <a:lnTo>
                  <a:pt x="212673" y="146781"/>
                </a:lnTo>
                <a:lnTo>
                  <a:pt x="230664" y="146190"/>
                </a:lnTo>
                <a:lnTo>
                  <a:pt x="266449" y="145810"/>
                </a:lnTo>
                <a:lnTo>
                  <a:pt x="437081" y="1457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97"/>
          <p:cNvSpPr/>
          <p:nvPr/>
        </p:nvSpPr>
        <p:spPr>
          <a:xfrm>
            <a:off x="2497454" y="5306377"/>
            <a:ext cx="291466" cy="1"/>
          </a:xfrm>
          <a:custGeom>
            <a:avLst/>
            <a:gdLst/>
            <a:ahLst/>
            <a:cxnLst/>
            <a:rect l="0" t="0" r="0" b="0"/>
            <a:pathLst>
              <a:path w="291466" h="1">
                <a:moveTo>
                  <a:pt x="0" y="0"/>
                </a:move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98"/>
          <p:cNvSpPr/>
          <p:nvPr/>
        </p:nvSpPr>
        <p:spPr>
          <a:xfrm>
            <a:off x="2593457" y="5435358"/>
            <a:ext cx="264044" cy="282058"/>
          </a:xfrm>
          <a:custGeom>
            <a:avLst/>
            <a:gdLst/>
            <a:ahLst/>
            <a:cxnLst/>
            <a:rect l="0" t="0" r="0" b="0"/>
            <a:pathLst>
              <a:path w="264044" h="282058">
                <a:moveTo>
                  <a:pt x="15440" y="33896"/>
                </a:moveTo>
                <a:lnTo>
                  <a:pt x="8059" y="33896"/>
                </a:lnTo>
                <a:lnTo>
                  <a:pt x="7662" y="32944"/>
                </a:lnTo>
                <a:lnTo>
                  <a:pt x="6972" y="26515"/>
                </a:lnTo>
                <a:lnTo>
                  <a:pt x="11449" y="21126"/>
                </a:lnTo>
                <a:lnTo>
                  <a:pt x="18808" y="13497"/>
                </a:lnTo>
                <a:lnTo>
                  <a:pt x="22448" y="11725"/>
                </a:lnTo>
                <a:lnTo>
                  <a:pt x="26779" y="10542"/>
                </a:lnTo>
                <a:lnTo>
                  <a:pt x="31572" y="9755"/>
                </a:lnTo>
                <a:lnTo>
                  <a:pt x="36672" y="8277"/>
                </a:lnTo>
                <a:lnTo>
                  <a:pt x="41977" y="6340"/>
                </a:lnTo>
                <a:lnTo>
                  <a:pt x="47419" y="4095"/>
                </a:lnTo>
                <a:lnTo>
                  <a:pt x="52952" y="2599"/>
                </a:lnTo>
                <a:lnTo>
                  <a:pt x="58546" y="1601"/>
                </a:lnTo>
                <a:lnTo>
                  <a:pt x="64180" y="937"/>
                </a:lnTo>
                <a:lnTo>
                  <a:pt x="68888" y="493"/>
                </a:lnTo>
                <a:lnTo>
                  <a:pt x="76660" y="0"/>
                </a:lnTo>
                <a:lnTo>
                  <a:pt x="81018" y="822"/>
                </a:lnTo>
                <a:lnTo>
                  <a:pt x="85829" y="2322"/>
                </a:lnTo>
                <a:lnTo>
                  <a:pt x="90941" y="4274"/>
                </a:lnTo>
                <a:lnTo>
                  <a:pt x="96254" y="5576"/>
                </a:lnTo>
                <a:lnTo>
                  <a:pt x="101701" y="6443"/>
                </a:lnTo>
                <a:lnTo>
                  <a:pt x="107237" y="7022"/>
                </a:lnTo>
                <a:lnTo>
                  <a:pt x="112833" y="8361"/>
                </a:lnTo>
                <a:lnTo>
                  <a:pt x="118469" y="10205"/>
                </a:lnTo>
                <a:lnTo>
                  <a:pt x="124131" y="12387"/>
                </a:lnTo>
                <a:lnTo>
                  <a:pt x="128858" y="15747"/>
                </a:lnTo>
                <a:lnTo>
                  <a:pt x="136650" y="24560"/>
                </a:lnTo>
                <a:lnTo>
                  <a:pt x="140062" y="29577"/>
                </a:lnTo>
                <a:lnTo>
                  <a:pt x="143289" y="34827"/>
                </a:lnTo>
                <a:lnTo>
                  <a:pt x="146393" y="40232"/>
                </a:lnTo>
                <a:lnTo>
                  <a:pt x="152381" y="51317"/>
                </a:lnTo>
                <a:lnTo>
                  <a:pt x="155312" y="56940"/>
                </a:lnTo>
                <a:lnTo>
                  <a:pt x="157265" y="63547"/>
                </a:lnTo>
                <a:lnTo>
                  <a:pt x="158568" y="70809"/>
                </a:lnTo>
                <a:lnTo>
                  <a:pt x="159436" y="78507"/>
                </a:lnTo>
                <a:lnTo>
                  <a:pt x="160015" y="86497"/>
                </a:lnTo>
                <a:lnTo>
                  <a:pt x="160401" y="94681"/>
                </a:lnTo>
                <a:lnTo>
                  <a:pt x="160829" y="111394"/>
                </a:lnTo>
                <a:lnTo>
                  <a:pt x="161127" y="153957"/>
                </a:lnTo>
                <a:lnTo>
                  <a:pt x="160190" y="162515"/>
                </a:lnTo>
                <a:lnTo>
                  <a:pt x="158613" y="171077"/>
                </a:lnTo>
                <a:lnTo>
                  <a:pt x="156608" y="179643"/>
                </a:lnTo>
                <a:lnTo>
                  <a:pt x="154320" y="188211"/>
                </a:lnTo>
                <a:lnTo>
                  <a:pt x="149237" y="205351"/>
                </a:lnTo>
                <a:lnTo>
                  <a:pt x="146548" y="212970"/>
                </a:lnTo>
                <a:lnTo>
                  <a:pt x="143803" y="219953"/>
                </a:lnTo>
                <a:lnTo>
                  <a:pt x="141020" y="226515"/>
                </a:lnTo>
                <a:lnTo>
                  <a:pt x="137260" y="232794"/>
                </a:lnTo>
                <a:lnTo>
                  <a:pt x="132849" y="238885"/>
                </a:lnTo>
                <a:lnTo>
                  <a:pt x="128002" y="244851"/>
                </a:lnTo>
                <a:lnTo>
                  <a:pt x="122866" y="250733"/>
                </a:lnTo>
                <a:lnTo>
                  <a:pt x="117538" y="256559"/>
                </a:lnTo>
                <a:lnTo>
                  <a:pt x="112080" y="262348"/>
                </a:lnTo>
                <a:lnTo>
                  <a:pt x="107489" y="266207"/>
                </a:lnTo>
                <a:lnTo>
                  <a:pt x="99848" y="270496"/>
                </a:lnTo>
                <a:lnTo>
                  <a:pt x="85641" y="277461"/>
                </a:lnTo>
                <a:lnTo>
                  <a:pt x="77438" y="280260"/>
                </a:lnTo>
                <a:lnTo>
                  <a:pt x="69664" y="281504"/>
                </a:lnTo>
                <a:lnTo>
                  <a:pt x="64925" y="281836"/>
                </a:lnTo>
                <a:lnTo>
                  <a:pt x="59860" y="282057"/>
                </a:lnTo>
                <a:lnTo>
                  <a:pt x="54578" y="281252"/>
                </a:lnTo>
                <a:lnTo>
                  <a:pt x="49152" y="279763"/>
                </a:lnTo>
                <a:lnTo>
                  <a:pt x="43630" y="277817"/>
                </a:lnTo>
                <a:lnTo>
                  <a:pt x="38996" y="276520"/>
                </a:lnTo>
                <a:lnTo>
                  <a:pt x="31307" y="275079"/>
                </a:lnTo>
                <a:lnTo>
                  <a:pt x="24714" y="271899"/>
                </a:lnTo>
                <a:lnTo>
                  <a:pt x="18609" y="267310"/>
                </a:lnTo>
                <a:lnTo>
                  <a:pt x="12721" y="262096"/>
                </a:lnTo>
                <a:lnTo>
                  <a:pt x="6929" y="254064"/>
                </a:lnTo>
                <a:lnTo>
                  <a:pt x="4051" y="249255"/>
                </a:lnTo>
                <a:lnTo>
                  <a:pt x="2132" y="244144"/>
                </a:lnTo>
                <a:lnTo>
                  <a:pt x="853" y="238831"/>
                </a:lnTo>
                <a:lnTo>
                  <a:pt x="0" y="233385"/>
                </a:lnTo>
                <a:lnTo>
                  <a:pt x="384" y="227849"/>
                </a:lnTo>
                <a:lnTo>
                  <a:pt x="1593" y="222253"/>
                </a:lnTo>
                <a:lnTo>
                  <a:pt x="3351" y="216617"/>
                </a:lnTo>
                <a:lnTo>
                  <a:pt x="7845" y="207816"/>
                </a:lnTo>
                <a:lnTo>
                  <a:pt x="13017" y="199776"/>
                </a:lnTo>
                <a:lnTo>
                  <a:pt x="15730" y="194966"/>
                </a:lnTo>
                <a:lnTo>
                  <a:pt x="18491" y="189854"/>
                </a:lnTo>
                <a:lnTo>
                  <a:pt x="22236" y="184541"/>
                </a:lnTo>
                <a:lnTo>
                  <a:pt x="26638" y="179093"/>
                </a:lnTo>
                <a:lnTo>
                  <a:pt x="31478" y="173557"/>
                </a:lnTo>
                <a:lnTo>
                  <a:pt x="36609" y="168913"/>
                </a:lnTo>
                <a:lnTo>
                  <a:pt x="41936" y="164865"/>
                </a:lnTo>
                <a:lnTo>
                  <a:pt x="47391" y="161214"/>
                </a:lnTo>
                <a:lnTo>
                  <a:pt x="53886" y="158780"/>
                </a:lnTo>
                <a:lnTo>
                  <a:pt x="61073" y="157157"/>
                </a:lnTo>
                <a:lnTo>
                  <a:pt x="68722" y="156075"/>
                </a:lnTo>
                <a:lnTo>
                  <a:pt x="75726" y="154401"/>
                </a:lnTo>
                <a:lnTo>
                  <a:pt x="82301" y="152333"/>
                </a:lnTo>
                <a:lnTo>
                  <a:pt x="88589" y="150002"/>
                </a:lnTo>
                <a:lnTo>
                  <a:pt x="95638" y="148448"/>
                </a:lnTo>
                <a:lnTo>
                  <a:pt x="103196" y="147412"/>
                </a:lnTo>
                <a:lnTo>
                  <a:pt x="111091" y="146721"/>
                </a:lnTo>
                <a:lnTo>
                  <a:pt x="119213" y="146260"/>
                </a:lnTo>
                <a:lnTo>
                  <a:pt x="135856" y="145748"/>
                </a:lnTo>
                <a:lnTo>
                  <a:pt x="144295" y="146564"/>
                </a:lnTo>
                <a:lnTo>
                  <a:pt x="152778" y="148061"/>
                </a:lnTo>
                <a:lnTo>
                  <a:pt x="161291" y="150011"/>
                </a:lnTo>
                <a:lnTo>
                  <a:pt x="169824" y="151312"/>
                </a:lnTo>
                <a:lnTo>
                  <a:pt x="178370" y="152178"/>
                </a:lnTo>
                <a:lnTo>
                  <a:pt x="186925" y="152756"/>
                </a:lnTo>
                <a:lnTo>
                  <a:pt x="195486" y="152189"/>
                </a:lnTo>
                <a:lnTo>
                  <a:pt x="204051" y="150858"/>
                </a:lnTo>
                <a:lnTo>
                  <a:pt x="212618" y="149018"/>
                </a:lnTo>
                <a:lnTo>
                  <a:pt x="221187" y="147792"/>
                </a:lnTo>
                <a:lnTo>
                  <a:pt x="229757" y="146974"/>
                </a:lnTo>
                <a:lnTo>
                  <a:pt x="244994" y="146066"/>
                </a:lnTo>
                <a:lnTo>
                  <a:pt x="264043" y="1453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99"/>
          <p:cNvSpPr/>
          <p:nvPr/>
        </p:nvSpPr>
        <p:spPr>
          <a:xfrm>
            <a:off x="4289107" y="4354829"/>
            <a:ext cx="317184" cy="240032"/>
          </a:xfrm>
          <a:custGeom>
            <a:avLst/>
            <a:gdLst/>
            <a:ahLst/>
            <a:cxnLst/>
            <a:rect l="0" t="0" r="0" b="0"/>
            <a:pathLst>
              <a:path w="317184" h="240032">
                <a:moveTo>
                  <a:pt x="0" y="0"/>
                </a:moveTo>
                <a:lnTo>
                  <a:pt x="7381" y="7381"/>
                </a:lnTo>
                <a:lnTo>
                  <a:pt x="13123" y="10583"/>
                </a:lnTo>
                <a:lnTo>
                  <a:pt x="17321" y="12771"/>
                </a:lnTo>
                <a:lnTo>
                  <a:pt x="21072" y="16134"/>
                </a:lnTo>
                <a:lnTo>
                  <a:pt x="24526" y="20281"/>
                </a:lnTo>
                <a:lnTo>
                  <a:pt x="27781" y="24951"/>
                </a:lnTo>
                <a:lnTo>
                  <a:pt x="31855" y="29017"/>
                </a:lnTo>
                <a:lnTo>
                  <a:pt x="41463" y="36074"/>
                </a:lnTo>
                <a:lnTo>
                  <a:pt x="46692" y="39289"/>
                </a:lnTo>
                <a:lnTo>
                  <a:pt x="52083" y="42386"/>
                </a:lnTo>
                <a:lnTo>
                  <a:pt x="57582" y="45402"/>
                </a:lnTo>
                <a:lnTo>
                  <a:pt x="63153" y="49319"/>
                </a:lnTo>
                <a:lnTo>
                  <a:pt x="68772" y="53834"/>
                </a:lnTo>
                <a:lnTo>
                  <a:pt x="74423" y="58750"/>
                </a:lnTo>
                <a:lnTo>
                  <a:pt x="80096" y="62979"/>
                </a:lnTo>
                <a:lnTo>
                  <a:pt x="85782" y="66751"/>
                </a:lnTo>
                <a:lnTo>
                  <a:pt x="91478" y="70219"/>
                </a:lnTo>
                <a:lnTo>
                  <a:pt x="105427" y="79151"/>
                </a:lnTo>
                <a:lnTo>
                  <a:pt x="137665" y="100408"/>
                </a:lnTo>
                <a:lnTo>
                  <a:pt x="145117" y="105991"/>
                </a:lnTo>
                <a:lnTo>
                  <a:pt x="151990" y="111618"/>
                </a:lnTo>
                <a:lnTo>
                  <a:pt x="158476" y="117275"/>
                </a:lnTo>
                <a:lnTo>
                  <a:pt x="165659" y="122951"/>
                </a:lnTo>
                <a:lnTo>
                  <a:pt x="173304" y="128640"/>
                </a:lnTo>
                <a:lnTo>
                  <a:pt x="181258" y="134338"/>
                </a:lnTo>
                <a:lnTo>
                  <a:pt x="189419" y="140994"/>
                </a:lnTo>
                <a:lnTo>
                  <a:pt x="197717" y="148289"/>
                </a:lnTo>
                <a:lnTo>
                  <a:pt x="213604" y="163061"/>
                </a:lnTo>
                <a:lnTo>
                  <a:pt x="227015" y="175977"/>
                </a:lnTo>
                <a:lnTo>
                  <a:pt x="233258" y="181136"/>
                </a:lnTo>
                <a:lnTo>
                  <a:pt x="239326" y="185527"/>
                </a:lnTo>
                <a:lnTo>
                  <a:pt x="245276" y="189407"/>
                </a:lnTo>
                <a:lnTo>
                  <a:pt x="251147" y="193899"/>
                </a:lnTo>
                <a:lnTo>
                  <a:pt x="256966" y="198799"/>
                </a:lnTo>
                <a:lnTo>
                  <a:pt x="267560" y="208370"/>
                </a:lnTo>
                <a:lnTo>
                  <a:pt x="275443" y="215800"/>
                </a:lnTo>
                <a:lnTo>
                  <a:pt x="284661" y="222276"/>
                </a:lnTo>
                <a:lnTo>
                  <a:pt x="294157" y="228330"/>
                </a:lnTo>
                <a:lnTo>
                  <a:pt x="301551" y="234195"/>
                </a:lnTo>
                <a:lnTo>
                  <a:pt x="308013" y="237437"/>
                </a:lnTo>
                <a:lnTo>
                  <a:pt x="317183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0"/>
          <p:cNvSpPr/>
          <p:nvPr/>
        </p:nvSpPr>
        <p:spPr>
          <a:xfrm>
            <a:off x="4349115" y="4380547"/>
            <a:ext cx="240031" cy="240031"/>
          </a:xfrm>
          <a:custGeom>
            <a:avLst/>
            <a:gdLst/>
            <a:ahLst/>
            <a:cxnLst/>
            <a:rect l="0" t="0" r="0" b="0"/>
            <a:pathLst>
              <a:path w="240031" h="240031">
                <a:moveTo>
                  <a:pt x="240030" y="0"/>
                </a:moveTo>
                <a:lnTo>
                  <a:pt x="235479" y="0"/>
                </a:lnTo>
                <a:lnTo>
                  <a:pt x="234138" y="953"/>
                </a:lnTo>
                <a:lnTo>
                  <a:pt x="233244" y="2540"/>
                </a:lnTo>
                <a:lnTo>
                  <a:pt x="232648" y="4551"/>
                </a:lnTo>
                <a:lnTo>
                  <a:pt x="229447" y="9325"/>
                </a:lnTo>
                <a:lnTo>
                  <a:pt x="227259" y="11932"/>
                </a:lnTo>
                <a:lnTo>
                  <a:pt x="225801" y="14622"/>
                </a:lnTo>
                <a:lnTo>
                  <a:pt x="224181" y="20151"/>
                </a:lnTo>
                <a:lnTo>
                  <a:pt x="221844" y="23912"/>
                </a:lnTo>
                <a:lnTo>
                  <a:pt x="218381" y="28324"/>
                </a:lnTo>
                <a:lnTo>
                  <a:pt x="214167" y="33170"/>
                </a:lnTo>
                <a:lnTo>
                  <a:pt x="209453" y="38306"/>
                </a:lnTo>
                <a:lnTo>
                  <a:pt x="199135" y="49092"/>
                </a:lnTo>
                <a:lnTo>
                  <a:pt x="193716" y="55588"/>
                </a:lnTo>
                <a:lnTo>
                  <a:pt x="188199" y="62777"/>
                </a:lnTo>
                <a:lnTo>
                  <a:pt x="182616" y="70426"/>
                </a:lnTo>
                <a:lnTo>
                  <a:pt x="171332" y="86545"/>
                </a:lnTo>
                <a:lnTo>
                  <a:pt x="165656" y="94844"/>
                </a:lnTo>
                <a:lnTo>
                  <a:pt x="159015" y="103235"/>
                </a:lnTo>
                <a:lnTo>
                  <a:pt x="151730" y="111686"/>
                </a:lnTo>
                <a:lnTo>
                  <a:pt x="144015" y="120177"/>
                </a:lnTo>
                <a:lnTo>
                  <a:pt x="136015" y="127743"/>
                </a:lnTo>
                <a:lnTo>
                  <a:pt x="127824" y="134692"/>
                </a:lnTo>
                <a:lnTo>
                  <a:pt x="119506" y="141230"/>
                </a:lnTo>
                <a:lnTo>
                  <a:pt x="111103" y="148446"/>
                </a:lnTo>
                <a:lnTo>
                  <a:pt x="102643" y="156114"/>
                </a:lnTo>
                <a:lnTo>
                  <a:pt x="86577" y="171301"/>
                </a:lnTo>
                <a:lnTo>
                  <a:pt x="73086" y="184401"/>
                </a:lnTo>
                <a:lnTo>
                  <a:pt x="66821" y="189610"/>
                </a:lnTo>
                <a:lnTo>
                  <a:pt x="60740" y="194034"/>
                </a:lnTo>
                <a:lnTo>
                  <a:pt x="54780" y="197936"/>
                </a:lnTo>
                <a:lnTo>
                  <a:pt x="48902" y="202442"/>
                </a:lnTo>
                <a:lnTo>
                  <a:pt x="43079" y="207352"/>
                </a:lnTo>
                <a:lnTo>
                  <a:pt x="37292" y="212530"/>
                </a:lnTo>
                <a:lnTo>
                  <a:pt x="31528" y="215981"/>
                </a:lnTo>
                <a:lnTo>
                  <a:pt x="25781" y="218283"/>
                </a:lnTo>
                <a:lnTo>
                  <a:pt x="20045" y="219817"/>
                </a:lnTo>
                <a:lnTo>
                  <a:pt x="16220" y="221792"/>
                </a:lnTo>
                <a:lnTo>
                  <a:pt x="13671" y="224061"/>
                </a:lnTo>
                <a:lnTo>
                  <a:pt x="9886" y="229123"/>
                </a:lnTo>
                <a:lnTo>
                  <a:pt x="7543" y="231806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1"/>
          <p:cNvSpPr/>
          <p:nvPr/>
        </p:nvSpPr>
        <p:spPr>
          <a:xfrm>
            <a:off x="4717732" y="4363402"/>
            <a:ext cx="316776" cy="214314"/>
          </a:xfrm>
          <a:custGeom>
            <a:avLst/>
            <a:gdLst/>
            <a:ahLst/>
            <a:cxnLst/>
            <a:rect l="0" t="0" r="0" b="0"/>
            <a:pathLst>
              <a:path w="316776" h="214314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5574" y="8731"/>
                </a:lnTo>
                <a:lnTo>
                  <a:pt x="24702" y="12770"/>
                </a:lnTo>
                <a:lnTo>
                  <a:pt x="32569" y="17741"/>
                </a:lnTo>
                <a:lnTo>
                  <a:pt x="40193" y="23125"/>
                </a:lnTo>
                <a:lnTo>
                  <a:pt x="49931" y="28693"/>
                </a:lnTo>
                <a:lnTo>
                  <a:pt x="60609" y="34342"/>
                </a:lnTo>
                <a:lnTo>
                  <a:pt x="82986" y="45731"/>
                </a:lnTo>
                <a:lnTo>
                  <a:pt x="88662" y="47632"/>
                </a:lnTo>
                <a:lnTo>
                  <a:pt x="94350" y="48900"/>
                </a:lnTo>
                <a:lnTo>
                  <a:pt x="100048" y="49745"/>
                </a:lnTo>
                <a:lnTo>
                  <a:pt x="106704" y="51261"/>
                </a:lnTo>
                <a:lnTo>
                  <a:pt x="113999" y="53224"/>
                </a:lnTo>
                <a:lnTo>
                  <a:pt x="121719" y="55486"/>
                </a:lnTo>
                <a:lnTo>
                  <a:pt x="128771" y="56993"/>
                </a:lnTo>
                <a:lnTo>
                  <a:pt x="135377" y="57998"/>
                </a:lnTo>
                <a:lnTo>
                  <a:pt x="141686" y="58668"/>
                </a:lnTo>
                <a:lnTo>
                  <a:pt x="148750" y="60067"/>
                </a:lnTo>
                <a:lnTo>
                  <a:pt x="156317" y="61952"/>
                </a:lnTo>
                <a:lnTo>
                  <a:pt x="164219" y="64161"/>
                </a:lnTo>
                <a:lnTo>
                  <a:pt x="171392" y="65635"/>
                </a:lnTo>
                <a:lnTo>
                  <a:pt x="178079" y="66616"/>
                </a:lnTo>
                <a:lnTo>
                  <a:pt x="184442" y="67271"/>
                </a:lnTo>
                <a:lnTo>
                  <a:pt x="191541" y="68660"/>
                </a:lnTo>
                <a:lnTo>
                  <a:pt x="199132" y="70538"/>
                </a:lnTo>
                <a:lnTo>
                  <a:pt x="207049" y="72743"/>
                </a:lnTo>
                <a:lnTo>
                  <a:pt x="214233" y="75165"/>
                </a:lnTo>
                <a:lnTo>
                  <a:pt x="220927" y="77733"/>
                </a:lnTo>
                <a:lnTo>
                  <a:pt x="227295" y="80396"/>
                </a:lnTo>
                <a:lnTo>
                  <a:pt x="233445" y="82173"/>
                </a:lnTo>
                <a:lnTo>
                  <a:pt x="239450" y="83357"/>
                </a:lnTo>
                <a:lnTo>
                  <a:pt x="245358" y="84147"/>
                </a:lnTo>
                <a:lnTo>
                  <a:pt x="251202" y="85625"/>
                </a:lnTo>
                <a:lnTo>
                  <a:pt x="257003" y="87564"/>
                </a:lnTo>
                <a:lnTo>
                  <a:pt x="262776" y="89808"/>
                </a:lnTo>
                <a:lnTo>
                  <a:pt x="271729" y="92303"/>
                </a:lnTo>
                <a:lnTo>
                  <a:pt x="279836" y="94363"/>
                </a:lnTo>
                <a:lnTo>
                  <a:pt x="284664" y="96247"/>
                </a:lnTo>
                <a:lnTo>
                  <a:pt x="294158" y="99927"/>
                </a:lnTo>
                <a:lnTo>
                  <a:pt x="301552" y="101561"/>
                </a:lnTo>
                <a:lnTo>
                  <a:pt x="303905" y="102950"/>
                </a:lnTo>
                <a:lnTo>
                  <a:pt x="305473" y="104829"/>
                </a:lnTo>
                <a:lnTo>
                  <a:pt x="306519" y="107034"/>
                </a:lnTo>
                <a:lnTo>
                  <a:pt x="308168" y="108503"/>
                </a:lnTo>
                <a:lnTo>
                  <a:pt x="310220" y="109483"/>
                </a:lnTo>
                <a:lnTo>
                  <a:pt x="315808" y="111055"/>
                </a:lnTo>
                <a:lnTo>
                  <a:pt x="316266" y="112137"/>
                </a:lnTo>
                <a:lnTo>
                  <a:pt x="316775" y="115878"/>
                </a:lnTo>
                <a:lnTo>
                  <a:pt x="315959" y="117258"/>
                </a:lnTo>
                <a:lnTo>
                  <a:pt x="314462" y="118177"/>
                </a:lnTo>
                <a:lnTo>
                  <a:pt x="312510" y="118790"/>
                </a:lnTo>
                <a:lnTo>
                  <a:pt x="307804" y="122011"/>
                </a:lnTo>
                <a:lnTo>
                  <a:pt x="302536" y="126617"/>
                </a:lnTo>
                <a:lnTo>
                  <a:pt x="297021" y="131839"/>
                </a:lnTo>
                <a:lnTo>
                  <a:pt x="293264" y="133613"/>
                </a:lnTo>
                <a:lnTo>
                  <a:pt x="284009" y="135584"/>
                </a:lnTo>
                <a:lnTo>
                  <a:pt x="278875" y="137062"/>
                </a:lnTo>
                <a:lnTo>
                  <a:pt x="273547" y="138999"/>
                </a:lnTo>
                <a:lnTo>
                  <a:pt x="268090" y="141244"/>
                </a:lnTo>
                <a:lnTo>
                  <a:pt x="262546" y="143693"/>
                </a:lnTo>
                <a:lnTo>
                  <a:pt x="251307" y="148953"/>
                </a:lnTo>
                <a:lnTo>
                  <a:pt x="244691" y="151690"/>
                </a:lnTo>
                <a:lnTo>
                  <a:pt x="237422" y="154467"/>
                </a:lnTo>
                <a:lnTo>
                  <a:pt x="229719" y="157270"/>
                </a:lnTo>
                <a:lnTo>
                  <a:pt x="222678" y="160092"/>
                </a:lnTo>
                <a:lnTo>
                  <a:pt x="216080" y="162926"/>
                </a:lnTo>
                <a:lnTo>
                  <a:pt x="209776" y="165767"/>
                </a:lnTo>
                <a:lnTo>
                  <a:pt x="202716" y="168614"/>
                </a:lnTo>
                <a:lnTo>
                  <a:pt x="187251" y="174317"/>
                </a:lnTo>
                <a:lnTo>
                  <a:pt x="180079" y="177172"/>
                </a:lnTo>
                <a:lnTo>
                  <a:pt x="173393" y="180027"/>
                </a:lnTo>
                <a:lnTo>
                  <a:pt x="160883" y="185739"/>
                </a:lnTo>
                <a:lnTo>
                  <a:pt x="137330" y="197168"/>
                </a:lnTo>
                <a:lnTo>
                  <a:pt x="131559" y="200026"/>
                </a:lnTo>
                <a:lnTo>
                  <a:pt x="125806" y="201930"/>
                </a:lnTo>
                <a:lnTo>
                  <a:pt x="120066" y="203201"/>
                </a:lnTo>
                <a:lnTo>
                  <a:pt x="114334" y="204047"/>
                </a:lnTo>
                <a:lnTo>
                  <a:pt x="105425" y="207527"/>
                </a:lnTo>
                <a:lnTo>
                  <a:pt x="98291" y="211297"/>
                </a:lnTo>
                <a:lnTo>
                  <a:pt x="91944" y="212972"/>
                </a:lnTo>
                <a:lnTo>
                  <a:pt x="83017" y="213915"/>
                </a:lnTo>
                <a:lnTo>
                  <a:pt x="77152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2"/>
          <p:cNvSpPr/>
          <p:nvPr/>
        </p:nvSpPr>
        <p:spPr>
          <a:xfrm>
            <a:off x="4760595" y="4637723"/>
            <a:ext cx="325756" cy="25718"/>
          </a:xfrm>
          <a:custGeom>
            <a:avLst/>
            <a:gdLst/>
            <a:ahLst/>
            <a:cxnLst/>
            <a:rect l="0" t="0" r="0" b="0"/>
            <a:pathLst>
              <a:path w="325756" h="25718">
                <a:moveTo>
                  <a:pt x="0" y="25717"/>
                </a:moveTo>
                <a:lnTo>
                  <a:pt x="4550" y="25717"/>
                </a:lnTo>
                <a:lnTo>
                  <a:pt x="6843" y="24764"/>
                </a:lnTo>
                <a:lnTo>
                  <a:pt x="9324" y="23177"/>
                </a:lnTo>
                <a:lnTo>
                  <a:pt x="11931" y="21166"/>
                </a:lnTo>
                <a:lnTo>
                  <a:pt x="15574" y="19825"/>
                </a:lnTo>
                <a:lnTo>
                  <a:pt x="19908" y="18931"/>
                </a:lnTo>
                <a:lnTo>
                  <a:pt x="24702" y="18335"/>
                </a:lnTo>
                <a:lnTo>
                  <a:pt x="29802" y="16986"/>
                </a:lnTo>
                <a:lnTo>
                  <a:pt x="35108" y="15134"/>
                </a:lnTo>
                <a:lnTo>
                  <a:pt x="40550" y="12946"/>
                </a:lnTo>
                <a:lnTo>
                  <a:pt x="46084" y="11488"/>
                </a:lnTo>
                <a:lnTo>
                  <a:pt x="51677" y="10516"/>
                </a:lnTo>
                <a:lnTo>
                  <a:pt x="57311" y="9868"/>
                </a:lnTo>
                <a:lnTo>
                  <a:pt x="63925" y="8483"/>
                </a:lnTo>
                <a:lnTo>
                  <a:pt x="71191" y="6608"/>
                </a:lnTo>
                <a:lnTo>
                  <a:pt x="78893" y="4405"/>
                </a:lnTo>
                <a:lnTo>
                  <a:pt x="86885" y="2937"/>
                </a:lnTo>
                <a:lnTo>
                  <a:pt x="95071" y="1958"/>
                </a:lnTo>
                <a:lnTo>
                  <a:pt x="103386" y="1305"/>
                </a:lnTo>
                <a:lnTo>
                  <a:pt x="112738" y="869"/>
                </a:lnTo>
                <a:lnTo>
                  <a:pt x="133291" y="386"/>
                </a:lnTo>
                <a:lnTo>
                  <a:pt x="258357" y="0"/>
                </a:lnTo>
                <a:lnTo>
                  <a:pt x="265583" y="952"/>
                </a:lnTo>
                <a:lnTo>
                  <a:pt x="272305" y="2539"/>
                </a:lnTo>
                <a:lnTo>
                  <a:pt x="278691" y="4550"/>
                </a:lnTo>
                <a:lnTo>
                  <a:pt x="284854" y="5891"/>
                </a:lnTo>
                <a:lnTo>
                  <a:pt x="290867" y="6784"/>
                </a:lnTo>
                <a:lnTo>
                  <a:pt x="296781" y="7380"/>
                </a:lnTo>
                <a:lnTo>
                  <a:pt x="302630" y="7777"/>
                </a:lnTo>
                <a:lnTo>
                  <a:pt x="308433" y="8042"/>
                </a:lnTo>
                <a:lnTo>
                  <a:pt x="32575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3"/>
          <p:cNvSpPr/>
          <p:nvPr/>
        </p:nvSpPr>
        <p:spPr>
          <a:xfrm>
            <a:off x="5292093" y="4303395"/>
            <a:ext cx="274317" cy="137157"/>
          </a:xfrm>
          <a:custGeom>
            <a:avLst/>
            <a:gdLst/>
            <a:ahLst/>
            <a:cxnLst/>
            <a:rect l="0" t="0" r="0" b="0"/>
            <a:pathLst>
              <a:path w="274317" h="137157">
                <a:moveTo>
                  <a:pt x="34286" y="0"/>
                </a:moveTo>
                <a:lnTo>
                  <a:pt x="34286" y="44563"/>
                </a:lnTo>
                <a:lnTo>
                  <a:pt x="33334" y="48758"/>
                </a:lnTo>
                <a:lnTo>
                  <a:pt x="31747" y="53461"/>
                </a:lnTo>
                <a:lnTo>
                  <a:pt x="29736" y="58500"/>
                </a:lnTo>
                <a:lnTo>
                  <a:pt x="27443" y="63765"/>
                </a:lnTo>
                <a:lnTo>
                  <a:pt x="22355" y="74695"/>
                </a:lnTo>
                <a:lnTo>
                  <a:pt x="14136" y="91559"/>
                </a:lnTo>
                <a:lnTo>
                  <a:pt x="12280" y="96281"/>
                </a:lnTo>
                <a:lnTo>
                  <a:pt x="11043" y="100382"/>
                </a:lnTo>
                <a:lnTo>
                  <a:pt x="10219" y="104069"/>
                </a:lnTo>
                <a:lnTo>
                  <a:pt x="8716" y="107479"/>
                </a:lnTo>
                <a:lnTo>
                  <a:pt x="6762" y="110705"/>
                </a:lnTo>
                <a:lnTo>
                  <a:pt x="4507" y="113808"/>
                </a:lnTo>
                <a:lnTo>
                  <a:pt x="3003" y="116830"/>
                </a:lnTo>
                <a:lnTo>
                  <a:pt x="2001" y="119797"/>
                </a:lnTo>
                <a:lnTo>
                  <a:pt x="393" y="126850"/>
                </a:lnTo>
                <a:lnTo>
                  <a:pt x="173" y="130355"/>
                </a:lnTo>
                <a:lnTo>
                  <a:pt x="0" y="137042"/>
                </a:lnTo>
                <a:lnTo>
                  <a:pt x="6841" y="137136"/>
                </a:lnTo>
                <a:lnTo>
                  <a:pt x="20148" y="137156"/>
                </a:lnTo>
                <a:lnTo>
                  <a:pt x="28320" y="134618"/>
                </a:lnTo>
                <a:lnTo>
                  <a:pt x="33167" y="132608"/>
                </a:lnTo>
                <a:lnTo>
                  <a:pt x="38302" y="131268"/>
                </a:lnTo>
                <a:lnTo>
                  <a:pt x="43631" y="130375"/>
                </a:lnTo>
                <a:lnTo>
                  <a:pt x="49089" y="129778"/>
                </a:lnTo>
                <a:lnTo>
                  <a:pt x="54632" y="128429"/>
                </a:lnTo>
                <a:lnTo>
                  <a:pt x="60233" y="126576"/>
                </a:lnTo>
                <a:lnTo>
                  <a:pt x="65871" y="124389"/>
                </a:lnTo>
                <a:lnTo>
                  <a:pt x="71536" y="122931"/>
                </a:lnTo>
                <a:lnTo>
                  <a:pt x="77217" y="121959"/>
                </a:lnTo>
                <a:lnTo>
                  <a:pt x="82909" y="121311"/>
                </a:lnTo>
                <a:lnTo>
                  <a:pt x="89562" y="120879"/>
                </a:lnTo>
                <a:lnTo>
                  <a:pt x="96854" y="120591"/>
                </a:lnTo>
                <a:lnTo>
                  <a:pt x="104573" y="120399"/>
                </a:lnTo>
                <a:lnTo>
                  <a:pt x="112577" y="119318"/>
                </a:lnTo>
                <a:lnTo>
                  <a:pt x="120770" y="117645"/>
                </a:lnTo>
                <a:lnTo>
                  <a:pt x="129090" y="115578"/>
                </a:lnTo>
                <a:lnTo>
                  <a:pt x="137493" y="114199"/>
                </a:lnTo>
                <a:lnTo>
                  <a:pt x="145954" y="113280"/>
                </a:lnTo>
                <a:lnTo>
                  <a:pt x="154451" y="112668"/>
                </a:lnTo>
                <a:lnTo>
                  <a:pt x="162021" y="112259"/>
                </a:lnTo>
                <a:lnTo>
                  <a:pt x="175512" y="111805"/>
                </a:lnTo>
                <a:lnTo>
                  <a:pt x="212305" y="111490"/>
                </a:lnTo>
                <a:lnTo>
                  <a:pt x="218688" y="111474"/>
                </a:lnTo>
                <a:lnTo>
                  <a:pt x="223895" y="112416"/>
                </a:lnTo>
                <a:lnTo>
                  <a:pt x="232223" y="116003"/>
                </a:lnTo>
                <a:lnTo>
                  <a:pt x="236729" y="117340"/>
                </a:lnTo>
                <a:lnTo>
                  <a:pt x="241638" y="118232"/>
                </a:lnTo>
                <a:lnTo>
                  <a:pt x="246816" y="118826"/>
                </a:lnTo>
                <a:lnTo>
                  <a:pt x="255109" y="119486"/>
                </a:lnTo>
                <a:lnTo>
                  <a:pt x="261970" y="119779"/>
                </a:lnTo>
                <a:lnTo>
                  <a:pt x="274316" y="1200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4"/>
          <p:cNvSpPr/>
          <p:nvPr/>
        </p:nvSpPr>
        <p:spPr>
          <a:xfrm>
            <a:off x="5480684" y="4269104"/>
            <a:ext cx="17146" cy="334329"/>
          </a:xfrm>
          <a:custGeom>
            <a:avLst/>
            <a:gdLst/>
            <a:ahLst/>
            <a:cxnLst/>
            <a:rect l="0" t="0" r="0" b="0"/>
            <a:pathLst>
              <a:path w="17146" h="334329">
                <a:moveTo>
                  <a:pt x="17145" y="0"/>
                </a:moveTo>
                <a:lnTo>
                  <a:pt x="17145" y="175663"/>
                </a:lnTo>
                <a:lnTo>
                  <a:pt x="16193" y="186641"/>
                </a:lnTo>
                <a:lnTo>
                  <a:pt x="14606" y="197770"/>
                </a:lnTo>
                <a:lnTo>
                  <a:pt x="12595" y="209000"/>
                </a:lnTo>
                <a:lnTo>
                  <a:pt x="11254" y="219343"/>
                </a:lnTo>
                <a:lnTo>
                  <a:pt x="10360" y="229097"/>
                </a:lnTo>
                <a:lnTo>
                  <a:pt x="9764" y="238456"/>
                </a:lnTo>
                <a:lnTo>
                  <a:pt x="9103" y="253936"/>
                </a:lnTo>
                <a:lnTo>
                  <a:pt x="8808" y="268118"/>
                </a:lnTo>
                <a:lnTo>
                  <a:pt x="8678" y="283946"/>
                </a:lnTo>
                <a:lnTo>
                  <a:pt x="7690" y="290263"/>
                </a:lnTo>
                <a:lnTo>
                  <a:pt x="6080" y="295427"/>
                </a:lnTo>
                <a:lnTo>
                  <a:pt x="4053" y="299821"/>
                </a:lnTo>
                <a:lnTo>
                  <a:pt x="2703" y="303703"/>
                </a:lnTo>
                <a:lnTo>
                  <a:pt x="1802" y="307244"/>
                </a:lnTo>
                <a:lnTo>
                  <a:pt x="1201" y="310557"/>
                </a:lnTo>
                <a:lnTo>
                  <a:pt x="801" y="313718"/>
                </a:lnTo>
                <a:lnTo>
                  <a:pt x="356" y="319771"/>
                </a:lnTo>
                <a:lnTo>
                  <a:pt x="48" y="327507"/>
                </a:lnTo>
                <a:lnTo>
                  <a:pt x="0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5"/>
          <p:cNvSpPr/>
          <p:nvPr/>
        </p:nvSpPr>
        <p:spPr>
          <a:xfrm>
            <a:off x="5763586" y="5014912"/>
            <a:ext cx="274312" cy="213086"/>
          </a:xfrm>
          <a:custGeom>
            <a:avLst/>
            <a:gdLst/>
            <a:ahLst/>
            <a:cxnLst/>
            <a:rect l="0" t="0" r="0" b="0"/>
            <a:pathLst>
              <a:path w="274312" h="213086">
                <a:moveTo>
                  <a:pt x="25709" y="0"/>
                </a:moveTo>
                <a:lnTo>
                  <a:pt x="25709" y="91911"/>
                </a:lnTo>
                <a:lnTo>
                  <a:pt x="24756" y="97469"/>
                </a:lnTo>
                <a:lnTo>
                  <a:pt x="23169" y="103079"/>
                </a:lnTo>
                <a:lnTo>
                  <a:pt x="21158" y="108724"/>
                </a:lnTo>
                <a:lnTo>
                  <a:pt x="19817" y="113441"/>
                </a:lnTo>
                <a:lnTo>
                  <a:pt x="18923" y="117537"/>
                </a:lnTo>
                <a:lnTo>
                  <a:pt x="18327" y="121221"/>
                </a:lnTo>
                <a:lnTo>
                  <a:pt x="17930" y="125581"/>
                </a:lnTo>
                <a:lnTo>
                  <a:pt x="17666" y="130393"/>
                </a:lnTo>
                <a:lnTo>
                  <a:pt x="17489" y="135507"/>
                </a:lnTo>
                <a:lnTo>
                  <a:pt x="16419" y="140820"/>
                </a:lnTo>
                <a:lnTo>
                  <a:pt x="14753" y="146268"/>
                </a:lnTo>
                <a:lnTo>
                  <a:pt x="12690" y="151805"/>
                </a:lnTo>
                <a:lnTo>
                  <a:pt x="11314" y="156448"/>
                </a:lnTo>
                <a:lnTo>
                  <a:pt x="10397" y="160496"/>
                </a:lnTo>
                <a:lnTo>
                  <a:pt x="9786" y="164147"/>
                </a:lnTo>
                <a:lnTo>
                  <a:pt x="9379" y="168487"/>
                </a:lnTo>
                <a:lnTo>
                  <a:pt x="9107" y="173284"/>
                </a:lnTo>
                <a:lnTo>
                  <a:pt x="8925" y="178388"/>
                </a:lnTo>
                <a:lnTo>
                  <a:pt x="7852" y="182743"/>
                </a:lnTo>
                <a:lnTo>
                  <a:pt x="6185" y="186598"/>
                </a:lnTo>
                <a:lnTo>
                  <a:pt x="1214" y="195080"/>
                </a:lnTo>
                <a:lnTo>
                  <a:pt x="535" y="198780"/>
                </a:lnTo>
                <a:lnTo>
                  <a:pt x="23" y="205332"/>
                </a:lnTo>
                <a:lnTo>
                  <a:pt x="0" y="210170"/>
                </a:lnTo>
                <a:lnTo>
                  <a:pt x="950" y="211551"/>
                </a:lnTo>
                <a:lnTo>
                  <a:pt x="2536" y="212472"/>
                </a:lnTo>
                <a:lnTo>
                  <a:pt x="4545" y="213085"/>
                </a:lnTo>
                <a:lnTo>
                  <a:pt x="5885" y="212542"/>
                </a:lnTo>
                <a:lnTo>
                  <a:pt x="6778" y="211227"/>
                </a:lnTo>
                <a:lnTo>
                  <a:pt x="8211" y="206824"/>
                </a:lnTo>
                <a:lnTo>
                  <a:pt x="9281" y="206463"/>
                </a:lnTo>
                <a:lnTo>
                  <a:pt x="13010" y="206061"/>
                </a:lnTo>
                <a:lnTo>
                  <a:pt x="15338" y="205002"/>
                </a:lnTo>
                <a:lnTo>
                  <a:pt x="20464" y="201285"/>
                </a:lnTo>
                <a:lnTo>
                  <a:pt x="24117" y="199913"/>
                </a:lnTo>
                <a:lnTo>
                  <a:pt x="28458" y="198997"/>
                </a:lnTo>
                <a:lnTo>
                  <a:pt x="33257" y="198387"/>
                </a:lnTo>
                <a:lnTo>
                  <a:pt x="41128" y="195170"/>
                </a:lnTo>
                <a:lnTo>
                  <a:pt x="48754" y="190564"/>
                </a:lnTo>
                <a:lnTo>
                  <a:pt x="58494" y="185343"/>
                </a:lnTo>
                <a:lnTo>
                  <a:pt x="91550" y="168558"/>
                </a:lnTo>
                <a:lnTo>
                  <a:pt x="98178" y="165712"/>
                </a:lnTo>
                <a:lnTo>
                  <a:pt x="105454" y="162863"/>
                </a:lnTo>
                <a:lnTo>
                  <a:pt x="113162" y="160010"/>
                </a:lnTo>
                <a:lnTo>
                  <a:pt x="120206" y="158109"/>
                </a:lnTo>
                <a:lnTo>
                  <a:pt x="126807" y="156841"/>
                </a:lnTo>
                <a:lnTo>
                  <a:pt x="133113" y="155996"/>
                </a:lnTo>
                <a:lnTo>
                  <a:pt x="139221" y="155432"/>
                </a:lnTo>
                <a:lnTo>
                  <a:pt x="145199" y="155056"/>
                </a:lnTo>
                <a:lnTo>
                  <a:pt x="156920" y="154639"/>
                </a:lnTo>
                <a:lnTo>
                  <a:pt x="179967" y="154371"/>
                </a:lnTo>
                <a:lnTo>
                  <a:pt x="238708" y="154306"/>
                </a:lnTo>
                <a:lnTo>
                  <a:pt x="242956" y="155258"/>
                </a:lnTo>
                <a:lnTo>
                  <a:pt x="250215" y="158856"/>
                </a:lnTo>
                <a:lnTo>
                  <a:pt x="255107" y="161686"/>
                </a:lnTo>
                <a:lnTo>
                  <a:pt x="258790" y="162348"/>
                </a:lnTo>
                <a:lnTo>
                  <a:pt x="265776" y="162808"/>
                </a:lnTo>
                <a:lnTo>
                  <a:pt x="274311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06"/>
          <p:cNvSpPr/>
          <p:nvPr/>
        </p:nvSpPr>
        <p:spPr>
          <a:xfrm>
            <a:off x="5935058" y="4997767"/>
            <a:ext cx="51405" cy="454344"/>
          </a:xfrm>
          <a:custGeom>
            <a:avLst/>
            <a:gdLst/>
            <a:ahLst/>
            <a:cxnLst/>
            <a:rect l="0" t="0" r="0" b="0"/>
            <a:pathLst>
              <a:path w="51405" h="454344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6844"/>
                </a:lnTo>
                <a:lnTo>
                  <a:pt x="2523" y="9325"/>
                </a:lnTo>
                <a:lnTo>
                  <a:pt x="4529" y="11932"/>
                </a:lnTo>
                <a:lnTo>
                  <a:pt x="5867" y="15575"/>
                </a:lnTo>
                <a:lnTo>
                  <a:pt x="7353" y="24702"/>
                </a:lnTo>
                <a:lnTo>
                  <a:pt x="8013" y="35109"/>
                </a:lnTo>
                <a:lnTo>
                  <a:pt x="8189" y="40551"/>
                </a:lnTo>
                <a:lnTo>
                  <a:pt x="9259" y="46084"/>
                </a:lnTo>
                <a:lnTo>
                  <a:pt x="10925" y="51678"/>
                </a:lnTo>
                <a:lnTo>
                  <a:pt x="12988" y="57312"/>
                </a:lnTo>
                <a:lnTo>
                  <a:pt x="14363" y="63925"/>
                </a:lnTo>
                <a:lnTo>
                  <a:pt x="15280" y="71192"/>
                </a:lnTo>
                <a:lnTo>
                  <a:pt x="15892" y="78894"/>
                </a:lnTo>
                <a:lnTo>
                  <a:pt x="17251" y="85933"/>
                </a:lnTo>
                <a:lnTo>
                  <a:pt x="19111" y="92532"/>
                </a:lnTo>
                <a:lnTo>
                  <a:pt x="21302" y="98835"/>
                </a:lnTo>
                <a:lnTo>
                  <a:pt x="22764" y="105895"/>
                </a:lnTo>
                <a:lnTo>
                  <a:pt x="23738" y="113460"/>
                </a:lnTo>
                <a:lnTo>
                  <a:pt x="24388" y="121360"/>
                </a:lnTo>
                <a:lnTo>
                  <a:pt x="25773" y="129484"/>
                </a:lnTo>
                <a:lnTo>
                  <a:pt x="27649" y="137758"/>
                </a:lnTo>
                <a:lnTo>
                  <a:pt x="29852" y="146131"/>
                </a:lnTo>
                <a:lnTo>
                  <a:pt x="31321" y="154571"/>
                </a:lnTo>
                <a:lnTo>
                  <a:pt x="32301" y="163055"/>
                </a:lnTo>
                <a:lnTo>
                  <a:pt x="32954" y="171569"/>
                </a:lnTo>
                <a:lnTo>
                  <a:pt x="33388" y="180102"/>
                </a:lnTo>
                <a:lnTo>
                  <a:pt x="33873" y="197203"/>
                </a:lnTo>
                <a:lnTo>
                  <a:pt x="34954" y="205764"/>
                </a:lnTo>
                <a:lnTo>
                  <a:pt x="36627" y="214328"/>
                </a:lnTo>
                <a:lnTo>
                  <a:pt x="38695" y="222896"/>
                </a:lnTo>
                <a:lnTo>
                  <a:pt x="40074" y="232417"/>
                </a:lnTo>
                <a:lnTo>
                  <a:pt x="40993" y="242575"/>
                </a:lnTo>
                <a:lnTo>
                  <a:pt x="41606" y="253156"/>
                </a:lnTo>
                <a:lnTo>
                  <a:pt x="42287" y="272534"/>
                </a:lnTo>
                <a:lnTo>
                  <a:pt x="42724" y="308257"/>
                </a:lnTo>
                <a:lnTo>
                  <a:pt x="42799" y="334223"/>
                </a:lnTo>
                <a:lnTo>
                  <a:pt x="43763" y="342831"/>
                </a:lnTo>
                <a:lnTo>
                  <a:pt x="45357" y="351426"/>
                </a:lnTo>
                <a:lnTo>
                  <a:pt x="47373" y="360014"/>
                </a:lnTo>
                <a:lnTo>
                  <a:pt x="48717" y="367645"/>
                </a:lnTo>
                <a:lnTo>
                  <a:pt x="50209" y="381203"/>
                </a:lnTo>
                <a:lnTo>
                  <a:pt x="50873" y="393579"/>
                </a:lnTo>
                <a:lnTo>
                  <a:pt x="51168" y="405429"/>
                </a:lnTo>
                <a:lnTo>
                  <a:pt x="51404" y="454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07"/>
          <p:cNvSpPr/>
          <p:nvPr/>
        </p:nvSpPr>
        <p:spPr>
          <a:xfrm>
            <a:off x="5387610" y="4877761"/>
            <a:ext cx="444548" cy="694365"/>
          </a:xfrm>
          <a:custGeom>
            <a:avLst/>
            <a:gdLst/>
            <a:ahLst/>
            <a:cxnLst/>
            <a:rect l="0" t="0" r="0" b="0"/>
            <a:pathLst>
              <a:path w="444548" h="694365">
                <a:moveTo>
                  <a:pt x="444547" y="8564"/>
                </a:moveTo>
                <a:lnTo>
                  <a:pt x="431830" y="8564"/>
                </a:lnTo>
                <a:lnTo>
                  <a:pt x="433497" y="8564"/>
                </a:lnTo>
                <a:lnTo>
                  <a:pt x="428376" y="8564"/>
                </a:lnTo>
                <a:lnTo>
                  <a:pt x="428051" y="7611"/>
                </a:lnTo>
                <a:lnTo>
                  <a:pt x="427691" y="4013"/>
                </a:lnTo>
                <a:lnTo>
                  <a:pt x="426642" y="2672"/>
                </a:lnTo>
                <a:lnTo>
                  <a:pt x="424991" y="1778"/>
                </a:lnTo>
                <a:lnTo>
                  <a:pt x="420615" y="785"/>
                </a:lnTo>
                <a:lnTo>
                  <a:pt x="408407" y="38"/>
                </a:lnTo>
                <a:lnTo>
                  <a:pt x="398462" y="0"/>
                </a:lnTo>
                <a:lnTo>
                  <a:pt x="395726" y="950"/>
                </a:lnTo>
                <a:lnTo>
                  <a:pt x="390147" y="4545"/>
                </a:lnTo>
                <a:lnTo>
                  <a:pt x="381952" y="6777"/>
                </a:lnTo>
                <a:lnTo>
                  <a:pt x="369168" y="8034"/>
                </a:lnTo>
                <a:lnTo>
                  <a:pt x="356315" y="8459"/>
                </a:lnTo>
                <a:lnTo>
                  <a:pt x="76292" y="8564"/>
                </a:lnTo>
                <a:lnTo>
                  <a:pt x="75930" y="29037"/>
                </a:lnTo>
                <a:lnTo>
                  <a:pt x="75930" y="293042"/>
                </a:lnTo>
                <a:lnTo>
                  <a:pt x="73390" y="306766"/>
                </a:lnTo>
                <a:lnTo>
                  <a:pt x="70038" y="319215"/>
                </a:lnTo>
                <a:lnTo>
                  <a:pt x="67199" y="337887"/>
                </a:lnTo>
                <a:lnTo>
                  <a:pt x="63159" y="353049"/>
                </a:lnTo>
                <a:lnTo>
                  <a:pt x="60081" y="373100"/>
                </a:lnTo>
                <a:lnTo>
                  <a:pt x="59169" y="391106"/>
                </a:lnTo>
                <a:lnTo>
                  <a:pt x="58899" y="413057"/>
                </a:lnTo>
                <a:lnTo>
                  <a:pt x="56295" y="426781"/>
                </a:lnTo>
                <a:lnTo>
                  <a:pt x="52916" y="439230"/>
                </a:lnTo>
                <a:lnTo>
                  <a:pt x="50061" y="456950"/>
                </a:lnTo>
                <a:lnTo>
                  <a:pt x="44558" y="474265"/>
                </a:lnTo>
                <a:lnTo>
                  <a:pt x="42505" y="491460"/>
                </a:lnTo>
                <a:lnTo>
                  <a:pt x="40943" y="508620"/>
                </a:lnTo>
                <a:lnTo>
                  <a:pt x="35824" y="525770"/>
                </a:lnTo>
                <a:lnTo>
                  <a:pt x="33884" y="542915"/>
                </a:lnTo>
                <a:lnTo>
                  <a:pt x="32356" y="560061"/>
                </a:lnTo>
                <a:lnTo>
                  <a:pt x="27248" y="577206"/>
                </a:lnTo>
                <a:lnTo>
                  <a:pt x="24358" y="594351"/>
                </a:lnTo>
                <a:lnTo>
                  <a:pt x="17870" y="614671"/>
                </a:lnTo>
                <a:lnTo>
                  <a:pt x="16307" y="632690"/>
                </a:lnTo>
                <a:lnTo>
                  <a:pt x="16036" y="644446"/>
                </a:lnTo>
                <a:lnTo>
                  <a:pt x="15046" y="647750"/>
                </a:lnTo>
                <a:lnTo>
                  <a:pt x="10053" y="656951"/>
                </a:lnTo>
                <a:lnTo>
                  <a:pt x="8551" y="662814"/>
                </a:lnTo>
                <a:lnTo>
                  <a:pt x="7706" y="671469"/>
                </a:lnTo>
                <a:lnTo>
                  <a:pt x="6635" y="673385"/>
                </a:lnTo>
                <a:lnTo>
                  <a:pt x="4968" y="674663"/>
                </a:lnTo>
                <a:lnTo>
                  <a:pt x="2904" y="675515"/>
                </a:lnTo>
                <a:lnTo>
                  <a:pt x="1529" y="677035"/>
                </a:lnTo>
                <a:lnTo>
                  <a:pt x="611" y="679002"/>
                </a:lnTo>
                <a:lnTo>
                  <a:pt x="0" y="681265"/>
                </a:lnTo>
                <a:lnTo>
                  <a:pt x="545" y="682774"/>
                </a:lnTo>
                <a:lnTo>
                  <a:pt x="1861" y="683779"/>
                </a:lnTo>
                <a:lnTo>
                  <a:pt x="3690" y="684450"/>
                </a:lnTo>
                <a:lnTo>
                  <a:pt x="4910" y="685850"/>
                </a:lnTo>
                <a:lnTo>
                  <a:pt x="5723" y="687735"/>
                </a:lnTo>
                <a:lnTo>
                  <a:pt x="7321" y="694248"/>
                </a:lnTo>
                <a:lnTo>
                  <a:pt x="20119" y="694360"/>
                </a:lnTo>
                <a:lnTo>
                  <a:pt x="124618" y="694364"/>
                </a:lnTo>
                <a:lnTo>
                  <a:pt x="135987" y="691824"/>
                </a:lnTo>
                <a:lnTo>
                  <a:pt x="147389" y="688472"/>
                </a:lnTo>
                <a:lnTo>
                  <a:pt x="158807" y="686983"/>
                </a:lnTo>
                <a:lnTo>
                  <a:pt x="170232" y="686321"/>
                </a:lnTo>
                <a:lnTo>
                  <a:pt x="182612" y="686026"/>
                </a:lnTo>
                <a:lnTo>
                  <a:pt x="197639" y="685896"/>
                </a:lnTo>
                <a:lnTo>
                  <a:pt x="203742" y="684908"/>
                </a:lnTo>
                <a:lnTo>
                  <a:pt x="213062" y="681272"/>
                </a:lnTo>
                <a:lnTo>
                  <a:pt x="222920" y="679020"/>
                </a:lnTo>
                <a:lnTo>
                  <a:pt x="233651" y="678019"/>
                </a:lnTo>
                <a:lnTo>
                  <a:pt x="244771" y="677574"/>
                </a:lnTo>
                <a:lnTo>
                  <a:pt x="257020" y="677266"/>
                </a:lnTo>
                <a:lnTo>
                  <a:pt x="276017" y="677221"/>
                </a:lnTo>
                <a:lnTo>
                  <a:pt x="278854" y="676268"/>
                </a:lnTo>
                <a:lnTo>
                  <a:pt x="288555" y="669838"/>
                </a:lnTo>
                <a:lnTo>
                  <a:pt x="292032" y="669176"/>
                </a:lnTo>
                <a:lnTo>
                  <a:pt x="298815" y="6686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8"/>
          <p:cNvSpPr/>
          <p:nvPr/>
        </p:nvSpPr>
        <p:spPr>
          <a:xfrm>
            <a:off x="6063615" y="5460682"/>
            <a:ext cx="68581" cy="187212"/>
          </a:xfrm>
          <a:custGeom>
            <a:avLst/>
            <a:gdLst/>
            <a:ahLst/>
            <a:cxnLst/>
            <a:rect l="0" t="0" r="0" b="0"/>
            <a:pathLst>
              <a:path w="68581" h="187212">
                <a:moveTo>
                  <a:pt x="68580" y="8572"/>
                </a:moveTo>
                <a:lnTo>
                  <a:pt x="68580" y="4022"/>
                </a:lnTo>
                <a:lnTo>
                  <a:pt x="67627" y="2681"/>
                </a:lnTo>
                <a:lnTo>
                  <a:pt x="66040" y="1788"/>
                </a:lnTo>
                <a:lnTo>
                  <a:pt x="61198" y="353"/>
                </a:lnTo>
                <a:lnTo>
                  <a:pt x="59849" y="236"/>
                </a:lnTo>
                <a:lnTo>
                  <a:pt x="57997" y="157"/>
                </a:lnTo>
                <a:lnTo>
                  <a:pt x="51819" y="9"/>
                </a:lnTo>
                <a:lnTo>
                  <a:pt x="37995" y="0"/>
                </a:lnTo>
                <a:lnTo>
                  <a:pt x="40064" y="0"/>
                </a:lnTo>
                <a:lnTo>
                  <a:pt x="40997" y="953"/>
                </a:lnTo>
                <a:lnTo>
                  <a:pt x="41619" y="2540"/>
                </a:lnTo>
                <a:lnTo>
                  <a:pt x="42309" y="6844"/>
                </a:lnTo>
                <a:lnTo>
                  <a:pt x="42616" y="11932"/>
                </a:lnTo>
                <a:lnTo>
                  <a:pt x="42753" y="17368"/>
                </a:lnTo>
                <a:lnTo>
                  <a:pt x="42789" y="20151"/>
                </a:lnTo>
                <a:lnTo>
                  <a:pt x="43766" y="22959"/>
                </a:lnTo>
                <a:lnTo>
                  <a:pt x="45370" y="25783"/>
                </a:lnTo>
                <a:lnTo>
                  <a:pt x="47392" y="28619"/>
                </a:lnTo>
                <a:lnTo>
                  <a:pt x="48739" y="32414"/>
                </a:lnTo>
                <a:lnTo>
                  <a:pt x="49638" y="36850"/>
                </a:lnTo>
                <a:lnTo>
                  <a:pt x="50236" y="41711"/>
                </a:lnTo>
                <a:lnTo>
                  <a:pt x="50636" y="46857"/>
                </a:lnTo>
                <a:lnTo>
                  <a:pt x="50902" y="52194"/>
                </a:lnTo>
                <a:lnTo>
                  <a:pt x="51080" y="57656"/>
                </a:lnTo>
                <a:lnTo>
                  <a:pt x="52150" y="63202"/>
                </a:lnTo>
                <a:lnTo>
                  <a:pt x="53817" y="68805"/>
                </a:lnTo>
                <a:lnTo>
                  <a:pt x="55880" y="74445"/>
                </a:lnTo>
                <a:lnTo>
                  <a:pt x="56303" y="80110"/>
                </a:lnTo>
                <a:lnTo>
                  <a:pt x="55633" y="85792"/>
                </a:lnTo>
                <a:lnTo>
                  <a:pt x="54233" y="91484"/>
                </a:lnTo>
                <a:lnTo>
                  <a:pt x="53300" y="97185"/>
                </a:lnTo>
                <a:lnTo>
                  <a:pt x="52679" y="102890"/>
                </a:lnTo>
                <a:lnTo>
                  <a:pt x="52264" y="108598"/>
                </a:lnTo>
                <a:lnTo>
                  <a:pt x="51988" y="114309"/>
                </a:lnTo>
                <a:lnTo>
                  <a:pt x="51680" y="125734"/>
                </a:lnTo>
                <a:lnTo>
                  <a:pt x="50646" y="131448"/>
                </a:lnTo>
                <a:lnTo>
                  <a:pt x="49004" y="137162"/>
                </a:lnTo>
                <a:lnTo>
                  <a:pt x="46957" y="142876"/>
                </a:lnTo>
                <a:lnTo>
                  <a:pt x="44640" y="148591"/>
                </a:lnTo>
                <a:lnTo>
                  <a:pt x="42142" y="154306"/>
                </a:lnTo>
                <a:lnTo>
                  <a:pt x="39524" y="160020"/>
                </a:lnTo>
                <a:lnTo>
                  <a:pt x="36827" y="164783"/>
                </a:lnTo>
                <a:lnTo>
                  <a:pt x="34076" y="168910"/>
                </a:lnTo>
                <a:lnTo>
                  <a:pt x="31290" y="172614"/>
                </a:lnTo>
                <a:lnTo>
                  <a:pt x="28480" y="175084"/>
                </a:lnTo>
                <a:lnTo>
                  <a:pt x="25654" y="176730"/>
                </a:lnTo>
                <a:lnTo>
                  <a:pt x="22817" y="177828"/>
                </a:lnTo>
                <a:lnTo>
                  <a:pt x="19974" y="179512"/>
                </a:lnTo>
                <a:lnTo>
                  <a:pt x="17126" y="181587"/>
                </a:lnTo>
                <a:lnTo>
                  <a:pt x="10262" y="187211"/>
                </a:lnTo>
                <a:lnTo>
                  <a:pt x="9699" y="186720"/>
                </a:lnTo>
                <a:lnTo>
                  <a:pt x="9073" y="183635"/>
                </a:lnTo>
                <a:lnTo>
                  <a:pt x="7953" y="182430"/>
                </a:lnTo>
                <a:lnTo>
                  <a:pt x="6255" y="181628"/>
                </a:lnTo>
                <a:lnTo>
                  <a:pt x="0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9"/>
          <p:cNvSpPr/>
          <p:nvPr/>
        </p:nvSpPr>
        <p:spPr>
          <a:xfrm>
            <a:off x="6380810" y="5109211"/>
            <a:ext cx="771513" cy="256777"/>
          </a:xfrm>
          <a:custGeom>
            <a:avLst/>
            <a:gdLst/>
            <a:ahLst/>
            <a:cxnLst/>
            <a:rect l="0" t="0" r="0" b="0"/>
            <a:pathLst>
              <a:path w="771513" h="256777">
                <a:moveTo>
                  <a:pt x="771512" y="34289"/>
                </a:moveTo>
                <a:lnTo>
                  <a:pt x="763293" y="34289"/>
                </a:lnTo>
                <a:lnTo>
                  <a:pt x="758493" y="29738"/>
                </a:lnTo>
                <a:lnTo>
                  <a:pt x="756165" y="28397"/>
                </a:lnTo>
                <a:lnTo>
                  <a:pt x="751039" y="26908"/>
                </a:lnTo>
                <a:lnTo>
                  <a:pt x="742797" y="26069"/>
                </a:lnTo>
                <a:lnTo>
                  <a:pt x="739987" y="24999"/>
                </a:lnTo>
                <a:lnTo>
                  <a:pt x="731479" y="19895"/>
                </a:lnTo>
                <a:lnTo>
                  <a:pt x="725780" y="18366"/>
                </a:lnTo>
                <a:lnTo>
                  <a:pt x="708646" y="17251"/>
                </a:lnTo>
                <a:lnTo>
                  <a:pt x="705789" y="16262"/>
                </a:lnTo>
                <a:lnTo>
                  <a:pt x="700074" y="12624"/>
                </a:lnTo>
                <a:lnTo>
                  <a:pt x="691819" y="10373"/>
                </a:lnTo>
                <a:lnTo>
                  <a:pt x="671342" y="7856"/>
                </a:lnTo>
                <a:lnTo>
                  <a:pt x="656319" y="2750"/>
                </a:lnTo>
                <a:lnTo>
                  <a:pt x="633070" y="361"/>
                </a:lnTo>
                <a:lnTo>
                  <a:pt x="613532" y="70"/>
                </a:lnTo>
                <a:lnTo>
                  <a:pt x="551476" y="0"/>
                </a:lnTo>
                <a:lnTo>
                  <a:pt x="546715" y="952"/>
                </a:lnTo>
                <a:lnTo>
                  <a:pt x="534514" y="5890"/>
                </a:lnTo>
                <a:lnTo>
                  <a:pt x="513807" y="10582"/>
                </a:lnTo>
                <a:lnTo>
                  <a:pt x="502671" y="14227"/>
                </a:lnTo>
                <a:lnTo>
                  <a:pt x="485692" y="17232"/>
                </a:lnTo>
                <a:lnTo>
                  <a:pt x="468596" y="23731"/>
                </a:lnTo>
                <a:lnTo>
                  <a:pt x="457178" y="28962"/>
                </a:lnTo>
                <a:lnTo>
                  <a:pt x="451466" y="32642"/>
                </a:lnTo>
                <a:lnTo>
                  <a:pt x="445753" y="37001"/>
                </a:lnTo>
                <a:lnTo>
                  <a:pt x="440039" y="41812"/>
                </a:lnTo>
                <a:lnTo>
                  <a:pt x="431150" y="49698"/>
                </a:lnTo>
                <a:lnTo>
                  <a:pt x="423073" y="56377"/>
                </a:lnTo>
                <a:lnTo>
                  <a:pt x="413133" y="62521"/>
                </a:lnTo>
                <a:lnTo>
                  <a:pt x="407815" y="66445"/>
                </a:lnTo>
                <a:lnTo>
                  <a:pt x="402365" y="70966"/>
                </a:lnTo>
                <a:lnTo>
                  <a:pt x="396826" y="75886"/>
                </a:lnTo>
                <a:lnTo>
                  <a:pt x="385593" y="86431"/>
                </a:lnTo>
                <a:lnTo>
                  <a:pt x="379930" y="91910"/>
                </a:lnTo>
                <a:lnTo>
                  <a:pt x="374250" y="96516"/>
                </a:lnTo>
                <a:lnTo>
                  <a:pt x="362858" y="104173"/>
                </a:lnTo>
                <a:lnTo>
                  <a:pt x="357153" y="108501"/>
                </a:lnTo>
                <a:lnTo>
                  <a:pt x="351446" y="113291"/>
                </a:lnTo>
                <a:lnTo>
                  <a:pt x="345736" y="118389"/>
                </a:lnTo>
                <a:lnTo>
                  <a:pt x="340023" y="122740"/>
                </a:lnTo>
                <a:lnTo>
                  <a:pt x="328597" y="130116"/>
                </a:lnTo>
                <a:lnTo>
                  <a:pt x="322883" y="134368"/>
                </a:lnTo>
                <a:lnTo>
                  <a:pt x="317168" y="139108"/>
                </a:lnTo>
                <a:lnTo>
                  <a:pt x="311454" y="144173"/>
                </a:lnTo>
                <a:lnTo>
                  <a:pt x="300024" y="154881"/>
                </a:lnTo>
                <a:lnTo>
                  <a:pt x="294309" y="160404"/>
                </a:lnTo>
                <a:lnTo>
                  <a:pt x="287642" y="165038"/>
                </a:lnTo>
                <a:lnTo>
                  <a:pt x="272614" y="172727"/>
                </a:lnTo>
                <a:lnTo>
                  <a:pt x="266510" y="177063"/>
                </a:lnTo>
                <a:lnTo>
                  <a:pt x="261489" y="181859"/>
                </a:lnTo>
                <a:lnTo>
                  <a:pt x="257189" y="186962"/>
                </a:lnTo>
                <a:lnTo>
                  <a:pt x="251465" y="191315"/>
                </a:lnTo>
                <a:lnTo>
                  <a:pt x="237485" y="198693"/>
                </a:lnTo>
                <a:lnTo>
                  <a:pt x="230709" y="202947"/>
                </a:lnTo>
                <a:lnTo>
                  <a:pt x="224287" y="207688"/>
                </a:lnTo>
                <a:lnTo>
                  <a:pt x="218100" y="212753"/>
                </a:lnTo>
                <a:lnTo>
                  <a:pt x="212071" y="217082"/>
                </a:lnTo>
                <a:lnTo>
                  <a:pt x="200291" y="224433"/>
                </a:lnTo>
                <a:lnTo>
                  <a:pt x="188706" y="230875"/>
                </a:lnTo>
                <a:lnTo>
                  <a:pt x="171474" y="239857"/>
                </a:lnTo>
                <a:lnTo>
                  <a:pt x="160024" y="244714"/>
                </a:lnTo>
                <a:lnTo>
                  <a:pt x="143820" y="248402"/>
                </a:lnTo>
                <a:lnTo>
                  <a:pt x="131611" y="254151"/>
                </a:lnTo>
                <a:lnTo>
                  <a:pt x="116350" y="256278"/>
                </a:lnTo>
                <a:lnTo>
                  <a:pt x="105362" y="256776"/>
                </a:lnTo>
                <a:lnTo>
                  <a:pt x="100717" y="255956"/>
                </a:lnTo>
                <a:lnTo>
                  <a:pt x="86418" y="250336"/>
                </a:lnTo>
                <a:lnTo>
                  <a:pt x="74809" y="249115"/>
                </a:lnTo>
                <a:lnTo>
                  <a:pt x="69871" y="248944"/>
                </a:lnTo>
                <a:lnTo>
                  <a:pt x="65627" y="247877"/>
                </a:lnTo>
                <a:lnTo>
                  <a:pt x="58370" y="244152"/>
                </a:lnTo>
                <a:lnTo>
                  <a:pt x="48930" y="236699"/>
                </a:lnTo>
                <a:lnTo>
                  <a:pt x="43012" y="231247"/>
                </a:lnTo>
                <a:lnTo>
                  <a:pt x="34325" y="222821"/>
                </a:lnTo>
                <a:lnTo>
                  <a:pt x="5703" y="194308"/>
                </a:lnTo>
                <a:lnTo>
                  <a:pt x="3797" y="190498"/>
                </a:lnTo>
                <a:lnTo>
                  <a:pt x="2528" y="186053"/>
                </a:lnTo>
                <a:lnTo>
                  <a:pt x="1681" y="181185"/>
                </a:lnTo>
                <a:lnTo>
                  <a:pt x="740" y="173236"/>
                </a:lnTo>
                <a:lnTo>
                  <a:pt x="321" y="165575"/>
                </a:lnTo>
                <a:lnTo>
                  <a:pt x="86" y="151505"/>
                </a:lnTo>
                <a:lnTo>
                  <a:pt x="0" y="134685"/>
                </a:lnTo>
                <a:lnTo>
                  <a:pt x="948" y="130747"/>
                </a:lnTo>
                <a:lnTo>
                  <a:pt x="2533" y="126217"/>
                </a:lnTo>
                <a:lnTo>
                  <a:pt x="4542" y="121292"/>
                </a:lnTo>
                <a:lnTo>
                  <a:pt x="9314" y="113279"/>
                </a:lnTo>
                <a:lnTo>
                  <a:pt x="14610" y="106543"/>
                </a:lnTo>
                <a:lnTo>
                  <a:pt x="20138" y="100374"/>
                </a:lnTo>
                <a:lnTo>
                  <a:pt x="22947" y="98348"/>
                </a:lnTo>
                <a:lnTo>
                  <a:pt x="31449" y="94544"/>
                </a:lnTo>
                <a:lnTo>
                  <a:pt x="40001" y="87808"/>
                </a:lnTo>
                <a:lnTo>
                  <a:pt x="45711" y="82522"/>
                </a:lnTo>
                <a:lnTo>
                  <a:pt x="54281" y="74192"/>
                </a:lnTo>
                <a:lnTo>
                  <a:pt x="62535" y="68534"/>
                </a:lnTo>
                <a:lnTo>
                  <a:pt x="67403" y="65691"/>
                </a:lnTo>
                <a:lnTo>
                  <a:pt x="77893" y="62533"/>
                </a:lnTo>
                <a:lnTo>
                  <a:pt x="88904" y="60177"/>
                </a:lnTo>
                <a:lnTo>
                  <a:pt x="108956" y="53443"/>
                </a:lnTo>
                <a:lnTo>
                  <a:pt x="126922" y="51831"/>
                </a:lnTo>
                <a:lnTo>
                  <a:pt x="147862" y="51512"/>
                </a:lnTo>
                <a:lnTo>
                  <a:pt x="193468" y="51437"/>
                </a:lnTo>
                <a:lnTo>
                  <a:pt x="205359" y="53975"/>
                </a:lnTo>
                <a:lnTo>
                  <a:pt x="216994" y="57325"/>
                </a:lnTo>
                <a:lnTo>
                  <a:pt x="234254" y="60164"/>
                </a:lnTo>
                <a:lnTo>
                  <a:pt x="257153" y="66634"/>
                </a:lnTo>
                <a:lnTo>
                  <a:pt x="268588" y="68667"/>
                </a:lnTo>
                <a:lnTo>
                  <a:pt x="285736" y="75167"/>
                </a:lnTo>
                <a:lnTo>
                  <a:pt x="302882" y="83125"/>
                </a:lnTo>
                <a:lnTo>
                  <a:pt x="382892" y="122872"/>
                </a:lnTo>
                <a:lnTo>
                  <a:pt x="394322" y="126046"/>
                </a:lnTo>
                <a:lnTo>
                  <a:pt x="400037" y="126893"/>
                </a:lnTo>
                <a:lnTo>
                  <a:pt x="408927" y="130374"/>
                </a:lnTo>
                <a:lnTo>
                  <a:pt x="421827" y="137689"/>
                </a:lnTo>
                <a:lnTo>
                  <a:pt x="431312" y="143109"/>
                </a:lnTo>
                <a:lnTo>
                  <a:pt x="438702" y="148694"/>
                </a:lnTo>
                <a:lnTo>
                  <a:pt x="447701" y="154350"/>
                </a:lnTo>
                <a:lnTo>
                  <a:pt x="458051" y="160039"/>
                </a:lnTo>
                <a:lnTo>
                  <a:pt x="469001" y="165743"/>
                </a:lnTo>
                <a:lnTo>
                  <a:pt x="477678" y="171453"/>
                </a:lnTo>
                <a:lnTo>
                  <a:pt x="481325" y="174309"/>
                </a:lnTo>
                <a:lnTo>
                  <a:pt x="485662" y="176213"/>
                </a:lnTo>
                <a:lnTo>
                  <a:pt x="499914" y="179845"/>
                </a:lnTo>
                <a:lnTo>
                  <a:pt x="511545" y="186530"/>
                </a:lnTo>
                <a:lnTo>
                  <a:pt x="521351" y="191804"/>
                </a:lnTo>
                <a:lnTo>
                  <a:pt x="532060" y="194783"/>
                </a:lnTo>
                <a:lnTo>
                  <a:pt x="554241" y="196852"/>
                </a:lnTo>
                <a:lnTo>
                  <a:pt x="574889" y="197105"/>
                </a:lnTo>
                <a:lnTo>
                  <a:pt x="580423" y="197125"/>
                </a:lnTo>
                <a:lnTo>
                  <a:pt x="585064" y="196186"/>
                </a:lnTo>
                <a:lnTo>
                  <a:pt x="597100" y="191267"/>
                </a:lnTo>
                <a:lnTo>
                  <a:pt x="617751" y="189122"/>
                </a:lnTo>
                <a:lnTo>
                  <a:pt x="623284" y="188946"/>
                </a:lnTo>
                <a:lnTo>
                  <a:pt x="627926" y="187876"/>
                </a:lnTo>
                <a:lnTo>
                  <a:pt x="639963" y="181819"/>
                </a:lnTo>
                <a:lnTo>
                  <a:pt x="649863" y="176693"/>
                </a:lnTo>
                <a:lnTo>
                  <a:pt x="660614" y="173780"/>
                </a:lnTo>
                <a:lnTo>
                  <a:pt x="671742" y="171532"/>
                </a:lnTo>
                <a:lnTo>
                  <a:pt x="687763" y="164912"/>
                </a:lnTo>
                <a:lnTo>
                  <a:pt x="699919" y="156917"/>
                </a:lnTo>
                <a:lnTo>
                  <a:pt x="709848" y="151338"/>
                </a:lnTo>
                <a:lnTo>
                  <a:pt x="713258" y="148517"/>
                </a:lnTo>
                <a:lnTo>
                  <a:pt x="715532" y="145683"/>
                </a:lnTo>
                <a:lnTo>
                  <a:pt x="717046" y="142842"/>
                </a:lnTo>
                <a:lnTo>
                  <a:pt x="723810" y="137145"/>
                </a:lnTo>
                <a:lnTo>
                  <a:pt x="728280" y="134292"/>
                </a:lnTo>
                <a:lnTo>
                  <a:pt x="732213" y="130485"/>
                </a:lnTo>
                <a:lnTo>
                  <a:pt x="735788" y="126042"/>
                </a:lnTo>
                <a:lnTo>
                  <a:pt x="739123" y="121175"/>
                </a:lnTo>
                <a:lnTo>
                  <a:pt x="745370" y="113227"/>
                </a:lnTo>
                <a:lnTo>
                  <a:pt x="751321" y="106520"/>
                </a:lnTo>
                <a:lnTo>
                  <a:pt x="757141" y="100364"/>
                </a:lnTo>
                <a:lnTo>
                  <a:pt x="759074" y="96437"/>
                </a:lnTo>
                <a:lnTo>
                  <a:pt x="760363" y="91913"/>
                </a:lnTo>
                <a:lnTo>
                  <a:pt x="761221" y="86992"/>
                </a:lnTo>
                <a:lnTo>
                  <a:pt x="762176" y="78985"/>
                </a:lnTo>
                <a:lnTo>
                  <a:pt x="762430" y="75516"/>
                </a:lnTo>
                <a:lnTo>
                  <a:pt x="763553" y="72251"/>
                </a:lnTo>
                <a:lnTo>
                  <a:pt x="767339" y="66083"/>
                </a:lnTo>
                <a:lnTo>
                  <a:pt x="768730" y="62152"/>
                </a:lnTo>
                <a:lnTo>
                  <a:pt x="769658" y="57627"/>
                </a:lnTo>
                <a:lnTo>
                  <a:pt x="770275" y="52705"/>
                </a:lnTo>
                <a:lnTo>
                  <a:pt x="770962" y="44696"/>
                </a:lnTo>
                <a:lnTo>
                  <a:pt x="771403" y="36345"/>
                </a:lnTo>
                <a:lnTo>
                  <a:pt x="768924" y="32662"/>
                </a:lnTo>
                <a:lnTo>
                  <a:pt x="766930" y="30346"/>
                </a:lnTo>
                <a:lnTo>
                  <a:pt x="765600" y="27851"/>
                </a:lnTo>
                <a:lnTo>
                  <a:pt x="764122" y="22538"/>
                </a:lnTo>
                <a:lnTo>
                  <a:pt x="762775" y="20740"/>
                </a:lnTo>
                <a:lnTo>
                  <a:pt x="760925" y="19541"/>
                </a:lnTo>
                <a:lnTo>
                  <a:pt x="756329" y="18209"/>
                </a:lnTo>
                <a:lnTo>
                  <a:pt x="734109" y="17237"/>
                </a:lnTo>
                <a:lnTo>
                  <a:pt x="694359" y="1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0"/>
          <p:cNvSpPr/>
          <p:nvPr/>
        </p:nvSpPr>
        <p:spPr>
          <a:xfrm>
            <a:off x="7100887" y="4774882"/>
            <a:ext cx="299994" cy="762954"/>
          </a:xfrm>
          <a:custGeom>
            <a:avLst/>
            <a:gdLst/>
            <a:ahLst/>
            <a:cxnLst/>
            <a:rect l="0" t="0" r="0" b="0"/>
            <a:pathLst>
              <a:path w="299994" h="762954">
                <a:moveTo>
                  <a:pt x="0" y="0"/>
                </a:moveTo>
                <a:lnTo>
                  <a:pt x="4551" y="4551"/>
                </a:lnTo>
                <a:lnTo>
                  <a:pt x="6845" y="5892"/>
                </a:lnTo>
                <a:lnTo>
                  <a:pt x="11932" y="7381"/>
                </a:lnTo>
                <a:lnTo>
                  <a:pt x="20151" y="8219"/>
                </a:lnTo>
                <a:lnTo>
                  <a:pt x="22959" y="9290"/>
                </a:lnTo>
                <a:lnTo>
                  <a:pt x="31462" y="14395"/>
                </a:lnTo>
                <a:lnTo>
                  <a:pt x="37161" y="15922"/>
                </a:lnTo>
                <a:lnTo>
                  <a:pt x="45724" y="16783"/>
                </a:lnTo>
                <a:lnTo>
                  <a:pt x="53977" y="16984"/>
                </a:lnTo>
                <a:lnTo>
                  <a:pt x="58845" y="17038"/>
                </a:lnTo>
                <a:lnTo>
                  <a:pt x="63042" y="18026"/>
                </a:lnTo>
                <a:lnTo>
                  <a:pt x="70246" y="21664"/>
                </a:lnTo>
                <a:lnTo>
                  <a:pt x="79163" y="26456"/>
                </a:lnTo>
                <a:lnTo>
                  <a:pt x="88524" y="30809"/>
                </a:lnTo>
                <a:lnTo>
                  <a:pt x="95858" y="32742"/>
                </a:lnTo>
                <a:lnTo>
                  <a:pt x="104834" y="36142"/>
                </a:lnTo>
                <a:lnTo>
                  <a:pt x="109894" y="38383"/>
                </a:lnTo>
                <a:lnTo>
                  <a:pt x="120597" y="43411"/>
                </a:lnTo>
                <a:lnTo>
                  <a:pt x="177175" y="71447"/>
                </a:lnTo>
                <a:lnTo>
                  <a:pt x="181935" y="75254"/>
                </a:lnTo>
                <a:lnTo>
                  <a:pt x="189762" y="84564"/>
                </a:lnTo>
                <a:lnTo>
                  <a:pt x="198956" y="95052"/>
                </a:lnTo>
                <a:lnTo>
                  <a:pt x="204075" y="100515"/>
                </a:lnTo>
                <a:lnTo>
                  <a:pt x="209393" y="105110"/>
                </a:lnTo>
                <a:lnTo>
                  <a:pt x="214843" y="109126"/>
                </a:lnTo>
                <a:lnTo>
                  <a:pt x="220381" y="112756"/>
                </a:lnTo>
                <a:lnTo>
                  <a:pt x="225978" y="117080"/>
                </a:lnTo>
                <a:lnTo>
                  <a:pt x="231615" y="121869"/>
                </a:lnTo>
                <a:lnTo>
                  <a:pt x="237277" y="126966"/>
                </a:lnTo>
                <a:lnTo>
                  <a:pt x="246109" y="140249"/>
                </a:lnTo>
                <a:lnTo>
                  <a:pt x="259540" y="167510"/>
                </a:lnTo>
                <a:lnTo>
                  <a:pt x="268460" y="189968"/>
                </a:lnTo>
                <a:lnTo>
                  <a:pt x="280006" y="217265"/>
                </a:lnTo>
                <a:lnTo>
                  <a:pt x="285738" y="232770"/>
                </a:lnTo>
                <a:lnTo>
                  <a:pt x="291459" y="251726"/>
                </a:lnTo>
                <a:lnTo>
                  <a:pt x="296225" y="271898"/>
                </a:lnTo>
                <a:lnTo>
                  <a:pt x="298343" y="290389"/>
                </a:lnTo>
                <a:lnTo>
                  <a:pt x="299285" y="310671"/>
                </a:lnTo>
                <a:lnTo>
                  <a:pt x="299814" y="343511"/>
                </a:lnTo>
                <a:lnTo>
                  <a:pt x="299993" y="388741"/>
                </a:lnTo>
                <a:lnTo>
                  <a:pt x="299056" y="401083"/>
                </a:lnTo>
                <a:lnTo>
                  <a:pt x="297478" y="414074"/>
                </a:lnTo>
                <a:lnTo>
                  <a:pt x="295473" y="427497"/>
                </a:lnTo>
                <a:lnTo>
                  <a:pt x="293185" y="440255"/>
                </a:lnTo>
                <a:lnTo>
                  <a:pt x="290707" y="452571"/>
                </a:lnTo>
                <a:lnTo>
                  <a:pt x="285414" y="476415"/>
                </a:lnTo>
                <a:lnTo>
                  <a:pt x="279885" y="499712"/>
                </a:lnTo>
                <a:lnTo>
                  <a:pt x="276126" y="512212"/>
                </a:lnTo>
                <a:lnTo>
                  <a:pt x="271714" y="525307"/>
                </a:lnTo>
                <a:lnTo>
                  <a:pt x="266867" y="538800"/>
                </a:lnTo>
                <a:lnTo>
                  <a:pt x="261732" y="551605"/>
                </a:lnTo>
                <a:lnTo>
                  <a:pt x="256403" y="563952"/>
                </a:lnTo>
                <a:lnTo>
                  <a:pt x="250945" y="575993"/>
                </a:lnTo>
                <a:lnTo>
                  <a:pt x="242342" y="599532"/>
                </a:lnTo>
                <a:lnTo>
                  <a:pt x="234390" y="621741"/>
                </a:lnTo>
                <a:lnTo>
                  <a:pt x="229603" y="631664"/>
                </a:lnTo>
                <a:lnTo>
                  <a:pt x="224506" y="641137"/>
                </a:lnTo>
                <a:lnTo>
                  <a:pt x="216303" y="659283"/>
                </a:lnTo>
                <a:lnTo>
                  <a:pt x="208530" y="676872"/>
                </a:lnTo>
                <a:lnTo>
                  <a:pt x="203790" y="685563"/>
                </a:lnTo>
                <a:lnTo>
                  <a:pt x="198724" y="694215"/>
                </a:lnTo>
                <a:lnTo>
                  <a:pt x="190557" y="708907"/>
                </a:lnTo>
                <a:lnTo>
                  <a:pt x="187045" y="715492"/>
                </a:lnTo>
                <a:lnTo>
                  <a:pt x="178064" y="725350"/>
                </a:lnTo>
                <a:lnTo>
                  <a:pt x="173001" y="729311"/>
                </a:lnTo>
                <a:lnTo>
                  <a:pt x="164837" y="736254"/>
                </a:lnTo>
                <a:lnTo>
                  <a:pt x="158034" y="742514"/>
                </a:lnTo>
                <a:lnTo>
                  <a:pt x="151834" y="748471"/>
                </a:lnTo>
                <a:lnTo>
                  <a:pt x="148848" y="750441"/>
                </a:lnTo>
                <a:lnTo>
                  <a:pt x="140095" y="754166"/>
                </a:lnTo>
                <a:lnTo>
                  <a:pt x="131143" y="760935"/>
                </a:lnTo>
                <a:lnTo>
                  <a:pt x="129092" y="762554"/>
                </a:lnTo>
                <a:lnTo>
                  <a:pt x="120015" y="7629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5746432" y="4406265"/>
            <a:ext cx="2494588" cy="342901"/>
            <a:chOff x="5746432" y="4406265"/>
            <a:chExt cx="2494588" cy="342901"/>
          </a:xfrm>
        </p:grpSpPr>
        <p:sp>
          <p:nvSpPr>
            <p:cNvPr id="28" name="SMARTPenAnnotation411"/>
            <p:cNvSpPr/>
            <p:nvPr/>
          </p:nvSpPr>
          <p:spPr>
            <a:xfrm>
              <a:off x="5772150" y="4612004"/>
              <a:ext cx="25718" cy="137162"/>
            </a:xfrm>
            <a:custGeom>
              <a:avLst/>
              <a:gdLst/>
              <a:ahLst/>
              <a:cxnLst/>
              <a:rect l="0" t="0" r="0" b="0"/>
              <a:pathLst>
                <a:path w="25718" h="137162">
                  <a:moveTo>
                    <a:pt x="0" y="0"/>
                  </a:moveTo>
                  <a:lnTo>
                    <a:pt x="0" y="20474"/>
                  </a:lnTo>
                  <a:lnTo>
                    <a:pt x="952" y="23174"/>
                  </a:lnTo>
                  <a:lnTo>
                    <a:pt x="2540" y="25928"/>
                  </a:lnTo>
                  <a:lnTo>
                    <a:pt x="4550" y="28715"/>
                  </a:lnTo>
                  <a:lnTo>
                    <a:pt x="5891" y="32479"/>
                  </a:lnTo>
                  <a:lnTo>
                    <a:pt x="6785" y="36893"/>
                  </a:lnTo>
                  <a:lnTo>
                    <a:pt x="7380" y="41740"/>
                  </a:lnTo>
                  <a:lnTo>
                    <a:pt x="7778" y="45924"/>
                  </a:lnTo>
                  <a:lnTo>
                    <a:pt x="8042" y="49666"/>
                  </a:lnTo>
                  <a:lnTo>
                    <a:pt x="8219" y="53114"/>
                  </a:lnTo>
                  <a:lnTo>
                    <a:pt x="9289" y="57317"/>
                  </a:lnTo>
                  <a:lnTo>
                    <a:pt x="10955" y="62024"/>
                  </a:lnTo>
                  <a:lnTo>
                    <a:pt x="13018" y="67067"/>
                  </a:lnTo>
                  <a:lnTo>
                    <a:pt x="14394" y="71382"/>
                  </a:lnTo>
                  <a:lnTo>
                    <a:pt x="15311" y="75210"/>
                  </a:lnTo>
                  <a:lnTo>
                    <a:pt x="15922" y="78715"/>
                  </a:lnTo>
                  <a:lnTo>
                    <a:pt x="16329" y="82957"/>
                  </a:lnTo>
                  <a:lnTo>
                    <a:pt x="16601" y="87690"/>
                  </a:lnTo>
                  <a:lnTo>
                    <a:pt x="16903" y="97076"/>
                  </a:lnTo>
                  <a:lnTo>
                    <a:pt x="17097" y="110863"/>
                  </a:lnTo>
                  <a:lnTo>
                    <a:pt x="17142" y="126861"/>
                  </a:lnTo>
                  <a:lnTo>
                    <a:pt x="18095" y="128389"/>
                  </a:lnTo>
                  <a:lnTo>
                    <a:pt x="19683" y="130360"/>
                  </a:lnTo>
                  <a:lnTo>
                    <a:pt x="25717" y="1371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412"/>
            <p:cNvSpPr/>
            <p:nvPr/>
          </p:nvSpPr>
          <p:spPr>
            <a:xfrm>
              <a:off x="5746432" y="4586287"/>
              <a:ext cx="17146" cy="8574"/>
            </a:xfrm>
            <a:custGeom>
              <a:avLst/>
              <a:gdLst/>
              <a:ahLst/>
              <a:cxnLst/>
              <a:rect l="0" t="0" r="0" b="0"/>
              <a:pathLst>
                <a:path w="17146" h="8574">
                  <a:moveTo>
                    <a:pt x="17145" y="0"/>
                  </a:moveTo>
                  <a:lnTo>
                    <a:pt x="12595" y="4551"/>
                  </a:lnTo>
                  <a:lnTo>
                    <a:pt x="10301" y="5892"/>
                  </a:lnTo>
                  <a:lnTo>
                    <a:pt x="7820" y="6785"/>
                  </a:lnTo>
                  <a:lnTo>
                    <a:pt x="0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413"/>
            <p:cNvSpPr/>
            <p:nvPr/>
          </p:nvSpPr>
          <p:spPr>
            <a:xfrm>
              <a:off x="5900737" y="4587745"/>
              <a:ext cx="145734" cy="135669"/>
            </a:xfrm>
            <a:custGeom>
              <a:avLst/>
              <a:gdLst/>
              <a:ahLst/>
              <a:cxnLst/>
              <a:rect l="0" t="0" r="0" b="0"/>
              <a:pathLst>
                <a:path w="145734" h="135669">
                  <a:moveTo>
                    <a:pt x="0" y="41405"/>
                  </a:moveTo>
                  <a:lnTo>
                    <a:pt x="0" y="48786"/>
                  </a:lnTo>
                  <a:lnTo>
                    <a:pt x="2540" y="51988"/>
                  </a:lnTo>
                  <a:lnTo>
                    <a:pt x="4551" y="54175"/>
                  </a:lnTo>
                  <a:lnTo>
                    <a:pt x="9325" y="59146"/>
                  </a:lnTo>
                  <a:lnTo>
                    <a:pt x="11931" y="61804"/>
                  </a:lnTo>
                  <a:lnTo>
                    <a:pt x="13670" y="64529"/>
                  </a:lnTo>
                  <a:lnTo>
                    <a:pt x="14828" y="67299"/>
                  </a:lnTo>
                  <a:lnTo>
                    <a:pt x="15601" y="70098"/>
                  </a:lnTo>
                  <a:lnTo>
                    <a:pt x="17068" y="72916"/>
                  </a:lnTo>
                  <a:lnTo>
                    <a:pt x="18999" y="75747"/>
                  </a:lnTo>
                  <a:lnTo>
                    <a:pt x="21238" y="78587"/>
                  </a:lnTo>
                  <a:lnTo>
                    <a:pt x="22732" y="81433"/>
                  </a:lnTo>
                  <a:lnTo>
                    <a:pt x="23726" y="84283"/>
                  </a:lnTo>
                  <a:lnTo>
                    <a:pt x="24391" y="87135"/>
                  </a:lnTo>
                  <a:lnTo>
                    <a:pt x="25786" y="89989"/>
                  </a:lnTo>
                  <a:lnTo>
                    <a:pt x="27668" y="92844"/>
                  </a:lnTo>
                  <a:lnTo>
                    <a:pt x="29875" y="95700"/>
                  </a:lnTo>
                  <a:lnTo>
                    <a:pt x="31347" y="98557"/>
                  </a:lnTo>
                  <a:lnTo>
                    <a:pt x="32328" y="101414"/>
                  </a:lnTo>
                  <a:lnTo>
                    <a:pt x="32982" y="104270"/>
                  </a:lnTo>
                  <a:lnTo>
                    <a:pt x="33418" y="107128"/>
                  </a:lnTo>
                  <a:lnTo>
                    <a:pt x="33709" y="109985"/>
                  </a:lnTo>
                  <a:lnTo>
                    <a:pt x="33902" y="112842"/>
                  </a:lnTo>
                  <a:lnTo>
                    <a:pt x="34032" y="115700"/>
                  </a:lnTo>
                  <a:lnTo>
                    <a:pt x="34256" y="125437"/>
                  </a:lnTo>
                  <a:lnTo>
                    <a:pt x="34287" y="134362"/>
                  </a:lnTo>
                  <a:lnTo>
                    <a:pt x="35241" y="134808"/>
                  </a:lnTo>
                  <a:lnTo>
                    <a:pt x="38840" y="135305"/>
                  </a:lnTo>
                  <a:lnTo>
                    <a:pt x="42509" y="135668"/>
                  </a:lnTo>
                  <a:lnTo>
                    <a:pt x="40166" y="133147"/>
                  </a:lnTo>
                  <a:lnTo>
                    <a:pt x="35451" y="128318"/>
                  </a:lnTo>
                  <a:lnTo>
                    <a:pt x="36016" y="126969"/>
                  </a:lnTo>
                  <a:lnTo>
                    <a:pt x="39185" y="122931"/>
                  </a:lnTo>
                  <a:lnTo>
                    <a:pt x="40411" y="119568"/>
                  </a:lnTo>
                  <a:lnTo>
                    <a:pt x="41228" y="115421"/>
                  </a:lnTo>
                  <a:lnTo>
                    <a:pt x="41773" y="110752"/>
                  </a:lnTo>
                  <a:lnTo>
                    <a:pt x="42136" y="105734"/>
                  </a:lnTo>
                  <a:lnTo>
                    <a:pt x="42378" y="100483"/>
                  </a:lnTo>
                  <a:lnTo>
                    <a:pt x="42540" y="95078"/>
                  </a:lnTo>
                  <a:lnTo>
                    <a:pt x="43600" y="89569"/>
                  </a:lnTo>
                  <a:lnTo>
                    <a:pt x="45259" y="83992"/>
                  </a:lnTo>
                  <a:lnTo>
                    <a:pt x="47318" y="78369"/>
                  </a:lnTo>
                  <a:lnTo>
                    <a:pt x="49643" y="72715"/>
                  </a:lnTo>
                  <a:lnTo>
                    <a:pt x="52145" y="67041"/>
                  </a:lnTo>
                  <a:lnTo>
                    <a:pt x="54766" y="61353"/>
                  </a:lnTo>
                  <a:lnTo>
                    <a:pt x="56513" y="55656"/>
                  </a:lnTo>
                  <a:lnTo>
                    <a:pt x="57678" y="49953"/>
                  </a:lnTo>
                  <a:lnTo>
                    <a:pt x="58455" y="44246"/>
                  </a:lnTo>
                  <a:lnTo>
                    <a:pt x="60877" y="39489"/>
                  </a:lnTo>
                  <a:lnTo>
                    <a:pt x="64397" y="35365"/>
                  </a:lnTo>
                  <a:lnTo>
                    <a:pt x="68649" y="31663"/>
                  </a:lnTo>
                  <a:lnTo>
                    <a:pt x="72436" y="27290"/>
                  </a:lnTo>
                  <a:lnTo>
                    <a:pt x="75914" y="22470"/>
                  </a:lnTo>
                  <a:lnTo>
                    <a:pt x="79184" y="17351"/>
                  </a:lnTo>
                  <a:lnTo>
                    <a:pt x="82317" y="13939"/>
                  </a:lnTo>
                  <a:lnTo>
                    <a:pt x="85358" y="11664"/>
                  </a:lnTo>
                  <a:lnTo>
                    <a:pt x="88338" y="10148"/>
                  </a:lnTo>
                  <a:lnTo>
                    <a:pt x="91277" y="8184"/>
                  </a:lnTo>
                  <a:lnTo>
                    <a:pt x="94189" y="5923"/>
                  </a:lnTo>
                  <a:lnTo>
                    <a:pt x="97082" y="3463"/>
                  </a:lnTo>
                  <a:lnTo>
                    <a:pt x="100917" y="1822"/>
                  </a:lnTo>
                  <a:lnTo>
                    <a:pt x="105378" y="729"/>
                  </a:lnTo>
                  <a:lnTo>
                    <a:pt x="110257" y="0"/>
                  </a:lnTo>
                  <a:lnTo>
                    <a:pt x="113510" y="467"/>
                  </a:lnTo>
                  <a:lnTo>
                    <a:pt x="115678" y="1730"/>
                  </a:lnTo>
                  <a:lnTo>
                    <a:pt x="117123" y="3525"/>
                  </a:lnTo>
                  <a:lnTo>
                    <a:pt x="119040" y="4721"/>
                  </a:lnTo>
                  <a:lnTo>
                    <a:pt x="121270" y="5519"/>
                  </a:lnTo>
                  <a:lnTo>
                    <a:pt x="123709" y="6051"/>
                  </a:lnTo>
                  <a:lnTo>
                    <a:pt x="126288" y="8311"/>
                  </a:lnTo>
                  <a:lnTo>
                    <a:pt x="128960" y="11722"/>
                  </a:lnTo>
                  <a:lnTo>
                    <a:pt x="131694" y="15901"/>
                  </a:lnTo>
                  <a:lnTo>
                    <a:pt x="133515" y="19640"/>
                  </a:lnTo>
                  <a:lnTo>
                    <a:pt x="134730" y="23085"/>
                  </a:lnTo>
                  <a:lnTo>
                    <a:pt x="135540" y="26334"/>
                  </a:lnTo>
                  <a:lnTo>
                    <a:pt x="137033" y="29453"/>
                  </a:lnTo>
                  <a:lnTo>
                    <a:pt x="138980" y="32484"/>
                  </a:lnTo>
                  <a:lnTo>
                    <a:pt x="141231" y="35458"/>
                  </a:lnTo>
                  <a:lnTo>
                    <a:pt x="142732" y="38392"/>
                  </a:lnTo>
                  <a:lnTo>
                    <a:pt x="143732" y="41301"/>
                  </a:lnTo>
                  <a:lnTo>
                    <a:pt x="144399" y="44193"/>
                  </a:lnTo>
                  <a:lnTo>
                    <a:pt x="144843" y="48026"/>
                  </a:lnTo>
                  <a:lnTo>
                    <a:pt x="145140" y="52486"/>
                  </a:lnTo>
                  <a:lnTo>
                    <a:pt x="145615" y="64231"/>
                  </a:lnTo>
                  <a:lnTo>
                    <a:pt x="145728" y="75052"/>
                  </a:lnTo>
                  <a:lnTo>
                    <a:pt x="145733" y="842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414"/>
            <p:cNvSpPr/>
            <p:nvPr/>
          </p:nvSpPr>
          <p:spPr>
            <a:xfrm>
              <a:off x="6115050" y="4474845"/>
              <a:ext cx="68580" cy="214313"/>
            </a:xfrm>
            <a:custGeom>
              <a:avLst/>
              <a:gdLst/>
              <a:ahLst/>
              <a:cxnLst/>
              <a:rect l="0" t="0" r="0" b="0"/>
              <a:pathLst>
                <a:path w="68580" h="214313">
                  <a:moveTo>
                    <a:pt x="0" y="0"/>
                  </a:moveTo>
                  <a:lnTo>
                    <a:pt x="20473" y="20473"/>
                  </a:lnTo>
                  <a:lnTo>
                    <a:pt x="22221" y="23173"/>
                  </a:lnTo>
                  <a:lnTo>
                    <a:pt x="24164" y="28714"/>
                  </a:lnTo>
                  <a:lnTo>
                    <a:pt x="25634" y="32478"/>
                  </a:lnTo>
                  <a:lnTo>
                    <a:pt x="27566" y="36892"/>
                  </a:lnTo>
                  <a:lnTo>
                    <a:pt x="32254" y="46876"/>
                  </a:lnTo>
                  <a:lnTo>
                    <a:pt x="37513" y="57663"/>
                  </a:lnTo>
                  <a:lnTo>
                    <a:pt x="39296" y="63207"/>
                  </a:lnTo>
                  <a:lnTo>
                    <a:pt x="40485" y="68808"/>
                  </a:lnTo>
                  <a:lnTo>
                    <a:pt x="41277" y="74447"/>
                  </a:lnTo>
                  <a:lnTo>
                    <a:pt x="41805" y="81064"/>
                  </a:lnTo>
                  <a:lnTo>
                    <a:pt x="42158" y="88332"/>
                  </a:lnTo>
                  <a:lnTo>
                    <a:pt x="42549" y="103076"/>
                  </a:lnTo>
                  <a:lnTo>
                    <a:pt x="42723" y="115979"/>
                  </a:lnTo>
                  <a:lnTo>
                    <a:pt x="43722" y="122087"/>
                  </a:lnTo>
                  <a:lnTo>
                    <a:pt x="45340" y="128063"/>
                  </a:lnTo>
                  <a:lnTo>
                    <a:pt x="47372" y="133953"/>
                  </a:lnTo>
                  <a:lnTo>
                    <a:pt x="48726" y="139784"/>
                  </a:lnTo>
                  <a:lnTo>
                    <a:pt x="49629" y="145577"/>
                  </a:lnTo>
                  <a:lnTo>
                    <a:pt x="50231" y="151344"/>
                  </a:lnTo>
                  <a:lnTo>
                    <a:pt x="50632" y="157093"/>
                  </a:lnTo>
                  <a:lnTo>
                    <a:pt x="50900" y="162831"/>
                  </a:lnTo>
                  <a:lnTo>
                    <a:pt x="51078" y="168561"/>
                  </a:lnTo>
                  <a:lnTo>
                    <a:pt x="52149" y="174287"/>
                  </a:lnTo>
                  <a:lnTo>
                    <a:pt x="53816" y="180008"/>
                  </a:lnTo>
                  <a:lnTo>
                    <a:pt x="55880" y="185729"/>
                  </a:lnTo>
                  <a:lnTo>
                    <a:pt x="57255" y="190493"/>
                  </a:lnTo>
                  <a:lnTo>
                    <a:pt x="58173" y="194623"/>
                  </a:lnTo>
                  <a:lnTo>
                    <a:pt x="58784" y="198329"/>
                  </a:lnTo>
                  <a:lnTo>
                    <a:pt x="59463" y="204986"/>
                  </a:lnTo>
                  <a:lnTo>
                    <a:pt x="59645" y="208095"/>
                  </a:lnTo>
                  <a:lnTo>
                    <a:pt x="60718" y="210167"/>
                  </a:lnTo>
                  <a:lnTo>
                    <a:pt x="62386" y="211549"/>
                  </a:lnTo>
                  <a:lnTo>
                    <a:pt x="68579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415"/>
            <p:cNvSpPr/>
            <p:nvPr/>
          </p:nvSpPr>
          <p:spPr>
            <a:xfrm>
              <a:off x="6132195" y="4552112"/>
              <a:ext cx="188596" cy="116168"/>
            </a:xfrm>
            <a:custGeom>
              <a:avLst/>
              <a:gdLst/>
              <a:ahLst/>
              <a:cxnLst/>
              <a:rect l="0" t="0" r="0" b="0"/>
              <a:pathLst>
                <a:path w="188596" h="116168">
                  <a:moveTo>
                    <a:pt x="0" y="59892"/>
                  </a:moveTo>
                  <a:lnTo>
                    <a:pt x="0" y="64444"/>
                  </a:lnTo>
                  <a:lnTo>
                    <a:pt x="952" y="65784"/>
                  </a:lnTo>
                  <a:lnTo>
                    <a:pt x="2540" y="66678"/>
                  </a:lnTo>
                  <a:lnTo>
                    <a:pt x="7381" y="68112"/>
                  </a:lnTo>
                  <a:lnTo>
                    <a:pt x="12770" y="68361"/>
                  </a:lnTo>
                  <a:lnTo>
                    <a:pt x="37182" y="68462"/>
                  </a:lnTo>
                  <a:lnTo>
                    <a:pt x="50281" y="68464"/>
                  </a:lnTo>
                  <a:lnTo>
                    <a:pt x="55428" y="67512"/>
                  </a:lnTo>
                  <a:lnTo>
                    <a:pt x="60764" y="65925"/>
                  </a:lnTo>
                  <a:lnTo>
                    <a:pt x="66227" y="63914"/>
                  </a:lnTo>
                  <a:lnTo>
                    <a:pt x="71774" y="62574"/>
                  </a:lnTo>
                  <a:lnTo>
                    <a:pt x="77377" y="61680"/>
                  </a:lnTo>
                  <a:lnTo>
                    <a:pt x="83016" y="61084"/>
                  </a:lnTo>
                  <a:lnTo>
                    <a:pt x="87729" y="60687"/>
                  </a:lnTo>
                  <a:lnTo>
                    <a:pt x="91824" y="60422"/>
                  </a:lnTo>
                  <a:lnTo>
                    <a:pt x="95506" y="60246"/>
                  </a:lnTo>
                  <a:lnTo>
                    <a:pt x="99865" y="59176"/>
                  </a:lnTo>
                  <a:lnTo>
                    <a:pt x="104677" y="57510"/>
                  </a:lnTo>
                  <a:lnTo>
                    <a:pt x="109790" y="55446"/>
                  </a:lnTo>
                  <a:lnTo>
                    <a:pt x="115103" y="54071"/>
                  </a:lnTo>
                  <a:lnTo>
                    <a:pt x="120550" y="53154"/>
                  </a:lnTo>
                  <a:lnTo>
                    <a:pt x="126086" y="52543"/>
                  </a:lnTo>
                  <a:lnTo>
                    <a:pt x="130730" y="51182"/>
                  </a:lnTo>
                  <a:lnTo>
                    <a:pt x="134778" y="49323"/>
                  </a:lnTo>
                  <a:lnTo>
                    <a:pt x="138430" y="47132"/>
                  </a:lnTo>
                  <a:lnTo>
                    <a:pt x="141816" y="44717"/>
                  </a:lnTo>
                  <a:lnTo>
                    <a:pt x="145027" y="42156"/>
                  </a:lnTo>
                  <a:lnTo>
                    <a:pt x="148119" y="39496"/>
                  </a:lnTo>
                  <a:lnTo>
                    <a:pt x="151133" y="37722"/>
                  </a:lnTo>
                  <a:lnTo>
                    <a:pt x="157023" y="35752"/>
                  </a:lnTo>
                  <a:lnTo>
                    <a:pt x="162815" y="32336"/>
                  </a:lnTo>
                  <a:lnTo>
                    <a:pt x="165693" y="30091"/>
                  </a:lnTo>
                  <a:lnTo>
                    <a:pt x="168564" y="27642"/>
                  </a:lnTo>
                  <a:lnTo>
                    <a:pt x="171431" y="25057"/>
                  </a:lnTo>
                  <a:lnTo>
                    <a:pt x="178325" y="18616"/>
                  </a:lnTo>
                  <a:lnTo>
                    <a:pt x="178891" y="17135"/>
                  </a:lnTo>
                  <a:lnTo>
                    <a:pt x="179268" y="15195"/>
                  </a:lnTo>
                  <a:lnTo>
                    <a:pt x="179873" y="9788"/>
                  </a:lnTo>
                  <a:lnTo>
                    <a:pt x="179956" y="6509"/>
                  </a:lnTo>
                  <a:lnTo>
                    <a:pt x="179978" y="4301"/>
                  </a:lnTo>
                  <a:lnTo>
                    <a:pt x="179041" y="2829"/>
                  </a:lnTo>
                  <a:lnTo>
                    <a:pt x="177462" y="1848"/>
                  </a:lnTo>
                  <a:lnTo>
                    <a:pt x="173169" y="757"/>
                  </a:lnTo>
                  <a:lnTo>
                    <a:pt x="168087" y="273"/>
                  </a:lnTo>
                  <a:lnTo>
                    <a:pt x="162652" y="57"/>
                  </a:lnTo>
                  <a:lnTo>
                    <a:pt x="159870" y="0"/>
                  </a:lnTo>
                  <a:lnTo>
                    <a:pt x="157062" y="914"/>
                  </a:lnTo>
                  <a:lnTo>
                    <a:pt x="151403" y="4470"/>
                  </a:lnTo>
                  <a:lnTo>
                    <a:pt x="145713" y="6686"/>
                  </a:lnTo>
                  <a:lnTo>
                    <a:pt x="142862" y="7276"/>
                  </a:lnTo>
                  <a:lnTo>
                    <a:pt x="137154" y="10473"/>
                  </a:lnTo>
                  <a:lnTo>
                    <a:pt x="134298" y="12658"/>
                  </a:lnTo>
                  <a:lnTo>
                    <a:pt x="131442" y="15068"/>
                  </a:lnTo>
                  <a:lnTo>
                    <a:pt x="128586" y="17627"/>
                  </a:lnTo>
                  <a:lnTo>
                    <a:pt x="122871" y="23011"/>
                  </a:lnTo>
                  <a:lnTo>
                    <a:pt x="117157" y="28578"/>
                  </a:lnTo>
                  <a:lnTo>
                    <a:pt x="115251" y="32349"/>
                  </a:lnTo>
                  <a:lnTo>
                    <a:pt x="113982" y="36767"/>
                  </a:lnTo>
                  <a:lnTo>
                    <a:pt x="113135" y="41618"/>
                  </a:lnTo>
                  <a:lnTo>
                    <a:pt x="112571" y="45805"/>
                  </a:lnTo>
                  <a:lnTo>
                    <a:pt x="112194" y="49548"/>
                  </a:lnTo>
                  <a:lnTo>
                    <a:pt x="111944" y="52996"/>
                  </a:lnTo>
                  <a:lnTo>
                    <a:pt x="111776" y="57200"/>
                  </a:lnTo>
                  <a:lnTo>
                    <a:pt x="111542" y="71266"/>
                  </a:lnTo>
                  <a:lnTo>
                    <a:pt x="111446" y="96926"/>
                  </a:lnTo>
                  <a:lnTo>
                    <a:pt x="112397" y="99822"/>
                  </a:lnTo>
                  <a:lnTo>
                    <a:pt x="113984" y="102704"/>
                  </a:lnTo>
                  <a:lnTo>
                    <a:pt x="115994" y="105579"/>
                  </a:lnTo>
                  <a:lnTo>
                    <a:pt x="118287" y="107495"/>
                  </a:lnTo>
                  <a:lnTo>
                    <a:pt x="120768" y="108773"/>
                  </a:lnTo>
                  <a:lnTo>
                    <a:pt x="126064" y="110192"/>
                  </a:lnTo>
                  <a:lnTo>
                    <a:pt x="131593" y="110823"/>
                  </a:lnTo>
                  <a:lnTo>
                    <a:pt x="134401" y="111944"/>
                  </a:lnTo>
                  <a:lnTo>
                    <a:pt x="137226" y="113643"/>
                  </a:lnTo>
                  <a:lnTo>
                    <a:pt x="140061" y="115729"/>
                  </a:lnTo>
                  <a:lnTo>
                    <a:pt x="143856" y="116167"/>
                  </a:lnTo>
                  <a:lnTo>
                    <a:pt x="148292" y="115506"/>
                  </a:lnTo>
                  <a:lnTo>
                    <a:pt x="153153" y="114114"/>
                  </a:lnTo>
                  <a:lnTo>
                    <a:pt x="157347" y="113185"/>
                  </a:lnTo>
                  <a:lnTo>
                    <a:pt x="161096" y="112566"/>
                  </a:lnTo>
                  <a:lnTo>
                    <a:pt x="164547" y="112153"/>
                  </a:lnTo>
                  <a:lnTo>
                    <a:pt x="167801" y="111878"/>
                  </a:lnTo>
                  <a:lnTo>
                    <a:pt x="170922" y="111694"/>
                  </a:lnTo>
                  <a:lnTo>
                    <a:pt x="173955" y="111573"/>
                  </a:lnTo>
                  <a:lnTo>
                    <a:pt x="176930" y="110538"/>
                  </a:lnTo>
                  <a:lnTo>
                    <a:pt x="179866" y="108896"/>
                  </a:lnTo>
                  <a:lnTo>
                    <a:pt x="188595" y="1027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416"/>
            <p:cNvSpPr/>
            <p:nvPr/>
          </p:nvSpPr>
          <p:spPr>
            <a:xfrm>
              <a:off x="6372225" y="4534852"/>
              <a:ext cx="111443" cy="128554"/>
            </a:xfrm>
            <a:custGeom>
              <a:avLst/>
              <a:gdLst/>
              <a:ahLst/>
              <a:cxnLst/>
              <a:rect l="0" t="0" r="0" b="0"/>
              <a:pathLst>
                <a:path w="111443" h="128554">
                  <a:moveTo>
                    <a:pt x="0" y="34290"/>
                  </a:moveTo>
                  <a:lnTo>
                    <a:pt x="0" y="41671"/>
                  </a:lnTo>
                  <a:lnTo>
                    <a:pt x="952" y="42069"/>
                  </a:lnTo>
                  <a:lnTo>
                    <a:pt x="2540" y="42333"/>
                  </a:lnTo>
                  <a:lnTo>
                    <a:pt x="4550" y="42510"/>
                  </a:lnTo>
                  <a:lnTo>
                    <a:pt x="5891" y="43580"/>
                  </a:lnTo>
                  <a:lnTo>
                    <a:pt x="6785" y="45246"/>
                  </a:lnTo>
                  <a:lnTo>
                    <a:pt x="8219" y="50212"/>
                  </a:lnTo>
                  <a:lnTo>
                    <a:pt x="10955" y="53432"/>
                  </a:lnTo>
                  <a:lnTo>
                    <a:pt x="13018" y="55624"/>
                  </a:lnTo>
                  <a:lnTo>
                    <a:pt x="14394" y="58038"/>
                  </a:lnTo>
                  <a:lnTo>
                    <a:pt x="15311" y="60599"/>
                  </a:lnTo>
                  <a:lnTo>
                    <a:pt x="15922" y="63259"/>
                  </a:lnTo>
                  <a:lnTo>
                    <a:pt x="17282" y="65985"/>
                  </a:lnTo>
                  <a:lnTo>
                    <a:pt x="19141" y="68755"/>
                  </a:lnTo>
                  <a:lnTo>
                    <a:pt x="21333" y="71555"/>
                  </a:lnTo>
                  <a:lnTo>
                    <a:pt x="23747" y="74373"/>
                  </a:lnTo>
                  <a:lnTo>
                    <a:pt x="26309" y="77204"/>
                  </a:lnTo>
                  <a:lnTo>
                    <a:pt x="31695" y="82891"/>
                  </a:lnTo>
                  <a:lnTo>
                    <a:pt x="37264" y="88593"/>
                  </a:lnTo>
                  <a:lnTo>
                    <a:pt x="39130" y="91447"/>
                  </a:lnTo>
                  <a:lnTo>
                    <a:pt x="40374" y="94302"/>
                  </a:lnTo>
                  <a:lnTo>
                    <a:pt x="42371" y="101178"/>
                  </a:lnTo>
                  <a:lnTo>
                    <a:pt x="45184" y="104658"/>
                  </a:lnTo>
                  <a:lnTo>
                    <a:pt x="47268" y="106919"/>
                  </a:lnTo>
                  <a:lnTo>
                    <a:pt x="48656" y="109380"/>
                  </a:lnTo>
                  <a:lnTo>
                    <a:pt x="49582" y="111973"/>
                  </a:lnTo>
                  <a:lnTo>
                    <a:pt x="51069" y="118427"/>
                  </a:lnTo>
                  <a:lnTo>
                    <a:pt x="53812" y="121849"/>
                  </a:lnTo>
                  <a:lnTo>
                    <a:pt x="59900" y="128471"/>
                  </a:lnTo>
                  <a:lnTo>
                    <a:pt x="57420" y="128536"/>
                  </a:lnTo>
                  <a:lnTo>
                    <a:pt x="55425" y="128553"/>
                  </a:lnTo>
                  <a:lnTo>
                    <a:pt x="54095" y="127612"/>
                  </a:lnTo>
                  <a:lnTo>
                    <a:pt x="53208" y="126032"/>
                  </a:lnTo>
                  <a:lnTo>
                    <a:pt x="51785" y="121204"/>
                  </a:lnTo>
                  <a:lnTo>
                    <a:pt x="51591" y="118003"/>
                  </a:lnTo>
                  <a:lnTo>
                    <a:pt x="51504" y="113406"/>
                  </a:lnTo>
                  <a:lnTo>
                    <a:pt x="51436" y="75477"/>
                  </a:lnTo>
                  <a:lnTo>
                    <a:pt x="52388" y="71273"/>
                  </a:lnTo>
                  <a:lnTo>
                    <a:pt x="53975" y="66565"/>
                  </a:lnTo>
                  <a:lnTo>
                    <a:pt x="55986" y="61522"/>
                  </a:lnTo>
                  <a:lnTo>
                    <a:pt x="57326" y="57207"/>
                  </a:lnTo>
                  <a:lnTo>
                    <a:pt x="58220" y="53378"/>
                  </a:lnTo>
                  <a:lnTo>
                    <a:pt x="58816" y="49873"/>
                  </a:lnTo>
                  <a:lnTo>
                    <a:pt x="60165" y="45631"/>
                  </a:lnTo>
                  <a:lnTo>
                    <a:pt x="62018" y="40898"/>
                  </a:lnTo>
                  <a:lnTo>
                    <a:pt x="64205" y="35838"/>
                  </a:lnTo>
                  <a:lnTo>
                    <a:pt x="67568" y="32464"/>
                  </a:lnTo>
                  <a:lnTo>
                    <a:pt x="71715" y="30216"/>
                  </a:lnTo>
                  <a:lnTo>
                    <a:pt x="76385" y="28716"/>
                  </a:lnTo>
                  <a:lnTo>
                    <a:pt x="79498" y="26764"/>
                  </a:lnTo>
                  <a:lnTo>
                    <a:pt x="81574" y="24511"/>
                  </a:lnTo>
                  <a:lnTo>
                    <a:pt x="82957" y="22055"/>
                  </a:lnTo>
                  <a:lnTo>
                    <a:pt x="84832" y="19466"/>
                  </a:lnTo>
                  <a:lnTo>
                    <a:pt x="87034" y="16787"/>
                  </a:lnTo>
                  <a:lnTo>
                    <a:pt x="89456" y="14049"/>
                  </a:lnTo>
                  <a:lnTo>
                    <a:pt x="92022" y="12224"/>
                  </a:lnTo>
                  <a:lnTo>
                    <a:pt x="94685" y="11006"/>
                  </a:lnTo>
                  <a:lnTo>
                    <a:pt x="97413" y="10196"/>
                  </a:lnTo>
                  <a:lnTo>
                    <a:pt x="100185" y="8702"/>
                  </a:lnTo>
                  <a:lnTo>
                    <a:pt x="102985" y="6754"/>
                  </a:lnTo>
                  <a:lnTo>
                    <a:pt x="11144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417"/>
            <p:cNvSpPr/>
            <p:nvPr/>
          </p:nvSpPr>
          <p:spPr>
            <a:xfrm>
              <a:off x="6535102" y="4551997"/>
              <a:ext cx="137161" cy="102836"/>
            </a:xfrm>
            <a:custGeom>
              <a:avLst/>
              <a:gdLst/>
              <a:ahLst/>
              <a:cxnLst/>
              <a:rect l="0" t="0" r="0" b="0"/>
              <a:pathLst>
                <a:path w="137161" h="102836">
                  <a:moveTo>
                    <a:pt x="0" y="17145"/>
                  </a:moveTo>
                  <a:lnTo>
                    <a:pt x="0" y="24526"/>
                  </a:lnTo>
                  <a:lnTo>
                    <a:pt x="953" y="24924"/>
                  </a:lnTo>
                  <a:lnTo>
                    <a:pt x="4551" y="25365"/>
                  </a:lnTo>
                  <a:lnTo>
                    <a:pt x="5891" y="26435"/>
                  </a:lnTo>
                  <a:lnTo>
                    <a:pt x="6785" y="28101"/>
                  </a:lnTo>
                  <a:lnTo>
                    <a:pt x="7381" y="30164"/>
                  </a:lnTo>
                  <a:lnTo>
                    <a:pt x="7778" y="32492"/>
                  </a:lnTo>
                  <a:lnTo>
                    <a:pt x="8043" y="34997"/>
                  </a:lnTo>
                  <a:lnTo>
                    <a:pt x="8219" y="37618"/>
                  </a:lnTo>
                  <a:lnTo>
                    <a:pt x="9290" y="40319"/>
                  </a:lnTo>
                  <a:lnTo>
                    <a:pt x="10956" y="43072"/>
                  </a:lnTo>
                  <a:lnTo>
                    <a:pt x="13019" y="45859"/>
                  </a:lnTo>
                  <a:lnTo>
                    <a:pt x="14395" y="48671"/>
                  </a:lnTo>
                  <a:lnTo>
                    <a:pt x="15311" y="51497"/>
                  </a:lnTo>
                  <a:lnTo>
                    <a:pt x="15922" y="54334"/>
                  </a:lnTo>
                  <a:lnTo>
                    <a:pt x="17283" y="57177"/>
                  </a:lnTo>
                  <a:lnTo>
                    <a:pt x="19142" y="60026"/>
                  </a:lnTo>
                  <a:lnTo>
                    <a:pt x="21334" y="62877"/>
                  </a:lnTo>
                  <a:lnTo>
                    <a:pt x="23748" y="65731"/>
                  </a:lnTo>
                  <a:lnTo>
                    <a:pt x="26309" y="68585"/>
                  </a:lnTo>
                  <a:lnTo>
                    <a:pt x="28970" y="71442"/>
                  </a:lnTo>
                  <a:lnTo>
                    <a:pt x="30743" y="74297"/>
                  </a:lnTo>
                  <a:lnTo>
                    <a:pt x="31925" y="77154"/>
                  </a:lnTo>
                  <a:lnTo>
                    <a:pt x="32714" y="80012"/>
                  </a:lnTo>
                  <a:lnTo>
                    <a:pt x="34192" y="82868"/>
                  </a:lnTo>
                  <a:lnTo>
                    <a:pt x="36130" y="85726"/>
                  </a:lnTo>
                  <a:lnTo>
                    <a:pt x="38374" y="88583"/>
                  </a:lnTo>
                  <a:lnTo>
                    <a:pt x="40822" y="90488"/>
                  </a:lnTo>
                  <a:lnTo>
                    <a:pt x="43408" y="91758"/>
                  </a:lnTo>
                  <a:lnTo>
                    <a:pt x="46083" y="92604"/>
                  </a:lnTo>
                  <a:lnTo>
                    <a:pt x="47867" y="94121"/>
                  </a:lnTo>
                  <a:lnTo>
                    <a:pt x="49056" y="96085"/>
                  </a:lnTo>
                  <a:lnTo>
                    <a:pt x="49850" y="98347"/>
                  </a:lnTo>
                  <a:lnTo>
                    <a:pt x="51330" y="99855"/>
                  </a:lnTo>
                  <a:lnTo>
                    <a:pt x="53271" y="100860"/>
                  </a:lnTo>
                  <a:lnTo>
                    <a:pt x="59613" y="102752"/>
                  </a:lnTo>
                  <a:lnTo>
                    <a:pt x="62372" y="102818"/>
                  </a:lnTo>
                  <a:lnTo>
                    <a:pt x="64442" y="102835"/>
                  </a:lnTo>
                  <a:lnTo>
                    <a:pt x="65821" y="101894"/>
                  </a:lnTo>
                  <a:lnTo>
                    <a:pt x="66741" y="100315"/>
                  </a:lnTo>
                  <a:lnTo>
                    <a:pt x="67353" y="98309"/>
                  </a:lnTo>
                  <a:lnTo>
                    <a:pt x="68715" y="96020"/>
                  </a:lnTo>
                  <a:lnTo>
                    <a:pt x="70575" y="93541"/>
                  </a:lnTo>
                  <a:lnTo>
                    <a:pt x="72768" y="90935"/>
                  </a:lnTo>
                  <a:lnTo>
                    <a:pt x="74229" y="88246"/>
                  </a:lnTo>
                  <a:lnTo>
                    <a:pt x="75204" y="85500"/>
                  </a:lnTo>
                  <a:lnTo>
                    <a:pt x="75854" y="82718"/>
                  </a:lnTo>
                  <a:lnTo>
                    <a:pt x="77239" y="78958"/>
                  </a:lnTo>
                  <a:lnTo>
                    <a:pt x="79115" y="74546"/>
                  </a:lnTo>
                  <a:lnTo>
                    <a:pt x="81318" y="69700"/>
                  </a:lnTo>
                  <a:lnTo>
                    <a:pt x="82787" y="65517"/>
                  </a:lnTo>
                  <a:lnTo>
                    <a:pt x="83766" y="61776"/>
                  </a:lnTo>
                  <a:lnTo>
                    <a:pt x="84420" y="58328"/>
                  </a:lnTo>
                  <a:lnTo>
                    <a:pt x="85807" y="55078"/>
                  </a:lnTo>
                  <a:lnTo>
                    <a:pt x="87685" y="51959"/>
                  </a:lnTo>
                  <a:lnTo>
                    <a:pt x="89889" y="48927"/>
                  </a:lnTo>
                  <a:lnTo>
                    <a:pt x="92312" y="45001"/>
                  </a:lnTo>
                  <a:lnTo>
                    <a:pt x="94878" y="40478"/>
                  </a:lnTo>
                  <a:lnTo>
                    <a:pt x="97542" y="35558"/>
                  </a:lnTo>
                  <a:lnTo>
                    <a:pt x="100271" y="31325"/>
                  </a:lnTo>
                  <a:lnTo>
                    <a:pt x="103042" y="27551"/>
                  </a:lnTo>
                  <a:lnTo>
                    <a:pt x="105843" y="24082"/>
                  </a:lnTo>
                  <a:lnTo>
                    <a:pt x="109614" y="20818"/>
                  </a:lnTo>
                  <a:lnTo>
                    <a:pt x="114034" y="17688"/>
                  </a:lnTo>
                  <a:lnTo>
                    <a:pt x="118885" y="14650"/>
                  </a:lnTo>
                  <a:lnTo>
                    <a:pt x="123072" y="12624"/>
                  </a:lnTo>
                  <a:lnTo>
                    <a:pt x="126816" y="11274"/>
                  </a:lnTo>
                  <a:lnTo>
                    <a:pt x="130264" y="10373"/>
                  </a:lnTo>
                  <a:lnTo>
                    <a:pt x="132563" y="8821"/>
                  </a:lnTo>
                  <a:lnTo>
                    <a:pt x="134095" y="6833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418"/>
            <p:cNvSpPr/>
            <p:nvPr/>
          </p:nvSpPr>
          <p:spPr>
            <a:xfrm>
              <a:off x="6706556" y="4406770"/>
              <a:ext cx="265745" cy="256521"/>
            </a:xfrm>
            <a:custGeom>
              <a:avLst/>
              <a:gdLst/>
              <a:ahLst/>
              <a:cxnLst/>
              <a:rect l="0" t="0" r="0" b="0"/>
              <a:pathLst>
                <a:path w="265745" h="256521">
                  <a:moveTo>
                    <a:pt x="68576" y="136655"/>
                  </a:moveTo>
                  <a:lnTo>
                    <a:pt x="55806" y="136655"/>
                  </a:lnTo>
                  <a:lnTo>
                    <a:pt x="54347" y="137608"/>
                  </a:lnTo>
                  <a:lnTo>
                    <a:pt x="53375" y="139195"/>
                  </a:lnTo>
                  <a:lnTo>
                    <a:pt x="52728" y="141206"/>
                  </a:lnTo>
                  <a:lnTo>
                    <a:pt x="49468" y="145980"/>
                  </a:lnTo>
                  <a:lnTo>
                    <a:pt x="44843" y="151276"/>
                  </a:lnTo>
                  <a:lnTo>
                    <a:pt x="39613" y="156806"/>
                  </a:lnTo>
                  <a:lnTo>
                    <a:pt x="31314" y="165274"/>
                  </a:lnTo>
                  <a:lnTo>
                    <a:pt x="23123" y="170964"/>
                  </a:lnTo>
                  <a:lnTo>
                    <a:pt x="18271" y="173815"/>
                  </a:lnTo>
                  <a:lnTo>
                    <a:pt x="15037" y="177621"/>
                  </a:lnTo>
                  <a:lnTo>
                    <a:pt x="12881" y="182063"/>
                  </a:lnTo>
                  <a:lnTo>
                    <a:pt x="11444" y="186930"/>
                  </a:lnTo>
                  <a:lnTo>
                    <a:pt x="9533" y="192079"/>
                  </a:lnTo>
                  <a:lnTo>
                    <a:pt x="7307" y="197417"/>
                  </a:lnTo>
                  <a:lnTo>
                    <a:pt x="4870" y="202880"/>
                  </a:lnTo>
                  <a:lnTo>
                    <a:pt x="3246" y="207475"/>
                  </a:lnTo>
                  <a:lnTo>
                    <a:pt x="1440" y="215120"/>
                  </a:lnTo>
                  <a:lnTo>
                    <a:pt x="638" y="221693"/>
                  </a:lnTo>
                  <a:lnTo>
                    <a:pt x="281" y="227790"/>
                  </a:lnTo>
                  <a:lnTo>
                    <a:pt x="123" y="233674"/>
                  </a:lnTo>
                  <a:lnTo>
                    <a:pt x="0" y="254973"/>
                  </a:lnTo>
                  <a:lnTo>
                    <a:pt x="951" y="255538"/>
                  </a:lnTo>
                  <a:lnTo>
                    <a:pt x="7377" y="256520"/>
                  </a:lnTo>
                  <a:lnTo>
                    <a:pt x="10579" y="254063"/>
                  </a:lnTo>
                  <a:lnTo>
                    <a:pt x="17737" y="247325"/>
                  </a:lnTo>
                  <a:lnTo>
                    <a:pt x="20396" y="244725"/>
                  </a:lnTo>
                  <a:lnTo>
                    <a:pt x="22168" y="241086"/>
                  </a:lnTo>
                  <a:lnTo>
                    <a:pt x="23350" y="236756"/>
                  </a:lnTo>
                  <a:lnTo>
                    <a:pt x="24138" y="231964"/>
                  </a:lnTo>
                  <a:lnTo>
                    <a:pt x="27553" y="224100"/>
                  </a:lnTo>
                  <a:lnTo>
                    <a:pt x="29797" y="220669"/>
                  </a:lnTo>
                  <a:lnTo>
                    <a:pt x="31293" y="216477"/>
                  </a:lnTo>
                  <a:lnTo>
                    <a:pt x="32292" y="211777"/>
                  </a:lnTo>
                  <a:lnTo>
                    <a:pt x="32956" y="206738"/>
                  </a:lnTo>
                  <a:lnTo>
                    <a:pt x="34352" y="201475"/>
                  </a:lnTo>
                  <a:lnTo>
                    <a:pt x="36235" y="196061"/>
                  </a:lnTo>
                  <a:lnTo>
                    <a:pt x="38443" y="190546"/>
                  </a:lnTo>
                  <a:lnTo>
                    <a:pt x="40867" y="184965"/>
                  </a:lnTo>
                  <a:lnTo>
                    <a:pt x="46101" y="173683"/>
                  </a:lnTo>
                  <a:lnTo>
                    <a:pt x="47878" y="168961"/>
                  </a:lnTo>
                  <a:lnTo>
                    <a:pt x="49852" y="161173"/>
                  </a:lnTo>
                  <a:lnTo>
                    <a:pt x="50729" y="154537"/>
                  </a:lnTo>
                  <a:lnTo>
                    <a:pt x="51419" y="145389"/>
                  </a:lnTo>
                  <a:lnTo>
                    <a:pt x="58811" y="145241"/>
                  </a:lnTo>
                  <a:lnTo>
                    <a:pt x="59209" y="146189"/>
                  </a:lnTo>
                  <a:lnTo>
                    <a:pt x="59651" y="149782"/>
                  </a:lnTo>
                  <a:lnTo>
                    <a:pt x="60721" y="152074"/>
                  </a:lnTo>
                  <a:lnTo>
                    <a:pt x="65825" y="159850"/>
                  </a:lnTo>
                  <a:lnTo>
                    <a:pt x="67354" y="165379"/>
                  </a:lnTo>
                  <a:lnTo>
                    <a:pt x="67761" y="169139"/>
                  </a:lnTo>
                  <a:lnTo>
                    <a:pt x="68033" y="173551"/>
                  </a:lnTo>
                  <a:lnTo>
                    <a:pt x="68335" y="182580"/>
                  </a:lnTo>
                  <a:lnTo>
                    <a:pt x="68469" y="189769"/>
                  </a:lnTo>
                  <a:lnTo>
                    <a:pt x="69457" y="193019"/>
                  </a:lnTo>
                  <a:lnTo>
                    <a:pt x="73095" y="199170"/>
                  </a:lnTo>
                  <a:lnTo>
                    <a:pt x="77888" y="205080"/>
                  </a:lnTo>
                  <a:lnTo>
                    <a:pt x="80498" y="207988"/>
                  </a:lnTo>
                  <a:lnTo>
                    <a:pt x="83192" y="209928"/>
                  </a:lnTo>
                  <a:lnTo>
                    <a:pt x="90581" y="212658"/>
                  </a:lnTo>
                  <a:lnTo>
                    <a:pt x="92643" y="213296"/>
                  </a:lnTo>
                  <a:lnTo>
                    <a:pt x="98356" y="213656"/>
                  </a:lnTo>
                  <a:lnTo>
                    <a:pt x="128101" y="213801"/>
                  </a:lnTo>
                  <a:lnTo>
                    <a:pt x="131119" y="213803"/>
                  </a:lnTo>
                  <a:lnTo>
                    <a:pt x="134084" y="212852"/>
                  </a:lnTo>
                  <a:lnTo>
                    <a:pt x="139919" y="209255"/>
                  </a:lnTo>
                  <a:lnTo>
                    <a:pt x="143760" y="206962"/>
                  </a:lnTo>
                  <a:lnTo>
                    <a:pt x="148227" y="204482"/>
                  </a:lnTo>
                  <a:lnTo>
                    <a:pt x="153109" y="201875"/>
                  </a:lnTo>
                  <a:lnTo>
                    <a:pt x="161074" y="196439"/>
                  </a:lnTo>
                  <a:lnTo>
                    <a:pt x="167789" y="190848"/>
                  </a:lnTo>
                  <a:lnTo>
                    <a:pt x="173948" y="185188"/>
                  </a:lnTo>
                  <a:lnTo>
                    <a:pt x="195330" y="164154"/>
                  </a:lnTo>
                  <a:lnTo>
                    <a:pt x="202064" y="156496"/>
                  </a:lnTo>
                  <a:lnTo>
                    <a:pt x="205192" y="151788"/>
                  </a:lnTo>
                  <a:lnTo>
                    <a:pt x="208232" y="146743"/>
                  </a:lnTo>
                  <a:lnTo>
                    <a:pt x="211210" y="142428"/>
                  </a:lnTo>
                  <a:lnTo>
                    <a:pt x="217059" y="135093"/>
                  </a:lnTo>
                  <a:lnTo>
                    <a:pt x="219000" y="130851"/>
                  </a:lnTo>
                  <a:lnTo>
                    <a:pt x="220294" y="126118"/>
                  </a:lnTo>
                  <a:lnTo>
                    <a:pt x="221156" y="121058"/>
                  </a:lnTo>
                  <a:lnTo>
                    <a:pt x="222683" y="115779"/>
                  </a:lnTo>
                  <a:lnTo>
                    <a:pt x="224655" y="110355"/>
                  </a:lnTo>
                  <a:lnTo>
                    <a:pt x="226920" y="104834"/>
                  </a:lnTo>
                  <a:lnTo>
                    <a:pt x="228431" y="100201"/>
                  </a:lnTo>
                  <a:lnTo>
                    <a:pt x="230110" y="92513"/>
                  </a:lnTo>
                  <a:lnTo>
                    <a:pt x="230558" y="88177"/>
                  </a:lnTo>
                  <a:lnTo>
                    <a:pt x="230856" y="83381"/>
                  </a:lnTo>
                  <a:lnTo>
                    <a:pt x="231188" y="72972"/>
                  </a:lnTo>
                  <a:lnTo>
                    <a:pt x="231336" y="61996"/>
                  </a:lnTo>
                  <a:lnTo>
                    <a:pt x="230422" y="56402"/>
                  </a:lnTo>
                  <a:lnTo>
                    <a:pt x="228861" y="50768"/>
                  </a:lnTo>
                  <a:lnTo>
                    <a:pt x="226868" y="45107"/>
                  </a:lnTo>
                  <a:lnTo>
                    <a:pt x="225539" y="40381"/>
                  </a:lnTo>
                  <a:lnTo>
                    <a:pt x="224062" y="32588"/>
                  </a:lnTo>
                  <a:lnTo>
                    <a:pt x="223407" y="25951"/>
                  </a:lnTo>
                  <a:lnTo>
                    <a:pt x="223231" y="22847"/>
                  </a:lnTo>
                  <a:lnTo>
                    <a:pt x="222162" y="19826"/>
                  </a:lnTo>
                  <a:lnTo>
                    <a:pt x="218434" y="13928"/>
                  </a:lnTo>
                  <a:lnTo>
                    <a:pt x="213602" y="8132"/>
                  </a:lnTo>
                  <a:lnTo>
                    <a:pt x="210980" y="5253"/>
                  </a:lnTo>
                  <a:lnTo>
                    <a:pt x="208280" y="3334"/>
                  </a:lnTo>
                  <a:lnTo>
                    <a:pt x="202739" y="1201"/>
                  </a:lnTo>
                  <a:lnTo>
                    <a:pt x="197102" y="253"/>
                  </a:lnTo>
                  <a:lnTo>
                    <a:pt x="194264" y="0"/>
                  </a:lnTo>
                  <a:lnTo>
                    <a:pt x="191421" y="784"/>
                  </a:lnTo>
                  <a:lnTo>
                    <a:pt x="185721" y="4195"/>
                  </a:lnTo>
                  <a:lnTo>
                    <a:pt x="180013" y="8886"/>
                  </a:lnTo>
                  <a:lnTo>
                    <a:pt x="177157" y="11471"/>
                  </a:lnTo>
                  <a:lnTo>
                    <a:pt x="175254" y="14146"/>
                  </a:lnTo>
                  <a:lnTo>
                    <a:pt x="173138" y="19659"/>
                  </a:lnTo>
                  <a:lnTo>
                    <a:pt x="171622" y="23415"/>
                  </a:lnTo>
                  <a:lnTo>
                    <a:pt x="169658" y="27824"/>
                  </a:lnTo>
                  <a:lnTo>
                    <a:pt x="167397" y="32669"/>
                  </a:lnTo>
                  <a:lnTo>
                    <a:pt x="164936" y="38756"/>
                  </a:lnTo>
                  <a:lnTo>
                    <a:pt x="159663" y="53139"/>
                  </a:lnTo>
                  <a:lnTo>
                    <a:pt x="156923" y="60022"/>
                  </a:lnTo>
                  <a:lnTo>
                    <a:pt x="154144" y="66517"/>
                  </a:lnTo>
                  <a:lnTo>
                    <a:pt x="151339" y="72751"/>
                  </a:lnTo>
                  <a:lnTo>
                    <a:pt x="149469" y="79765"/>
                  </a:lnTo>
                  <a:lnTo>
                    <a:pt x="148222" y="87298"/>
                  </a:lnTo>
                  <a:lnTo>
                    <a:pt x="147391" y="95178"/>
                  </a:lnTo>
                  <a:lnTo>
                    <a:pt x="146837" y="102336"/>
                  </a:lnTo>
                  <a:lnTo>
                    <a:pt x="146467" y="109013"/>
                  </a:lnTo>
                  <a:lnTo>
                    <a:pt x="146221" y="115369"/>
                  </a:lnTo>
                  <a:lnTo>
                    <a:pt x="145875" y="137968"/>
                  </a:lnTo>
                  <a:lnTo>
                    <a:pt x="146779" y="144198"/>
                  </a:lnTo>
                  <a:lnTo>
                    <a:pt x="148334" y="149303"/>
                  </a:lnTo>
                  <a:lnTo>
                    <a:pt x="152602" y="158469"/>
                  </a:lnTo>
                  <a:lnTo>
                    <a:pt x="165884" y="185471"/>
                  </a:lnTo>
                  <a:lnTo>
                    <a:pt x="168691" y="189201"/>
                  </a:lnTo>
                  <a:lnTo>
                    <a:pt x="171514" y="191688"/>
                  </a:lnTo>
                  <a:lnTo>
                    <a:pt x="178143" y="195404"/>
                  </a:lnTo>
                  <a:lnTo>
                    <a:pt x="187440" y="200230"/>
                  </a:lnTo>
                  <a:lnTo>
                    <a:pt x="192587" y="201899"/>
                  </a:lnTo>
                  <a:lnTo>
                    <a:pt x="197922" y="203011"/>
                  </a:lnTo>
                  <a:lnTo>
                    <a:pt x="203384" y="203752"/>
                  </a:lnTo>
                  <a:lnTo>
                    <a:pt x="208930" y="204246"/>
                  </a:lnTo>
                  <a:lnTo>
                    <a:pt x="214533" y="204576"/>
                  </a:lnTo>
                  <a:lnTo>
                    <a:pt x="220174" y="204795"/>
                  </a:lnTo>
                  <a:lnTo>
                    <a:pt x="225839" y="203989"/>
                  </a:lnTo>
                  <a:lnTo>
                    <a:pt x="231521" y="202499"/>
                  </a:lnTo>
                  <a:lnTo>
                    <a:pt x="237213" y="200554"/>
                  </a:lnTo>
                  <a:lnTo>
                    <a:pt x="241961" y="199256"/>
                  </a:lnTo>
                  <a:lnTo>
                    <a:pt x="249776" y="197815"/>
                  </a:lnTo>
                  <a:lnTo>
                    <a:pt x="256425" y="194635"/>
                  </a:lnTo>
                  <a:lnTo>
                    <a:pt x="265744" y="1880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419"/>
            <p:cNvSpPr/>
            <p:nvPr/>
          </p:nvSpPr>
          <p:spPr>
            <a:xfrm>
              <a:off x="7109459" y="4526279"/>
              <a:ext cx="265363" cy="128468"/>
            </a:xfrm>
            <a:custGeom>
              <a:avLst/>
              <a:gdLst/>
              <a:ahLst/>
              <a:cxnLst/>
              <a:rect l="0" t="0" r="0" b="0"/>
              <a:pathLst>
                <a:path w="265363" h="128468">
                  <a:moveTo>
                    <a:pt x="0" y="0"/>
                  </a:moveTo>
                  <a:lnTo>
                    <a:pt x="0" y="4552"/>
                  </a:lnTo>
                  <a:lnTo>
                    <a:pt x="953" y="5892"/>
                  </a:lnTo>
                  <a:lnTo>
                    <a:pt x="2541" y="6786"/>
                  </a:lnTo>
                  <a:lnTo>
                    <a:pt x="4551" y="7382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7381" y="12771"/>
                  </a:lnTo>
                  <a:lnTo>
                    <a:pt x="8732" y="16134"/>
                  </a:lnTo>
                  <a:lnTo>
                    <a:pt x="10583" y="20281"/>
                  </a:lnTo>
                  <a:lnTo>
                    <a:pt x="12772" y="24951"/>
                  </a:lnTo>
                  <a:lnTo>
                    <a:pt x="15182" y="29016"/>
                  </a:lnTo>
                  <a:lnTo>
                    <a:pt x="17741" y="32679"/>
                  </a:lnTo>
                  <a:lnTo>
                    <a:pt x="20401" y="36074"/>
                  </a:lnTo>
                  <a:lnTo>
                    <a:pt x="22173" y="40242"/>
                  </a:lnTo>
                  <a:lnTo>
                    <a:pt x="23355" y="44926"/>
                  </a:lnTo>
                  <a:lnTo>
                    <a:pt x="24142" y="49953"/>
                  </a:lnTo>
                  <a:lnTo>
                    <a:pt x="25620" y="55209"/>
                  </a:lnTo>
                  <a:lnTo>
                    <a:pt x="27558" y="60619"/>
                  </a:lnTo>
                  <a:lnTo>
                    <a:pt x="29802" y="66130"/>
                  </a:lnTo>
                  <a:lnTo>
                    <a:pt x="31298" y="71710"/>
                  </a:lnTo>
                  <a:lnTo>
                    <a:pt x="32296" y="77334"/>
                  </a:lnTo>
                  <a:lnTo>
                    <a:pt x="32960" y="82989"/>
                  </a:lnTo>
                  <a:lnTo>
                    <a:pt x="33404" y="88664"/>
                  </a:lnTo>
                  <a:lnTo>
                    <a:pt x="33699" y="94352"/>
                  </a:lnTo>
                  <a:lnTo>
                    <a:pt x="33897" y="100049"/>
                  </a:lnTo>
                  <a:lnTo>
                    <a:pt x="34980" y="104799"/>
                  </a:lnTo>
                  <a:lnTo>
                    <a:pt x="36655" y="108919"/>
                  </a:lnTo>
                  <a:lnTo>
                    <a:pt x="41637" y="117824"/>
                  </a:lnTo>
                  <a:lnTo>
                    <a:pt x="42319" y="121582"/>
                  </a:lnTo>
                  <a:lnTo>
                    <a:pt x="42854" y="128467"/>
                  </a:lnTo>
                  <a:lnTo>
                    <a:pt x="42863" y="88037"/>
                  </a:lnTo>
                  <a:lnTo>
                    <a:pt x="43816" y="82504"/>
                  </a:lnTo>
                  <a:lnTo>
                    <a:pt x="45403" y="76910"/>
                  </a:lnTo>
                  <a:lnTo>
                    <a:pt x="47414" y="71276"/>
                  </a:lnTo>
                  <a:lnTo>
                    <a:pt x="49707" y="65615"/>
                  </a:lnTo>
                  <a:lnTo>
                    <a:pt x="52189" y="59936"/>
                  </a:lnTo>
                  <a:lnTo>
                    <a:pt x="54795" y="54245"/>
                  </a:lnTo>
                  <a:lnTo>
                    <a:pt x="57485" y="49499"/>
                  </a:lnTo>
                  <a:lnTo>
                    <a:pt x="60231" y="45382"/>
                  </a:lnTo>
                  <a:lnTo>
                    <a:pt x="63014" y="41685"/>
                  </a:lnTo>
                  <a:lnTo>
                    <a:pt x="65822" y="37315"/>
                  </a:lnTo>
                  <a:lnTo>
                    <a:pt x="68647" y="32497"/>
                  </a:lnTo>
                  <a:lnTo>
                    <a:pt x="71482" y="27380"/>
                  </a:lnTo>
                  <a:lnTo>
                    <a:pt x="74325" y="23016"/>
                  </a:lnTo>
                  <a:lnTo>
                    <a:pt x="77173" y="19154"/>
                  </a:lnTo>
                  <a:lnTo>
                    <a:pt x="80023" y="15627"/>
                  </a:lnTo>
                  <a:lnTo>
                    <a:pt x="82877" y="13276"/>
                  </a:lnTo>
                  <a:lnTo>
                    <a:pt x="85732" y="11708"/>
                  </a:lnTo>
                  <a:lnTo>
                    <a:pt x="88587" y="10663"/>
                  </a:lnTo>
                  <a:lnTo>
                    <a:pt x="94299" y="6962"/>
                  </a:lnTo>
                  <a:lnTo>
                    <a:pt x="97157" y="4642"/>
                  </a:lnTo>
                  <a:lnTo>
                    <a:pt x="100014" y="4047"/>
                  </a:lnTo>
                  <a:lnTo>
                    <a:pt x="102871" y="4603"/>
                  </a:lnTo>
                  <a:lnTo>
                    <a:pt x="108586" y="6809"/>
                  </a:lnTo>
                  <a:lnTo>
                    <a:pt x="114300" y="7789"/>
                  </a:lnTo>
                  <a:lnTo>
                    <a:pt x="117158" y="9003"/>
                  </a:lnTo>
                  <a:lnTo>
                    <a:pt x="122873" y="12892"/>
                  </a:lnTo>
                  <a:lnTo>
                    <a:pt x="125731" y="15262"/>
                  </a:lnTo>
                  <a:lnTo>
                    <a:pt x="128588" y="17795"/>
                  </a:lnTo>
                  <a:lnTo>
                    <a:pt x="134303" y="23149"/>
                  </a:lnTo>
                  <a:lnTo>
                    <a:pt x="140018" y="28704"/>
                  </a:lnTo>
                  <a:lnTo>
                    <a:pt x="141923" y="32471"/>
                  </a:lnTo>
                  <a:lnTo>
                    <a:pt x="143193" y="36888"/>
                  </a:lnTo>
                  <a:lnTo>
                    <a:pt x="144040" y="41737"/>
                  </a:lnTo>
                  <a:lnTo>
                    <a:pt x="144604" y="46875"/>
                  </a:lnTo>
                  <a:lnTo>
                    <a:pt x="144981" y="52205"/>
                  </a:lnTo>
                  <a:lnTo>
                    <a:pt x="145231" y="57664"/>
                  </a:lnTo>
                  <a:lnTo>
                    <a:pt x="145510" y="68809"/>
                  </a:lnTo>
                  <a:lnTo>
                    <a:pt x="145689" y="86935"/>
                  </a:lnTo>
                  <a:lnTo>
                    <a:pt x="146656" y="90342"/>
                  </a:lnTo>
                  <a:lnTo>
                    <a:pt x="148253" y="93566"/>
                  </a:lnTo>
                  <a:lnTo>
                    <a:pt x="150271" y="96667"/>
                  </a:lnTo>
                  <a:lnTo>
                    <a:pt x="151616" y="99688"/>
                  </a:lnTo>
                  <a:lnTo>
                    <a:pt x="152513" y="102653"/>
                  </a:lnTo>
                  <a:lnTo>
                    <a:pt x="153110" y="105584"/>
                  </a:lnTo>
                  <a:lnTo>
                    <a:pt x="154461" y="107537"/>
                  </a:lnTo>
                  <a:lnTo>
                    <a:pt x="156314" y="108839"/>
                  </a:lnTo>
                  <a:lnTo>
                    <a:pt x="158502" y="109707"/>
                  </a:lnTo>
                  <a:lnTo>
                    <a:pt x="159960" y="111238"/>
                  </a:lnTo>
                  <a:lnTo>
                    <a:pt x="160933" y="113212"/>
                  </a:lnTo>
                  <a:lnTo>
                    <a:pt x="161581" y="115479"/>
                  </a:lnTo>
                  <a:lnTo>
                    <a:pt x="162014" y="116039"/>
                  </a:lnTo>
                  <a:lnTo>
                    <a:pt x="162302" y="115459"/>
                  </a:lnTo>
                  <a:lnTo>
                    <a:pt x="162765" y="112237"/>
                  </a:lnTo>
                  <a:lnTo>
                    <a:pt x="160287" y="109256"/>
                  </a:lnTo>
                  <a:lnTo>
                    <a:pt x="158294" y="107128"/>
                  </a:lnTo>
                  <a:lnTo>
                    <a:pt x="156964" y="104756"/>
                  </a:lnTo>
                  <a:lnTo>
                    <a:pt x="156078" y="102222"/>
                  </a:lnTo>
                  <a:lnTo>
                    <a:pt x="155488" y="99581"/>
                  </a:lnTo>
                  <a:lnTo>
                    <a:pt x="155093" y="96868"/>
                  </a:lnTo>
                  <a:lnTo>
                    <a:pt x="154831" y="94106"/>
                  </a:lnTo>
                  <a:lnTo>
                    <a:pt x="154656" y="91313"/>
                  </a:lnTo>
                  <a:lnTo>
                    <a:pt x="155492" y="87545"/>
                  </a:lnTo>
                  <a:lnTo>
                    <a:pt x="157001" y="83129"/>
                  </a:lnTo>
                  <a:lnTo>
                    <a:pt x="158960" y="78279"/>
                  </a:lnTo>
                  <a:lnTo>
                    <a:pt x="160266" y="74094"/>
                  </a:lnTo>
                  <a:lnTo>
                    <a:pt x="161137" y="70351"/>
                  </a:lnTo>
                  <a:lnTo>
                    <a:pt x="161717" y="66904"/>
                  </a:lnTo>
                  <a:lnTo>
                    <a:pt x="163056" y="63652"/>
                  </a:lnTo>
                  <a:lnTo>
                    <a:pt x="164903" y="60533"/>
                  </a:lnTo>
                  <a:lnTo>
                    <a:pt x="167085" y="57500"/>
                  </a:lnTo>
                  <a:lnTo>
                    <a:pt x="168540" y="54526"/>
                  </a:lnTo>
                  <a:lnTo>
                    <a:pt x="169510" y="51591"/>
                  </a:lnTo>
                  <a:lnTo>
                    <a:pt x="171337" y="43374"/>
                  </a:lnTo>
                  <a:lnTo>
                    <a:pt x="171400" y="45630"/>
                  </a:lnTo>
                  <a:lnTo>
                    <a:pt x="171417" y="47565"/>
                  </a:lnTo>
                  <a:lnTo>
                    <a:pt x="172381" y="48856"/>
                  </a:lnTo>
                  <a:lnTo>
                    <a:pt x="173976" y="49715"/>
                  </a:lnTo>
                  <a:lnTo>
                    <a:pt x="175992" y="50289"/>
                  </a:lnTo>
                  <a:lnTo>
                    <a:pt x="177336" y="51623"/>
                  </a:lnTo>
                  <a:lnTo>
                    <a:pt x="178231" y="53466"/>
                  </a:lnTo>
                  <a:lnTo>
                    <a:pt x="178828" y="55647"/>
                  </a:lnTo>
                  <a:lnTo>
                    <a:pt x="180179" y="59006"/>
                  </a:lnTo>
                  <a:lnTo>
                    <a:pt x="182032" y="63150"/>
                  </a:lnTo>
                  <a:lnTo>
                    <a:pt x="184220" y="67818"/>
                  </a:lnTo>
                  <a:lnTo>
                    <a:pt x="185679" y="71882"/>
                  </a:lnTo>
                  <a:lnTo>
                    <a:pt x="186651" y="75544"/>
                  </a:lnTo>
                  <a:lnTo>
                    <a:pt x="187299" y="78938"/>
                  </a:lnTo>
                  <a:lnTo>
                    <a:pt x="187732" y="82153"/>
                  </a:lnTo>
                  <a:lnTo>
                    <a:pt x="188019" y="85249"/>
                  </a:lnTo>
                  <a:lnTo>
                    <a:pt x="188211" y="88265"/>
                  </a:lnTo>
                  <a:lnTo>
                    <a:pt x="188425" y="94157"/>
                  </a:lnTo>
                  <a:lnTo>
                    <a:pt x="188482" y="97061"/>
                  </a:lnTo>
                  <a:lnTo>
                    <a:pt x="189473" y="99951"/>
                  </a:lnTo>
                  <a:lnTo>
                    <a:pt x="191085" y="102829"/>
                  </a:lnTo>
                  <a:lnTo>
                    <a:pt x="193113" y="105700"/>
                  </a:lnTo>
                  <a:lnTo>
                    <a:pt x="195417" y="108567"/>
                  </a:lnTo>
                  <a:lnTo>
                    <a:pt x="197906" y="111430"/>
                  </a:lnTo>
                  <a:lnTo>
                    <a:pt x="204193" y="118320"/>
                  </a:lnTo>
                  <a:lnTo>
                    <a:pt x="205661" y="118885"/>
                  </a:lnTo>
                  <a:lnTo>
                    <a:pt x="212279" y="119681"/>
                  </a:lnTo>
                  <a:lnTo>
                    <a:pt x="220272" y="119916"/>
                  </a:lnTo>
                  <a:lnTo>
                    <a:pt x="234348" y="120002"/>
                  </a:lnTo>
                  <a:lnTo>
                    <a:pt x="236242" y="119054"/>
                  </a:lnTo>
                  <a:lnTo>
                    <a:pt x="237505" y="117470"/>
                  </a:lnTo>
                  <a:lnTo>
                    <a:pt x="238347" y="115461"/>
                  </a:lnTo>
                  <a:lnTo>
                    <a:pt x="239860" y="114121"/>
                  </a:lnTo>
                  <a:lnTo>
                    <a:pt x="241823" y="113229"/>
                  </a:lnTo>
                  <a:lnTo>
                    <a:pt x="244082" y="112633"/>
                  </a:lnTo>
                  <a:lnTo>
                    <a:pt x="245589" y="111284"/>
                  </a:lnTo>
                  <a:lnTo>
                    <a:pt x="246594" y="109433"/>
                  </a:lnTo>
                  <a:lnTo>
                    <a:pt x="247264" y="107245"/>
                  </a:lnTo>
                  <a:lnTo>
                    <a:pt x="248663" y="105787"/>
                  </a:lnTo>
                  <a:lnTo>
                    <a:pt x="250548" y="104815"/>
                  </a:lnTo>
                  <a:lnTo>
                    <a:pt x="252758" y="104167"/>
                  </a:lnTo>
                  <a:lnTo>
                    <a:pt x="254230" y="102782"/>
                  </a:lnTo>
                  <a:lnTo>
                    <a:pt x="255212" y="100907"/>
                  </a:lnTo>
                  <a:lnTo>
                    <a:pt x="255866" y="98704"/>
                  </a:lnTo>
                  <a:lnTo>
                    <a:pt x="257256" y="96283"/>
                  </a:lnTo>
                  <a:lnTo>
                    <a:pt x="259134" y="93716"/>
                  </a:lnTo>
                  <a:lnTo>
                    <a:pt x="261339" y="91053"/>
                  </a:lnTo>
                  <a:lnTo>
                    <a:pt x="262808" y="88324"/>
                  </a:lnTo>
                  <a:lnTo>
                    <a:pt x="263789" y="85553"/>
                  </a:lnTo>
                  <a:lnTo>
                    <a:pt x="264442" y="82753"/>
                  </a:lnTo>
                  <a:lnTo>
                    <a:pt x="264877" y="78981"/>
                  </a:lnTo>
                  <a:lnTo>
                    <a:pt x="265167" y="74562"/>
                  </a:lnTo>
                  <a:lnTo>
                    <a:pt x="265362" y="69711"/>
                  </a:lnTo>
                  <a:lnTo>
                    <a:pt x="264538" y="65524"/>
                  </a:lnTo>
                  <a:lnTo>
                    <a:pt x="263036" y="61780"/>
                  </a:lnTo>
                  <a:lnTo>
                    <a:pt x="261083" y="58332"/>
                  </a:lnTo>
                  <a:lnTo>
                    <a:pt x="259781" y="55081"/>
                  </a:lnTo>
                  <a:lnTo>
                    <a:pt x="258912" y="51961"/>
                  </a:lnTo>
                  <a:lnTo>
                    <a:pt x="258333" y="48928"/>
                  </a:lnTo>
                  <a:lnTo>
                    <a:pt x="256995" y="45954"/>
                  </a:lnTo>
                  <a:lnTo>
                    <a:pt x="255150" y="43018"/>
                  </a:lnTo>
                  <a:lnTo>
                    <a:pt x="249897" y="36015"/>
                  </a:lnTo>
                  <a:lnTo>
                    <a:pt x="246638" y="32517"/>
                  </a:lnTo>
                  <a:lnTo>
                    <a:pt x="244435" y="30251"/>
                  </a:lnTo>
                  <a:lnTo>
                    <a:pt x="242014" y="28740"/>
                  </a:lnTo>
                  <a:lnTo>
                    <a:pt x="236785" y="27061"/>
                  </a:lnTo>
                  <a:lnTo>
                    <a:pt x="228745" y="26315"/>
                  </a:lnTo>
                  <a:lnTo>
                    <a:pt x="219775" y="25983"/>
                  </a:lnTo>
                  <a:lnTo>
                    <a:pt x="209371" y="25797"/>
                  </a:lnTo>
                  <a:lnTo>
                    <a:pt x="188596" y="2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420"/>
            <p:cNvSpPr/>
            <p:nvPr/>
          </p:nvSpPr>
          <p:spPr>
            <a:xfrm>
              <a:off x="7426642" y="4423410"/>
              <a:ext cx="34291" cy="205741"/>
            </a:xfrm>
            <a:custGeom>
              <a:avLst/>
              <a:gdLst/>
              <a:ahLst/>
              <a:cxnLst/>
              <a:rect l="0" t="0" r="0" b="0"/>
              <a:pathLst>
                <a:path w="34291" h="205741">
                  <a:moveTo>
                    <a:pt x="0" y="0"/>
                  </a:moveTo>
                  <a:lnTo>
                    <a:pt x="13019" y="13018"/>
                  </a:lnTo>
                  <a:lnTo>
                    <a:pt x="14395" y="15346"/>
                  </a:lnTo>
                  <a:lnTo>
                    <a:pt x="15311" y="17851"/>
                  </a:lnTo>
                  <a:lnTo>
                    <a:pt x="16330" y="23173"/>
                  </a:lnTo>
                  <a:lnTo>
                    <a:pt x="16783" y="28714"/>
                  </a:lnTo>
                  <a:lnTo>
                    <a:pt x="16985" y="36892"/>
                  </a:lnTo>
                  <a:lnTo>
                    <a:pt x="17038" y="41739"/>
                  </a:lnTo>
                  <a:lnTo>
                    <a:pt x="18026" y="46876"/>
                  </a:lnTo>
                  <a:lnTo>
                    <a:pt x="19638" y="52206"/>
                  </a:lnTo>
                  <a:lnTo>
                    <a:pt x="21664" y="57664"/>
                  </a:lnTo>
                  <a:lnTo>
                    <a:pt x="23015" y="63207"/>
                  </a:lnTo>
                  <a:lnTo>
                    <a:pt x="23916" y="68808"/>
                  </a:lnTo>
                  <a:lnTo>
                    <a:pt x="24516" y="74447"/>
                  </a:lnTo>
                  <a:lnTo>
                    <a:pt x="24917" y="81064"/>
                  </a:lnTo>
                  <a:lnTo>
                    <a:pt x="25362" y="96036"/>
                  </a:lnTo>
                  <a:lnTo>
                    <a:pt x="25671" y="128063"/>
                  </a:lnTo>
                  <a:lnTo>
                    <a:pt x="25686" y="133953"/>
                  </a:lnTo>
                  <a:lnTo>
                    <a:pt x="26649" y="139785"/>
                  </a:lnTo>
                  <a:lnTo>
                    <a:pt x="28244" y="145577"/>
                  </a:lnTo>
                  <a:lnTo>
                    <a:pt x="30259" y="151344"/>
                  </a:lnTo>
                  <a:lnTo>
                    <a:pt x="31603" y="157093"/>
                  </a:lnTo>
                  <a:lnTo>
                    <a:pt x="32498" y="162831"/>
                  </a:lnTo>
                  <a:lnTo>
                    <a:pt x="33095" y="168562"/>
                  </a:lnTo>
                  <a:lnTo>
                    <a:pt x="33494" y="174286"/>
                  </a:lnTo>
                  <a:lnTo>
                    <a:pt x="33759" y="180009"/>
                  </a:lnTo>
                  <a:lnTo>
                    <a:pt x="34221" y="195860"/>
                  </a:lnTo>
                  <a:lnTo>
                    <a:pt x="34290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421"/>
            <p:cNvSpPr/>
            <p:nvPr/>
          </p:nvSpPr>
          <p:spPr>
            <a:xfrm>
              <a:off x="7418423" y="4509135"/>
              <a:ext cx="282540" cy="119864"/>
            </a:xfrm>
            <a:custGeom>
              <a:avLst/>
              <a:gdLst/>
              <a:ahLst/>
              <a:cxnLst/>
              <a:rect l="0" t="0" r="0" b="0"/>
              <a:pathLst>
                <a:path w="282540" h="119864">
                  <a:moveTo>
                    <a:pt x="8219" y="34290"/>
                  </a:moveTo>
                  <a:lnTo>
                    <a:pt x="0" y="34290"/>
                  </a:lnTo>
                  <a:lnTo>
                    <a:pt x="15498" y="34290"/>
                  </a:lnTo>
                  <a:lnTo>
                    <a:pt x="18757" y="31750"/>
                  </a:lnTo>
                  <a:lnTo>
                    <a:pt x="20960" y="29739"/>
                  </a:lnTo>
                  <a:lnTo>
                    <a:pt x="24333" y="28398"/>
                  </a:lnTo>
                  <a:lnTo>
                    <a:pt x="33160" y="26909"/>
                  </a:lnTo>
                  <a:lnTo>
                    <a:pt x="38182" y="26511"/>
                  </a:lnTo>
                  <a:lnTo>
                    <a:pt x="43435" y="26247"/>
                  </a:lnTo>
                  <a:lnTo>
                    <a:pt x="48841" y="26070"/>
                  </a:lnTo>
                  <a:lnTo>
                    <a:pt x="54351" y="25000"/>
                  </a:lnTo>
                  <a:lnTo>
                    <a:pt x="59929" y="23334"/>
                  </a:lnTo>
                  <a:lnTo>
                    <a:pt x="65551" y="21271"/>
                  </a:lnTo>
                  <a:lnTo>
                    <a:pt x="71206" y="19896"/>
                  </a:lnTo>
                  <a:lnTo>
                    <a:pt x="76881" y="18978"/>
                  </a:lnTo>
                  <a:lnTo>
                    <a:pt x="82568" y="18367"/>
                  </a:lnTo>
                  <a:lnTo>
                    <a:pt x="87313" y="17960"/>
                  </a:lnTo>
                  <a:lnTo>
                    <a:pt x="95124" y="17507"/>
                  </a:lnTo>
                  <a:lnTo>
                    <a:pt x="99494" y="16434"/>
                  </a:lnTo>
                  <a:lnTo>
                    <a:pt x="104311" y="14765"/>
                  </a:lnTo>
                  <a:lnTo>
                    <a:pt x="109428" y="12701"/>
                  </a:lnTo>
                  <a:lnTo>
                    <a:pt x="114745" y="11325"/>
                  </a:lnTo>
                  <a:lnTo>
                    <a:pt x="120193" y="10407"/>
                  </a:lnTo>
                  <a:lnTo>
                    <a:pt x="125732" y="9795"/>
                  </a:lnTo>
                  <a:lnTo>
                    <a:pt x="134424" y="6576"/>
                  </a:lnTo>
                  <a:lnTo>
                    <a:pt x="141462" y="2922"/>
                  </a:lnTo>
                  <a:lnTo>
                    <a:pt x="147766" y="1299"/>
                  </a:lnTo>
                  <a:lnTo>
                    <a:pt x="153742" y="577"/>
                  </a:lnTo>
                  <a:lnTo>
                    <a:pt x="162463" y="171"/>
                  </a:lnTo>
                  <a:lnTo>
                    <a:pt x="171053" y="1"/>
                  </a:lnTo>
                  <a:lnTo>
                    <a:pt x="166532" y="0"/>
                  </a:lnTo>
                  <a:lnTo>
                    <a:pt x="165196" y="952"/>
                  </a:lnTo>
                  <a:lnTo>
                    <a:pt x="164306" y="2540"/>
                  </a:lnTo>
                  <a:lnTo>
                    <a:pt x="163711" y="4551"/>
                  </a:lnTo>
                  <a:lnTo>
                    <a:pt x="162363" y="5891"/>
                  </a:lnTo>
                  <a:lnTo>
                    <a:pt x="160512" y="6785"/>
                  </a:lnTo>
                  <a:lnTo>
                    <a:pt x="158325" y="7381"/>
                  </a:lnTo>
                  <a:lnTo>
                    <a:pt x="153355" y="10582"/>
                  </a:lnTo>
                  <a:lnTo>
                    <a:pt x="150697" y="12770"/>
                  </a:lnTo>
                  <a:lnTo>
                    <a:pt x="147971" y="15181"/>
                  </a:lnTo>
                  <a:lnTo>
                    <a:pt x="142404" y="20400"/>
                  </a:lnTo>
                  <a:lnTo>
                    <a:pt x="139586" y="24077"/>
                  </a:lnTo>
                  <a:lnTo>
                    <a:pt x="136754" y="28434"/>
                  </a:lnTo>
                  <a:lnTo>
                    <a:pt x="133914" y="33243"/>
                  </a:lnTo>
                  <a:lnTo>
                    <a:pt x="131068" y="37402"/>
                  </a:lnTo>
                  <a:lnTo>
                    <a:pt x="128219" y="41127"/>
                  </a:lnTo>
                  <a:lnTo>
                    <a:pt x="125366" y="44563"/>
                  </a:lnTo>
                  <a:lnTo>
                    <a:pt x="122512" y="48758"/>
                  </a:lnTo>
                  <a:lnTo>
                    <a:pt x="119657" y="53460"/>
                  </a:lnTo>
                  <a:lnTo>
                    <a:pt x="116801" y="58500"/>
                  </a:lnTo>
                  <a:lnTo>
                    <a:pt x="114897" y="62813"/>
                  </a:lnTo>
                  <a:lnTo>
                    <a:pt x="113628" y="66640"/>
                  </a:lnTo>
                  <a:lnTo>
                    <a:pt x="112781" y="70144"/>
                  </a:lnTo>
                  <a:lnTo>
                    <a:pt x="111265" y="74385"/>
                  </a:lnTo>
                  <a:lnTo>
                    <a:pt x="109302" y="79117"/>
                  </a:lnTo>
                  <a:lnTo>
                    <a:pt x="107040" y="84178"/>
                  </a:lnTo>
                  <a:lnTo>
                    <a:pt x="106485" y="88503"/>
                  </a:lnTo>
                  <a:lnTo>
                    <a:pt x="107067" y="92340"/>
                  </a:lnTo>
                  <a:lnTo>
                    <a:pt x="108408" y="95849"/>
                  </a:lnTo>
                  <a:lnTo>
                    <a:pt x="109302" y="99142"/>
                  </a:lnTo>
                  <a:lnTo>
                    <a:pt x="109898" y="102290"/>
                  </a:lnTo>
                  <a:lnTo>
                    <a:pt x="110294" y="105340"/>
                  </a:lnTo>
                  <a:lnTo>
                    <a:pt x="110560" y="108327"/>
                  </a:lnTo>
                  <a:lnTo>
                    <a:pt x="110736" y="111270"/>
                  </a:lnTo>
                  <a:lnTo>
                    <a:pt x="111019" y="118287"/>
                  </a:lnTo>
                  <a:lnTo>
                    <a:pt x="111995" y="118863"/>
                  </a:lnTo>
                  <a:lnTo>
                    <a:pt x="115620" y="119503"/>
                  </a:lnTo>
                  <a:lnTo>
                    <a:pt x="123015" y="119863"/>
                  </a:lnTo>
                  <a:lnTo>
                    <a:pt x="125707" y="118961"/>
                  </a:lnTo>
                  <a:lnTo>
                    <a:pt x="131238" y="115419"/>
                  </a:lnTo>
                  <a:lnTo>
                    <a:pt x="134047" y="113141"/>
                  </a:lnTo>
                  <a:lnTo>
                    <a:pt x="136872" y="110670"/>
                  </a:lnTo>
                  <a:lnTo>
                    <a:pt x="139707" y="108069"/>
                  </a:lnTo>
                  <a:lnTo>
                    <a:pt x="145399" y="102641"/>
                  </a:lnTo>
                  <a:lnTo>
                    <a:pt x="148250" y="99860"/>
                  </a:lnTo>
                  <a:lnTo>
                    <a:pt x="150150" y="97053"/>
                  </a:lnTo>
                  <a:lnTo>
                    <a:pt x="151418" y="94230"/>
                  </a:lnTo>
                  <a:lnTo>
                    <a:pt x="152262" y="91394"/>
                  </a:lnTo>
                  <a:lnTo>
                    <a:pt x="153778" y="88552"/>
                  </a:lnTo>
                  <a:lnTo>
                    <a:pt x="155741" y="85705"/>
                  </a:lnTo>
                  <a:lnTo>
                    <a:pt x="158002" y="82854"/>
                  </a:lnTo>
                  <a:lnTo>
                    <a:pt x="160462" y="79048"/>
                  </a:lnTo>
                  <a:lnTo>
                    <a:pt x="163055" y="74606"/>
                  </a:lnTo>
                  <a:lnTo>
                    <a:pt x="165735" y="69740"/>
                  </a:lnTo>
                  <a:lnTo>
                    <a:pt x="168475" y="65543"/>
                  </a:lnTo>
                  <a:lnTo>
                    <a:pt x="171254" y="61793"/>
                  </a:lnTo>
                  <a:lnTo>
                    <a:pt x="174059" y="58340"/>
                  </a:lnTo>
                  <a:lnTo>
                    <a:pt x="176881" y="55086"/>
                  </a:lnTo>
                  <a:lnTo>
                    <a:pt x="179716" y="51964"/>
                  </a:lnTo>
                  <a:lnTo>
                    <a:pt x="182558" y="48930"/>
                  </a:lnTo>
                  <a:lnTo>
                    <a:pt x="184452" y="45955"/>
                  </a:lnTo>
                  <a:lnTo>
                    <a:pt x="185715" y="43019"/>
                  </a:lnTo>
                  <a:lnTo>
                    <a:pt x="186557" y="40109"/>
                  </a:lnTo>
                  <a:lnTo>
                    <a:pt x="187118" y="37217"/>
                  </a:lnTo>
                  <a:lnTo>
                    <a:pt x="187494" y="34336"/>
                  </a:lnTo>
                  <a:lnTo>
                    <a:pt x="188094" y="27420"/>
                  </a:lnTo>
                  <a:lnTo>
                    <a:pt x="189096" y="26852"/>
                  </a:lnTo>
                  <a:lnTo>
                    <a:pt x="196457" y="25762"/>
                  </a:lnTo>
                  <a:lnTo>
                    <a:pt x="196656" y="28277"/>
                  </a:lnTo>
                  <a:lnTo>
                    <a:pt x="196744" y="32570"/>
                  </a:lnTo>
                  <a:lnTo>
                    <a:pt x="196783" y="37653"/>
                  </a:lnTo>
                  <a:lnTo>
                    <a:pt x="197746" y="41294"/>
                  </a:lnTo>
                  <a:lnTo>
                    <a:pt x="199340" y="45627"/>
                  </a:lnTo>
                  <a:lnTo>
                    <a:pt x="201356" y="50421"/>
                  </a:lnTo>
                  <a:lnTo>
                    <a:pt x="202699" y="54569"/>
                  </a:lnTo>
                  <a:lnTo>
                    <a:pt x="203595" y="58286"/>
                  </a:lnTo>
                  <a:lnTo>
                    <a:pt x="204192" y="61718"/>
                  </a:lnTo>
                  <a:lnTo>
                    <a:pt x="205543" y="64957"/>
                  </a:lnTo>
                  <a:lnTo>
                    <a:pt x="207396" y="68070"/>
                  </a:lnTo>
                  <a:lnTo>
                    <a:pt x="209583" y="71097"/>
                  </a:lnTo>
                  <a:lnTo>
                    <a:pt x="211994" y="74068"/>
                  </a:lnTo>
                  <a:lnTo>
                    <a:pt x="214555" y="77001"/>
                  </a:lnTo>
                  <a:lnTo>
                    <a:pt x="217214" y="79909"/>
                  </a:lnTo>
                  <a:lnTo>
                    <a:pt x="222708" y="85680"/>
                  </a:lnTo>
                  <a:lnTo>
                    <a:pt x="229446" y="92595"/>
                  </a:lnTo>
                  <a:lnTo>
                    <a:pt x="230951" y="93162"/>
                  </a:lnTo>
                  <a:lnTo>
                    <a:pt x="237620" y="93961"/>
                  </a:lnTo>
                  <a:lnTo>
                    <a:pt x="242890" y="94147"/>
                  </a:lnTo>
                  <a:lnTo>
                    <a:pt x="245629" y="93245"/>
                  </a:lnTo>
                  <a:lnTo>
                    <a:pt x="251212" y="89702"/>
                  </a:lnTo>
                  <a:lnTo>
                    <a:pt x="254035" y="87423"/>
                  </a:lnTo>
                  <a:lnTo>
                    <a:pt x="256868" y="84952"/>
                  </a:lnTo>
                  <a:lnTo>
                    <a:pt x="259710" y="82352"/>
                  </a:lnTo>
                  <a:lnTo>
                    <a:pt x="265408" y="76923"/>
                  </a:lnTo>
                  <a:lnTo>
                    <a:pt x="276827" y="65677"/>
                  </a:lnTo>
                  <a:lnTo>
                    <a:pt x="278731" y="62835"/>
                  </a:lnTo>
                  <a:lnTo>
                    <a:pt x="280000" y="59987"/>
                  </a:lnTo>
                  <a:lnTo>
                    <a:pt x="282539" y="514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422"/>
            <p:cNvSpPr/>
            <p:nvPr/>
          </p:nvSpPr>
          <p:spPr>
            <a:xfrm>
              <a:off x="7726689" y="4406265"/>
              <a:ext cx="51427" cy="214313"/>
            </a:xfrm>
            <a:custGeom>
              <a:avLst/>
              <a:gdLst/>
              <a:ahLst/>
              <a:cxnLst/>
              <a:rect l="0" t="0" r="0" b="0"/>
              <a:pathLst>
                <a:path w="51427" h="214313">
                  <a:moveTo>
                    <a:pt x="8563" y="0"/>
                  </a:moveTo>
                  <a:lnTo>
                    <a:pt x="4012" y="0"/>
                  </a:lnTo>
                  <a:lnTo>
                    <a:pt x="2671" y="952"/>
                  </a:lnTo>
                  <a:lnTo>
                    <a:pt x="1778" y="2540"/>
                  </a:lnTo>
                  <a:lnTo>
                    <a:pt x="785" y="6843"/>
                  </a:lnTo>
                  <a:lnTo>
                    <a:pt x="344" y="11931"/>
                  </a:lnTo>
                  <a:lnTo>
                    <a:pt x="226" y="15574"/>
                  </a:lnTo>
                  <a:lnTo>
                    <a:pt x="37" y="35108"/>
                  </a:lnTo>
                  <a:lnTo>
                    <a:pt x="0" y="57311"/>
                  </a:lnTo>
                  <a:lnTo>
                    <a:pt x="949" y="63925"/>
                  </a:lnTo>
                  <a:lnTo>
                    <a:pt x="2535" y="71191"/>
                  </a:lnTo>
                  <a:lnTo>
                    <a:pt x="4544" y="78893"/>
                  </a:lnTo>
                  <a:lnTo>
                    <a:pt x="5883" y="85933"/>
                  </a:lnTo>
                  <a:lnTo>
                    <a:pt x="6776" y="92531"/>
                  </a:lnTo>
                  <a:lnTo>
                    <a:pt x="7373" y="98835"/>
                  </a:lnTo>
                  <a:lnTo>
                    <a:pt x="8722" y="105895"/>
                  </a:lnTo>
                  <a:lnTo>
                    <a:pt x="10574" y="113459"/>
                  </a:lnTo>
                  <a:lnTo>
                    <a:pt x="12761" y="121359"/>
                  </a:lnTo>
                  <a:lnTo>
                    <a:pt x="14219" y="128531"/>
                  </a:lnTo>
                  <a:lnTo>
                    <a:pt x="15191" y="135217"/>
                  </a:lnTo>
                  <a:lnTo>
                    <a:pt x="15839" y="141579"/>
                  </a:lnTo>
                  <a:lnTo>
                    <a:pt x="17224" y="147726"/>
                  </a:lnTo>
                  <a:lnTo>
                    <a:pt x="19100" y="153729"/>
                  </a:lnTo>
                  <a:lnTo>
                    <a:pt x="21302" y="159636"/>
                  </a:lnTo>
                  <a:lnTo>
                    <a:pt x="22771" y="165479"/>
                  </a:lnTo>
                  <a:lnTo>
                    <a:pt x="23750" y="171279"/>
                  </a:lnTo>
                  <a:lnTo>
                    <a:pt x="24402" y="177051"/>
                  </a:lnTo>
                  <a:lnTo>
                    <a:pt x="25790" y="181851"/>
                  </a:lnTo>
                  <a:lnTo>
                    <a:pt x="27668" y="186004"/>
                  </a:lnTo>
                  <a:lnTo>
                    <a:pt x="29873" y="189725"/>
                  </a:lnTo>
                  <a:lnTo>
                    <a:pt x="32294" y="193158"/>
                  </a:lnTo>
                  <a:lnTo>
                    <a:pt x="34862" y="196400"/>
                  </a:lnTo>
                  <a:lnTo>
                    <a:pt x="37525" y="199513"/>
                  </a:lnTo>
                  <a:lnTo>
                    <a:pt x="40253" y="202541"/>
                  </a:lnTo>
                  <a:lnTo>
                    <a:pt x="51426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23"/>
            <p:cNvSpPr/>
            <p:nvPr/>
          </p:nvSpPr>
          <p:spPr>
            <a:xfrm>
              <a:off x="7675244" y="4457744"/>
              <a:ext cx="197169" cy="137117"/>
            </a:xfrm>
            <a:custGeom>
              <a:avLst/>
              <a:gdLst/>
              <a:ahLst/>
              <a:cxnLst/>
              <a:rect l="0" t="0" r="0" b="0"/>
              <a:pathLst>
                <a:path w="197169" h="137117">
                  <a:moveTo>
                    <a:pt x="0" y="51391"/>
                  </a:moveTo>
                  <a:lnTo>
                    <a:pt x="7382" y="51391"/>
                  </a:lnTo>
                  <a:lnTo>
                    <a:pt x="10584" y="48851"/>
                  </a:lnTo>
                  <a:lnTo>
                    <a:pt x="12772" y="46840"/>
                  </a:lnTo>
                  <a:lnTo>
                    <a:pt x="15182" y="45499"/>
                  </a:lnTo>
                  <a:lnTo>
                    <a:pt x="20400" y="44009"/>
                  </a:lnTo>
                  <a:lnTo>
                    <a:pt x="25895" y="43347"/>
                  </a:lnTo>
                  <a:lnTo>
                    <a:pt x="28694" y="43171"/>
                  </a:lnTo>
                  <a:lnTo>
                    <a:pt x="36883" y="42975"/>
                  </a:lnTo>
                  <a:lnTo>
                    <a:pt x="41734" y="42923"/>
                  </a:lnTo>
                  <a:lnTo>
                    <a:pt x="45920" y="41935"/>
                  </a:lnTo>
                  <a:lnTo>
                    <a:pt x="49664" y="40325"/>
                  </a:lnTo>
                  <a:lnTo>
                    <a:pt x="53112" y="38299"/>
                  </a:lnTo>
                  <a:lnTo>
                    <a:pt x="57315" y="35995"/>
                  </a:lnTo>
                  <a:lnTo>
                    <a:pt x="72334" y="28202"/>
                  </a:lnTo>
                  <a:lnTo>
                    <a:pt x="83266" y="22670"/>
                  </a:lnTo>
                  <a:lnTo>
                    <a:pt x="87896" y="19861"/>
                  </a:lnTo>
                  <a:lnTo>
                    <a:pt x="91935" y="17036"/>
                  </a:lnTo>
                  <a:lnTo>
                    <a:pt x="95580" y="14200"/>
                  </a:lnTo>
                  <a:lnTo>
                    <a:pt x="99915" y="11357"/>
                  </a:lnTo>
                  <a:lnTo>
                    <a:pt x="104711" y="8509"/>
                  </a:lnTo>
                  <a:lnTo>
                    <a:pt x="109812" y="5658"/>
                  </a:lnTo>
                  <a:lnTo>
                    <a:pt x="114166" y="3757"/>
                  </a:lnTo>
                  <a:lnTo>
                    <a:pt x="118021" y="2490"/>
                  </a:lnTo>
                  <a:lnTo>
                    <a:pt x="121543" y="1645"/>
                  </a:lnTo>
                  <a:lnTo>
                    <a:pt x="125796" y="1082"/>
                  </a:lnTo>
                  <a:lnTo>
                    <a:pt x="130537" y="706"/>
                  </a:lnTo>
                  <a:lnTo>
                    <a:pt x="139931" y="290"/>
                  </a:lnTo>
                  <a:lnTo>
                    <a:pt x="150576" y="54"/>
                  </a:lnTo>
                  <a:lnTo>
                    <a:pt x="156776" y="0"/>
                  </a:lnTo>
                  <a:lnTo>
                    <a:pt x="159763" y="938"/>
                  </a:lnTo>
                  <a:lnTo>
                    <a:pt x="165621" y="4519"/>
                  </a:lnTo>
                  <a:lnTo>
                    <a:pt x="167564" y="6808"/>
                  </a:lnTo>
                  <a:lnTo>
                    <a:pt x="168860" y="9286"/>
                  </a:lnTo>
                  <a:lnTo>
                    <a:pt x="169723" y="11891"/>
                  </a:lnTo>
                  <a:lnTo>
                    <a:pt x="171252" y="15533"/>
                  </a:lnTo>
                  <a:lnTo>
                    <a:pt x="173223" y="19865"/>
                  </a:lnTo>
                  <a:lnTo>
                    <a:pt x="175489" y="24659"/>
                  </a:lnTo>
                  <a:lnTo>
                    <a:pt x="177001" y="28807"/>
                  </a:lnTo>
                  <a:lnTo>
                    <a:pt x="178009" y="32525"/>
                  </a:lnTo>
                  <a:lnTo>
                    <a:pt x="178680" y="35956"/>
                  </a:lnTo>
                  <a:lnTo>
                    <a:pt x="179128" y="40148"/>
                  </a:lnTo>
                  <a:lnTo>
                    <a:pt x="179426" y="44848"/>
                  </a:lnTo>
                  <a:lnTo>
                    <a:pt x="179625" y="49886"/>
                  </a:lnTo>
                  <a:lnTo>
                    <a:pt x="179846" y="60565"/>
                  </a:lnTo>
                  <a:lnTo>
                    <a:pt x="179905" y="66079"/>
                  </a:lnTo>
                  <a:lnTo>
                    <a:pt x="180897" y="71660"/>
                  </a:lnTo>
                  <a:lnTo>
                    <a:pt x="182511" y="77286"/>
                  </a:lnTo>
                  <a:lnTo>
                    <a:pt x="184539" y="82942"/>
                  </a:lnTo>
                  <a:lnTo>
                    <a:pt x="185891" y="88618"/>
                  </a:lnTo>
                  <a:lnTo>
                    <a:pt x="186793" y="94306"/>
                  </a:lnTo>
                  <a:lnTo>
                    <a:pt x="187393" y="100003"/>
                  </a:lnTo>
                  <a:lnTo>
                    <a:pt x="187794" y="104754"/>
                  </a:lnTo>
                  <a:lnTo>
                    <a:pt x="188062" y="108874"/>
                  </a:lnTo>
                  <a:lnTo>
                    <a:pt x="188240" y="112573"/>
                  </a:lnTo>
                  <a:lnTo>
                    <a:pt x="189311" y="115991"/>
                  </a:lnTo>
                  <a:lnTo>
                    <a:pt x="190977" y="119223"/>
                  </a:lnTo>
                  <a:lnTo>
                    <a:pt x="193041" y="122330"/>
                  </a:lnTo>
                  <a:lnTo>
                    <a:pt x="194417" y="125353"/>
                  </a:lnTo>
                  <a:lnTo>
                    <a:pt x="195333" y="128322"/>
                  </a:lnTo>
                  <a:lnTo>
                    <a:pt x="197168" y="13711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24"/>
            <p:cNvSpPr/>
            <p:nvPr/>
          </p:nvSpPr>
          <p:spPr>
            <a:xfrm>
              <a:off x="7829550" y="4406265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25"/>
            <p:cNvSpPr/>
            <p:nvPr/>
          </p:nvSpPr>
          <p:spPr>
            <a:xfrm>
              <a:off x="7932419" y="4457849"/>
              <a:ext cx="93828" cy="115893"/>
            </a:xfrm>
            <a:custGeom>
              <a:avLst/>
              <a:gdLst/>
              <a:ahLst/>
              <a:cxnLst/>
              <a:rect l="0" t="0" r="0" b="0"/>
              <a:pathLst>
                <a:path w="93828" h="115893">
                  <a:moveTo>
                    <a:pt x="8573" y="16996"/>
                  </a:moveTo>
                  <a:lnTo>
                    <a:pt x="8573" y="75842"/>
                  </a:lnTo>
                  <a:lnTo>
                    <a:pt x="9525" y="80039"/>
                  </a:lnTo>
                  <a:lnTo>
                    <a:pt x="11113" y="83790"/>
                  </a:lnTo>
                  <a:lnTo>
                    <a:pt x="13124" y="87242"/>
                  </a:lnTo>
                  <a:lnTo>
                    <a:pt x="14464" y="90497"/>
                  </a:lnTo>
                  <a:lnTo>
                    <a:pt x="15358" y="93619"/>
                  </a:lnTo>
                  <a:lnTo>
                    <a:pt x="15955" y="96653"/>
                  </a:lnTo>
                  <a:lnTo>
                    <a:pt x="17304" y="99628"/>
                  </a:lnTo>
                  <a:lnTo>
                    <a:pt x="19156" y="102564"/>
                  </a:lnTo>
                  <a:lnTo>
                    <a:pt x="21344" y="105474"/>
                  </a:lnTo>
                  <a:lnTo>
                    <a:pt x="23755" y="107413"/>
                  </a:lnTo>
                  <a:lnTo>
                    <a:pt x="26315" y="108707"/>
                  </a:lnTo>
                  <a:lnTo>
                    <a:pt x="28974" y="109569"/>
                  </a:lnTo>
                  <a:lnTo>
                    <a:pt x="31698" y="111096"/>
                  </a:lnTo>
                  <a:lnTo>
                    <a:pt x="34467" y="113067"/>
                  </a:lnTo>
                  <a:lnTo>
                    <a:pt x="37265" y="115333"/>
                  </a:lnTo>
                  <a:lnTo>
                    <a:pt x="40084" y="115892"/>
                  </a:lnTo>
                  <a:lnTo>
                    <a:pt x="42915" y="115311"/>
                  </a:lnTo>
                  <a:lnTo>
                    <a:pt x="45756" y="113971"/>
                  </a:lnTo>
                  <a:lnTo>
                    <a:pt x="48602" y="113079"/>
                  </a:lnTo>
                  <a:lnTo>
                    <a:pt x="51451" y="112484"/>
                  </a:lnTo>
                  <a:lnTo>
                    <a:pt x="54304" y="112087"/>
                  </a:lnTo>
                  <a:lnTo>
                    <a:pt x="57157" y="110870"/>
                  </a:lnTo>
                  <a:lnTo>
                    <a:pt x="60014" y="109106"/>
                  </a:lnTo>
                  <a:lnTo>
                    <a:pt x="62869" y="106978"/>
                  </a:lnTo>
                  <a:lnTo>
                    <a:pt x="65725" y="104606"/>
                  </a:lnTo>
                  <a:lnTo>
                    <a:pt x="68581" y="102072"/>
                  </a:lnTo>
                  <a:lnTo>
                    <a:pt x="71439" y="99431"/>
                  </a:lnTo>
                  <a:lnTo>
                    <a:pt x="73344" y="96717"/>
                  </a:lnTo>
                  <a:lnTo>
                    <a:pt x="74613" y="93956"/>
                  </a:lnTo>
                  <a:lnTo>
                    <a:pt x="75460" y="91163"/>
                  </a:lnTo>
                  <a:lnTo>
                    <a:pt x="76977" y="88348"/>
                  </a:lnTo>
                  <a:lnTo>
                    <a:pt x="78940" y="85519"/>
                  </a:lnTo>
                  <a:lnTo>
                    <a:pt x="81203" y="82680"/>
                  </a:lnTo>
                  <a:lnTo>
                    <a:pt x="83663" y="79835"/>
                  </a:lnTo>
                  <a:lnTo>
                    <a:pt x="86255" y="76986"/>
                  </a:lnTo>
                  <a:lnTo>
                    <a:pt x="88937" y="74134"/>
                  </a:lnTo>
                  <a:lnTo>
                    <a:pt x="90723" y="70328"/>
                  </a:lnTo>
                  <a:lnTo>
                    <a:pt x="91916" y="65886"/>
                  </a:lnTo>
                  <a:lnTo>
                    <a:pt x="92709" y="61019"/>
                  </a:lnTo>
                  <a:lnTo>
                    <a:pt x="93239" y="56822"/>
                  </a:lnTo>
                  <a:lnTo>
                    <a:pt x="93591" y="53071"/>
                  </a:lnTo>
                  <a:lnTo>
                    <a:pt x="93827" y="49619"/>
                  </a:lnTo>
                  <a:lnTo>
                    <a:pt x="93032" y="46364"/>
                  </a:lnTo>
                  <a:lnTo>
                    <a:pt x="91549" y="43242"/>
                  </a:lnTo>
                  <a:lnTo>
                    <a:pt x="89608" y="40209"/>
                  </a:lnTo>
                  <a:lnTo>
                    <a:pt x="87361" y="37233"/>
                  </a:lnTo>
                  <a:lnTo>
                    <a:pt x="84911" y="34298"/>
                  </a:lnTo>
                  <a:lnTo>
                    <a:pt x="82325" y="31387"/>
                  </a:lnTo>
                  <a:lnTo>
                    <a:pt x="76913" y="25615"/>
                  </a:lnTo>
                  <a:lnTo>
                    <a:pt x="62834" y="11287"/>
                  </a:lnTo>
                  <a:lnTo>
                    <a:pt x="57136" y="5568"/>
                  </a:lnTo>
                  <a:lnTo>
                    <a:pt x="53330" y="3662"/>
                  </a:lnTo>
                  <a:lnTo>
                    <a:pt x="48889" y="2392"/>
                  </a:lnTo>
                  <a:lnTo>
                    <a:pt x="44024" y="1545"/>
                  </a:lnTo>
                  <a:lnTo>
                    <a:pt x="39826" y="980"/>
                  </a:lnTo>
                  <a:lnTo>
                    <a:pt x="36077" y="604"/>
                  </a:lnTo>
                  <a:lnTo>
                    <a:pt x="32624" y="352"/>
                  </a:lnTo>
                  <a:lnTo>
                    <a:pt x="29369" y="185"/>
                  </a:lnTo>
                  <a:lnTo>
                    <a:pt x="23214" y="0"/>
                  </a:lnTo>
                  <a:lnTo>
                    <a:pt x="20238" y="902"/>
                  </a:lnTo>
                  <a:lnTo>
                    <a:pt x="17302" y="2457"/>
                  </a:lnTo>
                  <a:lnTo>
                    <a:pt x="10297" y="7245"/>
                  </a:lnTo>
                  <a:lnTo>
                    <a:pt x="8771" y="7637"/>
                  </a:lnTo>
                  <a:lnTo>
                    <a:pt x="6799" y="7899"/>
                  </a:lnTo>
                  <a:lnTo>
                    <a:pt x="0" y="84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26"/>
            <p:cNvSpPr/>
            <p:nvPr/>
          </p:nvSpPr>
          <p:spPr>
            <a:xfrm>
              <a:off x="8026717" y="4457700"/>
              <a:ext cx="214303" cy="120002"/>
            </a:xfrm>
            <a:custGeom>
              <a:avLst/>
              <a:gdLst/>
              <a:ahLst/>
              <a:cxnLst/>
              <a:rect l="0" t="0" r="0" b="0"/>
              <a:pathLst>
                <a:path w="214303" h="120002">
                  <a:moveTo>
                    <a:pt x="0" y="0"/>
                  </a:moveTo>
                  <a:lnTo>
                    <a:pt x="7382" y="0"/>
                  </a:lnTo>
                  <a:lnTo>
                    <a:pt x="10583" y="2540"/>
                  </a:lnTo>
                  <a:lnTo>
                    <a:pt x="15850" y="7381"/>
                  </a:lnTo>
                  <a:lnTo>
                    <a:pt x="17234" y="9683"/>
                  </a:lnTo>
                  <a:lnTo>
                    <a:pt x="19109" y="13123"/>
                  </a:lnTo>
                  <a:lnTo>
                    <a:pt x="21312" y="17321"/>
                  </a:lnTo>
                  <a:lnTo>
                    <a:pt x="23732" y="21072"/>
                  </a:lnTo>
                  <a:lnTo>
                    <a:pt x="26299" y="24525"/>
                  </a:lnTo>
                  <a:lnTo>
                    <a:pt x="28964" y="27780"/>
                  </a:lnTo>
                  <a:lnTo>
                    <a:pt x="31691" y="31855"/>
                  </a:lnTo>
                  <a:lnTo>
                    <a:pt x="34463" y="36477"/>
                  </a:lnTo>
                  <a:lnTo>
                    <a:pt x="37263" y="41462"/>
                  </a:lnTo>
                  <a:lnTo>
                    <a:pt x="39130" y="46692"/>
                  </a:lnTo>
                  <a:lnTo>
                    <a:pt x="40374" y="52083"/>
                  </a:lnTo>
                  <a:lnTo>
                    <a:pt x="41204" y="57581"/>
                  </a:lnTo>
                  <a:lnTo>
                    <a:pt x="42709" y="62200"/>
                  </a:lnTo>
                  <a:lnTo>
                    <a:pt x="44666" y="66232"/>
                  </a:lnTo>
                  <a:lnTo>
                    <a:pt x="46921" y="69872"/>
                  </a:lnTo>
                  <a:lnTo>
                    <a:pt x="49379" y="74204"/>
                  </a:lnTo>
                  <a:lnTo>
                    <a:pt x="54649" y="84096"/>
                  </a:lnTo>
                  <a:lnTo>
                    <a:pt x="56435" y="88449"/>
                  </a:lnTo>
                  <a:lnTo>
                    <a:pt x="57625" y="92304"/>
                  </a:lnTo>
                  <a:lnTo>
                    <a:pt x="58419" y="95826"/>
                  </a:lnTo>
                  <a:lnTo>
                    <a:pt x="58949" y="99126"/>
                  </a:lnTo>
                  <a:lnTo>
                    <a:pt x="59302" y="102279"/>
                  </a:lnTo>
                  <a:lnTo>
                    <a:pt x="59537" y="105333"/>
                  </a:lnTo>
                  <a:lnTo>
                    <a:pt x="59694" y="108322"/>
                  </a:lnTo>
                  <a:lnTo>
                    <a:pt x="60004" y="119863"/>
                  </a:lnTo>
                  <a:lnTo>
                    <a:pt x="60008" y="119995"/>
                  </a:lnTo>
                  <a:lnTo>
                    <a:pt x="60007" y="120001"/>
                  </a:lnTo>
                  <a:lnTo>
                    <a:pt x="60008" y="115460"/>
                  </a:lnTo>
                  <a:lnTo>
                    <a:pt x="60960" y="112216"/>
                  </a:lnTo>
                  <a:lnTo>
                    <a:pt x="62547" y="108148"/>
                  </a:lnTo>
                  <a:lnTo>
                    <a:pt x="64558" y="103531"/>
                  </a:lnTo>
                  <a:lnTo>
                    <a:pt x="65899" y="98548"/>
                  </a:lnTo>
                  <a:lnTo>
                    <a:pt x="66792" y="93321"/>
                  </a:lnTo>
                  <a:lnTo>
                    <a:pt x="67389" y="87932"/>
                  </a:lnTo>
                  <a:lnTo>
                    <a:pt x="68738" y="83386"/>
                  </a:lnTo>
                  <a:lnTo>
                    <a:pt x="70591" y="79403"/>
                  </a:lnTo>
                  <a:lnTo>
                    <a:pt x="72778" y="75795"/>
                  </a:lnTo>
                  <a:lnTo>
                    <a:pt x="75190" y="71485"/>
                  </a:lnTo>
                  <a:lnTo>
                    <a:pt x="80408" y="61616"/>
                  </a:lnTo>
                  <a:lnTo>
                    <a:pt x="82180" y="57270"/>
                  </a:lnTo>
                  <a:lnTo>
                    <a:pt x="83362" y="53420"/>
                  </a:lnTo>
                  <a:lnTo>
                    <a:pt x="84149" y="49900"/>
                  </a:lnTo>
                  <a:lnTo>
                    <a:pt x="85627" y="47554"/>
                  </a:lnTo>
                  <a:lnTo>
                    <a:pt x="87565" y="45990"/>
                  </a:lnTo>
                  <a:lnTo>
                    <a:pt x="89810" y="44948"/>
                  </a:lnTo>
                  <a:lnTo>
                    <a:pt x="94843" y="43789"/>
                  </a:lnTo>
                  <a:lnTo>
                    <a:pt x="100255" y="43274"/>
                  </a:lnTo>
                  <a:lnTo>
                    <a:pt x="105836" y="43045"/>
                  </a:lnTo>
                  <a:lnTo>
                    <a:pt x="114333" y="42917"/>
                  </a:lnTo>
                  <a:lnTo>
                    <a:pt x="116227" y="43851"/>
                  </a:lnTo>
                  <a:lnTo>
                    <a:pt x="117490" y="45427"/>
                  </a:lnTo>
                  <a:lnTo>
                    <a:pt x="118331" y="47429"/>
                  </a:lnTo>
                  <a:lnTo>
                    <a:pt x="120798" y="49717"/>
                  </a:lnTo>
                  <a:lnTo>
                    <a:pt x="124347" y="52194"/>
                  </a:lnTo>
                  <a:lnTo>
                    <a:pt x="128618" y="54799"/>
                  </a:lnTo>
                  <a:lnTo>
                    <a:pt x="131465" y="57487"/>
                  </a:lnTo>
                  <a:lnTo>
                    <a:pt x="133363" y="60232"/>
                  </a:lnTo>
                  <a:lnTo>
                    <a:pt x="134630" y="63015"/>
                  </a:lnTo>
                  <a:lnTo>
                    <a:pt x="136425" y="65822"/>
                  </a:lnTo>
                  <a:lnTo>
                    <a:pt x="138576" y="68646"/>
                  </a:lnTo>
                  <a:lnTo>
                    <a:pt x="140961" y="71482"/>
                  </a:lnTo>
                  <a:lnTo>
                    <a:pt x="143505" y="75277"/>
                  </a:lnTo>
                  <a:lnTo>
                    <a:pt x="146152" y="79712"/>
                  </a:lnTo>
                  <a:lnTo>
                    <a:pt x="148870" y="84573"/>
                  </a:lnTo>
                  <a:lnTo>
                    <a:pt x="151634" y="87815"/>
                  </a:lnTo>
                  <a:lnTo>
                    <a:pt x="154430" y="89976"/>
                  </a:lnTo>
                  <a:lnTo>
                    <a:pt x="170310" y="97994"/>
                  </a:lnTo>
                  <a:lnTo>
                    <a:pt x="174501" y="99619"/>
                  </a:lnTo>
                  <a:lnTo>
                    <a:pt x="178246" y="100703"/>
                  </a:lnTo>
                  <a:lnTo>
                    <a:pt x="181695" y="101425"/>
                  </a:lnTo>
                  <a:lnTo>
                    <a:pt x="188069" y="102228"/>
                  </a:lnTo>
                  <a:lnTo>
                    <a:pt x="191101" y="102442"/>
                  </a:lnTo>
                  <a:lnTo>
                    <a:pt x="194076" y="101632"/>
                  </a:lnTo>
                  <a:lnTo>
                    <a:pt x="199921" y="98192"/>
                  </a:lnTo>
                  <a:lnTo>
                    <a:pt x="204017" y="95451"/>
                  </a:lnTo>
                  <a:lnTo>
                    <a:pt x="205544" y="93162"/>
                  </a:lnTo>
                  <a:lnTo>
                    <a:pt x="207514" y="89730"/>
                  </a:lnTo>
                  <a:lnTo>
                    <a:pt x="209781" y="85537"/>
                  </a:lnTo>
                  <a:lnTo>
                    <a:pt x="211291" y="81790"/>
                  </a:lnTo>
                  <a:lnTo>
                    <a:pt x="212298" y="78339"/>
                  </a:lnTo>
                  <a:lnTo>
                    <a:pt x="212970" y="75086"/>
                  </a:lnTo>
                  <a:lnTo>
                    <a:pt x="213417" y="71965"/>
                  </a:lnTo>
                  <a:lnTo>
                    <a:pt x="213716" y="68931"/>
                  </a:lnTo>
                  <a:lnTo>
                    <a:pt x="213915" y="65957"/>
                  </a:lnTo>
                  <a:lnTo>
                    <a:pt x="214047" y="63021"/>
                  </a:lnTo>
                  <a:lnTo>
                    <a:pt x="214194" y="57219"/>
                  </a:lnTo>
                  <a:lnTo>
                    <a:pt x="214302" y="40011"/>
                  </a:lnTo>
                  <a:lnTo>
                    <a:pt x="213353" y="37151"/>
                  </a:lnTo>
                  <a:lnTo>
                    <a:pt x="211767" y="34292"/>
                  </a:lnTo>
                  <a:lnTo>
                    <a:pt x="205740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4628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>
                <a:cs typeface="Arial" charset="0"/>
              </a:rPr>
              <a:t>	-x+1&lt;0</a:t>
            </a:r>
            <a:endParaRPr lang="en-US" dirty="0"/>
          </a:p>
        </p:txBody>
      </p:sp>
      <p:sp>
        <p:nvSpPr>
          <p:cNvPr id="49" name="SMARTPenAnnotation360"/>
          <p:cNvSpPr/>
          <p:nvPr/>
        </p:nvSpPr>
        <p:spPr>
          <a:xfrm>
            <a:off x="2060610" y="1431607"/>
            <a:ext cx="196816" cy="17146"/>
          </a:xfrm>
          <a:custGeom>
            <a:avLst/>
            <a:gdLst/>
            <a:ahLst/>
            <a:cxnLst/>
            <a:rect l="0" t="0" r="0" b="0"/>
            <a:pathLst>
              <a:path w="196816" h="17146">
                <a:moveTo>
                  <a:pt x="8219" y="17145"/>
                </a:moveTo>
                <a:lnTo>
                  <a:pt x="0" y="17145"/>
                </a:lnTo>
                <a:lnTo>
                  <a:pt x="49827" y="17145"/>
                </a:lnTo>
                <a:lnTo>
                  <a:pt x="55008" y="16193"/>
                </a:lnTo>
                <a:lnTo>
                  <a:pt x="60367" y="14605"/>
                </a:lnTo>
                <a:lnTo>
                  <a:pt x="65844" y="12594"/>
                </a:lnTo>
                <a:lnTo>
                  <a:pt x="71401" y="11254"/>
                </a:lnTo>
                <a:lnTo>
                  <a:pt x="77011" y="10360"/>
                </a:lnTo>
                <a:lnTo>
                  <a:pt x="82655" y="9764"/>
                </a:lnTo>
                <a:lnTo>
                  <a:pt x="88323" y="9367"/>
                </a:lnTo>
                <a:lnTo>
                  <a:pt x="94007" y="9102"/>
                </a:lnTo>
                <a:lnTo>
                  <a:pt x="108568" y="8729"/>
                </a:lnTo>
                <a:lnTo>
                  <a:pt x="142876" y="8582"/>
                </a:lnTo>
                <a:lnTo>
                  <a:pt x="147521" y="7626"/>
                </a:lnTo>
                <a:lnTo>
                  <a:pt x="151569" y="6037"/>
                </a:lnTo>
                <a:lnTo>
                  <a:pt x="155221" y="4024"/>
                </a:lnTo>
                <a:lnTo>
                  <a:pt x="159561" y="2683"/>
                </a:lnTo>
                <a:lnTo>
                  <a:pt x="164359" y="1789"/>
                </a:lnTo>
                <a:lnTo>
                  <a:pt x="169462" y="1192"/>
                </a:lnTo>
                <a:lnTo>
                  <a:pt x="173817" y="795"/>
                </a:lnTo>
                <a:lnTo>
                  <a:pt x="177673" y="530"/>
                </a:lnTo>
                <a:lnTo>
                  <a:pt x="181196" y="353"/>
                </a:lnTo>
                <a:lnTo>
                  <a:pt x="187650" y="157"/>
                </a:lnTo>
                <a:lnTo>
                  <a:pt x="1968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61"/>
          <p:cNvSpPr/>
          <p:nvPr/>
        </p:nvSpPr>
        <p:spPr>
          <a:xfrm>
            <a:off x="2368867" y="1320165"/>
            <a:ext cx="42863" cy="214313"/>
          </a:xfrm>
          <a:custGeom>
            <a:avLst/>
            <a:gdLst/>
            <a:ahLst/>
            <a:cxnLst/>
            <a:rect l="0" t="0" r="0" b="0"/>
            <a:pathLst>
              <a:path w="42863" h="214313">
                <a:moveTo>
                  <a:pt x="0" y="0"/>
                </a:moveTo>
                <a:lnTo>
                  <a:pt x="0" y="20151"/>
                </a:lnTo>
                <a:lnTo>
                  <a:pt x="952" y="22959"/>
                </a:lnTo>
                <a:lnTo>
                  <a:pt x="2540" y="25783"/>
                </a:lnTo>
                <a:lnTo>
                  <a:pt x="4551" y="28619"/>
                </a:lnTo>
                <a:lnTo>
                  <a:pt x="5891" y="32414"/>
                </a:lnTo>
                <a:lnTo>
                  <a:pt x="6785" y="36849"/>
                </a:lnTo>
                <a:lnTo>
                  <a:pt x="7381" y="41711"/>
                </a:lnTo>
                <a:lnTo>
                  <a:pt x="7778" y="46857"/>
                </a:lnTo>
                <a:lnTo>
                  <a:pt x="8043" y="52193"/>
                </a:lnTo>
                <a:lnTo>
                  <a:pt x="8337" y="63202"/>
                </a:lnTo>
                <a:lnTo>
                  <a:pt x="8468" y="74444"/>
                </a:lnTo>
                <a:lnTo>
                  <a:pt x="9455" y="80109"/>
                </a:lnTo>
                <a:lnTo>
                  <a:pt x="11066" y="85791"/>
                </a:lnTo>
                <a:lnTo>
                  <a:pt x="13092" y="91484"/>
                </a:lnTo>
                <a:lnTo>
                  <a:pt x="14443" y="97184"/>
                </a:lnTo>
                <a:lnTo>
                  <a:pt x="15344" y="102889"/>
                </a:lnTo>
                <a:lnTo>
                  <a:pt x="15944" y="108598"/>
                </a:lnTo>
                <a:lnTo>
                  <a:pt x="16344" y="114308"/>
                </a:lnTo>
                <a:lnTo>
                  <a:pt x="16611" y="120020"/>
                </a:lnTo>
                <a:lnTo>
                  <a:pt x="16908" y="131447"/>
                </a:lnTo>
                <a:lnTo>
                  <a:pt x="17040" y="142876"/>
                </a:lnTo>
                <a:lnTo>
                  <a:pt x="18027" y="148590"/>
                </a:lnTo>
                <a:lnTo>
                  <a:pt x="19638" y="154305"/>
                </a:lnTo>
                <a:lnTo>
                  <a:pt x="21664" y="160020"/>
                </a:lnTo>
                <a:lnTo>
                  <a:pt x="23968" y="165735"/>
                </a:lnTo>
                <a:lnTo>
                  <a:pt x="26456" y="171450"/>
                </a:lnTo>
                <a:lnTo>
                  <a:pt x="29067" y="177165"/>
                </a:lnTo>
                <a:lnTo>
                  <a:pt x="30808" y="181927"/>
                </a:lnTo>
                <a:lnTo>
                  <a:pt x="31969" y="186055"/>
                </a:lnTo>
                <a:lnTo>
                  <a:pt x="32742" y="189759"/>
                </a:lnTo>
                <a:lnTo>
                  <a:pt x="34211" y="194133"/>
                </a:lnTo>
                <a:lnTo>
                  <a:pt x="36142" y="198954"/>
                </a:lnTo>
                <a:lnTo>
                  <a:pt x="4286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62"/>
          <p:cNvSpPr/>
          <p:nvPr/>
        </p:nvSpPr>
        <p:spPr>
          <a:xfrm>
            <a:off x="2771775" y="1457325"/>
            <a:ext cx="214313" cy="25718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0"/>
                </a:moveTo>
                <a:lnTo>
                  <a:pt x="7380" y="0"/>
                </a:lnTo>
                <a:lnTo>
                  <a:pt x="8730" y="952"/>
                </a:lnTo>
                <a:lnTo>
                  <a:pt x="10582" y="2540"/>
                </a:lnTo>
                <a:lnTo>
                  <a:pt x="12770" y="4550"/>
                </a:lnTo>
                <a:lnTo>
                  <a:pt x="16133" y="5891"/>
                </a:lnTo>
                <a:lnTo>
                  <a:pt x="20280" y="6785"/>
                </a:lnTo>
                <a:lnTo>
                  <a:pt x="24950" y="7380"/>
                </a:lnTo>
                <a:lnTo>
                  <a:pt x="29968" y="7778"/>
                </a:lnTo>
                <a:lnTo>
                  <a:pt x="35219" y="8042"/>
                </a:lnTo>
                <a:lnTo>
                  <a:pt x="46132" y="8337"/>
                </a:lnTo>
                <a:lnTo>
                  <a:pt x="57333" y="8467"/>
                </a:lnTo>
                <a:lnTo>
                  <a:pt x="62987" y="9455"/>
                </a:lnTo>
                <a:lnTo>
                  <a:pt x="68661" y="11066"/>
                </a:lnTo>
                <a:lnTo>
                  <a:pt x="74349" y="13092"/>
                </a:lnTo>
                <a:lnTo>
                  <a:pt x="80998" y="14443"/>
                </a:lnTo>
                <a:lnTo>
                  <a:pt x="88289" y="15343"/>
                </a:lnTo>
                <a:lnTo>
                  <a:pt x="96007" y="15944"/>
                </a:lnTo>
                <a:lnTo>
                  <a:pt x="104009" y="16344"/>
                </a:lnTo>
                <a:lnTo>
                  <a:pt x="120521" y="16789"/>
                </a:lnTo>
                <a:lnTo>
                  <a:pt x="128925" y="17860"/>
                </a:lnTo>
                <a:lnTo>
                  <a:pt x="137385" y="19526"/>
                </a:lnTo>
                <a:lnTo>
                  <a:pt x="145882" y="21590"/>
                </a:lnTo>
                <a:lnTo>
                  <a:pt x="154405" y="22966"/>
                </a:lnTo>
                <a:lnTo>
                  <a:pt x="162944" y="23883"/>
                </a:lnTo>
                <a:lnTo>
                  <a:pt x="178147" y="24902"/>
                </a:lnTo>
                <a:lnTo>
                  <a:pt x="188079" y="25355"/>
                </a:lnTo>
                <a:lnTo>
                  <a:pt x="198208" y="25556"/>
                </a:lnTo>
                <a:lnTo>
                  <a:pt x="214312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63"/>
          <p:cNvSpPr/>
          <p:nvPr/>
        </p:nvSpPr>
        <p:spPr>
          <a:xfrm>
            <a:off x="3131819" y="1332371"/>
            <a:ext cx="68582" cy="279260"/>
          </a:xfrm>
          <a:custGeom>
            <a:avLst/>
            <a:gdLst/>
            <a:ahLst/>
            <a:cxnLst/>
            <a:rect l="0" t="0" r="0" b="0"/>
            <a:pathLst>
              <a:path w="68582" h="279260">
                <a:moveTo>
                  <a:pt x="0" y="4939"/>
                </a:moveTo>
                <a:lnTo>
                  <a:pt x="0" y="0"/>
                </a:lnTo>
                <a:lnTo>
                  <a:pt x="0" y="25068"/>
                </a:lnTo>
                <a:lnTo>
                  <a:pt x="953" y="28836"/>
                </a:lnTo>
                <a:lnTo>
                  <a:pt x="2540" y="33252"/>
                </a:lnTo>
                <a:lnTo>
                  <a:pt x="4551" y="38102"/>
                </a:lnTo>
                <a:lnTo>
                  <a:pt x="6844" y="42287"/>
                </a:lnTo>
                <a:lnTo>
                  <a:pt x="9326" y="46030"/>
                </a:lnTo>
                <a:lnTo>
                  <a:pt x="11932" y="49478"/>
                </a:lnTo>
                <a:lnTo>
                  <a:pt x="13670" y="54634"/>
                </a:lnTo>
                <a:lnTo>
                  <a:pt x="14828" y="60929"/>
                </a:lnTo>
                <a:lnTo>
                  <a:pt x="15601" y="67983"/>
                </a:lnTo>
                <a:lnTo>
                  <a:pt x="17068" y="74591"/>
                </a:lnTo>
                <a:lnTo>
                  <a:pt x="18999" y="80901"/>
                </a:lnTo>
                <a:lnTo>
                  <a:pt x="21239" y="87013"/>
                </a:lnTo>
                <a:lnTo>
                  <a:pt x="22732" y="92992"/>
                </a:lnTo>
                <a:lnTo>
                  <a:pt x="23727" y="98883"/>
                </a:lnTo>
                <a:lnTo>
                  <a:pt x="24391" y="104716"/>
                </a:lnTo>
                <a:lnTo>
                  <a:pt x="24833" y="111462"/>
                </a:lnTo>
                <a:lnTo>
                  <a:pt x="25128" y="118816"/>
                </a:lnTo>
                <a:lnTo>
                  <a:pt x="25325" y="126577"/>
                </a:lnTo>
                <a:lnTo>
                  <a:pt x="26408" y="133656"/>
                </a:lnTo>
                <a:lnTo>
                  <a:pt x="28083" y="140280"/>
                </a:lnTo>
                <a:lnTo>
                  <a:pt x="30153" y="146601"/>
                </a:lnTo>
                <a:lnTo>
                  <a:pt x="32484" y="152720"/>
                </a:lnTo>
                <a:lnTo>
                  <a:pt x="34991" y="158705"/>
                </a:lnTo>
                <a:lnTo>
                  <a:pt x="37615" y="164599"/>
                </a:lnTo>
                <a:lnTo>
                  <a:pt x="39364" y="171387"/>
                </a:lnTo>
                <a:lnTo>
                  <a:pt x="40531" y="178769"/>
                </a:lnTo>
                <a:lnTo>
                  <a:pt x="41308" y="186548"/>
                </a:lnTo>
                <a:lnTo>
                  <a:pt x="42779" y="193639"/>
                </a:lnTo>
                <a:lnTo>
                  <a:pt x="44712" y="200271"/>
                </a:lnTo>
                <a:lnTo>
                  <a:pt x="46953" y="206598"/>
                </a:lnTo>
                <a:lnTo>
                  <a:pt x="48447" y="212721"/>
                </a:lnTo>
                <a:lnTo>
                  <a:pt x="49443" y="218707"/>
                </a:lnTo>
                <a:lnTo>
                  <a:pt x="50108" y="224604"/>
                </a:lnTo>
                <a:lnTo>
                  <a:pt x="51503" y="229487"/>
                </a:lnTo>
                <a:lnTo>
                  <a:pt x="53385" y="233695"/>
                </a:lnTo>
                <a:lnTo>
                  <a:pt x="55593" y="237453"/>
                </a:lnTo>
                <a:lnTo>
                  <a:pt x="58017" y="240911"/>
                </a:lnTo>
                <a:lnTo>
                  <a:pt x="60586" y="244168"/>
                </a:lnTo>
                <a:lnTo>
                  <a:pt x="63251" y="247293"/>
                </a:lnTo>
                <a:lnTo>
                  <a:pt x="65027" y="250328"/>
                </a:lnTo>
                <a:lnTo>
                  <a:pt x="67001" y="256240"/>
                </a:lnTo>
                <a:lnTo>
                  <a:pt x="68113" y="264924"/>
                </a:lnTo>
                <a:lnTo>
                  <a:pt x="68442" y="273530"/>
                </a:lnTo>
                <a:lnTo>
                  <a:pt x="68581" y="2792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/>
          <p:cNvGrpSpPr/>
          <p:nvPr/>
        </p:nvGrpSpPr>
        <p:grpSpPr>
          <a:xfrm>
            <a:off x="1897411" y="1971675"/>
            <a:ext cx="2878195" cy="2786063"/>
            <a:chOff x="1897411" y="1971675"/>
            <a:chExt cx="2878195" cy="2786063"/>
          </a:xfrm>
        </p:grpSpPr>
        <p:sp>
          <p:nvSpPr>
            <p:cNvPr id="53" name="SMARTPenAnnotation364"/>
            <p:cNvSpPr/>
            <p:nvPr/>
          </p:nvSpPr>
          <p:spPr>
            <a:xfrm>
              <a:off x="1897411" y="2271721"/>
              <a:ext cx="342869" cy="17032"/>
            </a:xfrm>
            <a:custGeom>
              <a:avLst/>
              <a:gdLst/>
              <a:ahLst/>
              <a:cxnLst/>
              <a:rect l="0" t="0" r="0" b="0"/>
              <a:pathLst>
                <a:path w="342869" h="17032">
                  <a:moveTo>
                    <a:pt x="8541" y="8564"/>
                  </a:moveTo>
                  <a:lnTo>
                    <a:pt x="0" y="8564"/>
                  </a:lnTo>
                  <a:lnTo>
                    <a:pt x="4529" y="8564"/>
                  </a:lnTo>
                  <a:lnTo>
                    <a:pt x="6818" y="9516"/>
                  </a:lnTo>
                  <a:lnTo>
                    <a:pt x="9298" y="11104"/>
                  </a:lnTo>
                  <a:lnTo>
                    <a:pt x="11903" y="13115"/>
                  </a:lnTo>
                  <a:lnTo>
                    <a:pt x="14592" y="14455"/>
                  </a:lnTo>
                  <a:lnTo>
                    <a:pt x="17338" y="15349"/>
                  </a:lnTo>
                  <a:lnTo>
                    <a:pt x="20120" y="15944"/>
                  </a:lnTo>
                  <a:lnTo>
                    <a:pt x="22928" y="16342"/>
                  </a:lnTo>
                  <a:lnTo>
                    <a:pt x="28588" y="16783"/>
                  </a:lnTo>
                  <a:lnTo>
                    <a:pt x="36818" y="16979"/>
                  </a:lnTo>
                  <a:lnTo>
                    <a:pt x="41680" y="17031"/>
                  </a:lnTo>
                  <a:lnTo>
                    <a:pt x="47778" y="16114"/>
                  </a:lnTo>
                  <a:lnTo>
                    <a:pt x="54702" y="14549"/>
                  </a:lnTo>
                  <a:lnTo>
                    <a:pt x="62175" y="12554"/>
                  </a:lnTo>
                  <a:lnTo>
                    <a:pt x="70015" y="11224"/>
                  </a:lnTo>
                  <a:lnTo>
                    <a:pt x="78098" y="10337"/>
                  </a:lnTo>
                  <a:lnTo>
                    <a:pt x="86345" y="9746"/>
                  </a:lnTo>
                  <a:lnTo>
                    <a:pt x="95653" y="9352"/>
                  </a:lnTo>
                  <a:lnTo>
                    <a:pt x="116155" y="8914"/>
                  </a:lnTo>
                  <a:lnTo>
                    <a:pt x="171082" y="8594"/>
                  </a:lnTo>
                  <a:lnTo>
                    <a:pt x="180719" y="7632"/>
                  </a:lnTo>
                  <a:lnTo>
                    <a:pt x="190954" y="6037"/>
                  </a:lnTo>
                  <a:lnTo>
                    <a:pt x="201587" y="4022"/>
                  </a:lnTo>
                  <a:lnTo>
                    <a:pt x="211533" y="2678"/>
                  </a:lnTo>
                  <a:lnTo>
                    <a:pt x="221022" y="1783"/>
                  </a:lnTo>
                  <a:lnTo>
                    <a:pt x="230205" y="1185"/>
                  </a:lnTo>
                  <a:lnTo>
                    <a:pt x="239184" y="787"/>
                  </a:lnTo>
                  <a:lnTo>
                    <a:pt x="256782" y="345"/>
                  </a:lnTo>
                  <a:lnTo>
                    <a:pt x="308341" y="5"/>
                  </a:lnTo>
                  <a:lnTo>
                    <a:pt x="314136" y="0"/>
                  </a:lnTo>
                  <a:lnTo>
                    <a:pt x="319903" y="950"/>
                  </a:lnTo>
                  <a:lnTo>
                    <a:pt x="325653" y="2535"/>
                  </a:lnTo>
                  <a:lnTo>
                    <a:pt x="342868" y="85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65"/>
            <p:cNvSpPr/>
            <p:nvPr/>
          </p:nvSpPr>
          <p:spPr>
            <a:xfrm>
              <a:off x="2283142" y="2125980"/>
              <a:ext cx="437198" cy="205741"/>
            </a:xfrm>
            <a:custGeom>
              <a:avLst/>
              <a:gdLst/>
              <a:ahLst/>
              <a:cxnLst/>
              <a:rect l="0" t="0" r="0" b="0"/>
              <a:pathLst>
                <a:path w="437198" h="205741">
                  <a:moveTo>
                    <a:pt x="0" y="0"/>
                  </a:moveTo>
                  <a:lnTo>
                    <a:pt x="7381" y="0"/>
                  </a:lnTo>
                  <a:lnTo>
                    <a:pt x="7778" y="952"/>
                  </a:lnTo>
                  <a:lnTo>
                    <a:pt x="8220" y="4551"/>
                  </a:lnTo>
                  <a:lnTo>
                    <a:pt x="9289" y="6843"/>
                  </a:lnTo>
                  <a:lnTo>
                    <a:pt x="13019" y="11931"/>
                  </a:lnTo>
                  <a:lnTo>
                    <a:pt x="16299" y="13669"/>
                  </a:lnTo>
                  <a:lnTo>
                    <a:pt x="29065" y="17067"/>
                  </a:lnTo>
                  <a:lnTo>
                    <a:pt x="36095" y="21238"/>
                  </a:lnTo>
                  <a:lnTo>
                    <a:pt x="40256" y="24636"/>
                  </a:lnTo>
                  <a:lnTo>
                    <a:pt x="44935" y="28806"/>
                  </a:lnTo>
                  <a:lnTo>
                    <a:pt x="49959" y="33492"/>
                  </a:lnTo>
                  <a:lnTo>
                    <a:pt x="55214" y="37567"/>
                  </a:lnTo>
                  <a:lnTo>
                    <a:pt x="60621" y="41237"/>
                  </a:lnTo>
                  <a:lnTo>
                    <a:pt x="66132" y="44637"/>
                  </a:lnTo>
                  <a:lnTo>
                    <a:pt x="87540" y="58522"/>
                  </a:lnTo>
                  <a:lnTo>
                    <a:pt x="94555" y="62827"/>
                  </a:lnTo>
                  <a:lnTo>
                    <a:pt x="101137" y="66649"/>
                  </a:lnTo>
                  <a:lnTo>
                    <a:pt x="107429" y="70151"/>
                  </a:lnTo>
                  <a:lnTo>
                    <a:pt x="114482" y="73437"/>
                  </a:lnTo>
                  <a:lnTo>
                    <a:pt x="122041" y="76580"/>
                  </a:lnTo>
                  <a:lnTo>
                    <a:pt x="129938" y="79628"/>
                  </a:lnTo>
                  <a:lnTo>
                    <a:pt x="139013" y="82613"/>
                  </a:lnTo>
                  <a:lnTo>
                    <a:pt x="148873" y="85555"/>
                  </a:lnTo>
                  <a:lnTo>
                    <a:pt x="159256" y="88469"/>
                  </a:lnTo>
                  <a:lnTo>
                    <a:pt x="169036" y="92317"/>
                  </a:lnTo>
                  <a:lnTo>
                    <a:pt x="178413" y="96787"/>
                  </a:lnTo>
                  <a:lnTo>
                    <a:pt x="187522" y="101672"/>
                  </a:lnTo>
                  <a:lnTo>
                    <a:pt x="196452" y="105881"/>
                  </a:lnTo>
                  <a:lnTo>
                    <a:pt x="205263" y="109640"/>
                  </a:lnTo>
                  <a:lnTo>
                    <a:pt x="213995" y="113098"/>
                  </a:lnTo>
                  <a:lnTo>
                    <a:pt x="231316" y="119481"/>
                  </a:lnTo>
                  <a:lnTo>
                    <a:pt x="239936" y="122516"/>
                  </a:lnTo>
                  <a:lnTo>
                    <a:pt x="247587" y="125492"/>
                  </a:lnTo>
                  <a:lnTo>
                    <a:pt x="261169" y="131339"/>
                  </a:lnTo>
                  <a:lnTo>
                    <a:pt x="268410" y="134232"/>
                  </a:lnTo>
                  <a:lnTo>
                    <a:pt x="284076" y="139986"/>
                  </a:lnTo>
                  <a:lnTo>
                    <a:pt x="291302" y="142854"/>
                  </a:lnTo>
                  <a:lnTo>
                    <a:pt x="304410" y="148580"/>
                  </a:lnTo>
                  <a:lnTo>
                    <a:pt x="311525" y="151441"/>
                  </a:lnTo>
                  <a:lnTo>
                    <a:pt x="327051" y="157160"/>
                  </a:lnTo>
                  <a:lnTo>
                    <a:pt x="334239" y="160018"/>
                  </a:lnTo>
                  <a:lnTo>
                    <a:pt x="347305" y="165734"/>
                  </a:lnTo>
                  <a:lnTo>
                    <a:pt x="356923" y="171449"/>
                  </a:lnTo>
                  <a:lnTo>
                    <a:pt x="360821" y="174307"/>
                  </a:lnTo>
                  <a:lnTo>
                    <a:pt x="372772" y="180022"/>
                  </a:lnTo>
                  <a:lnTo>
                    <a:pt x="385704" y="185737"/>
                  </a:lnTo>
                  <a:lnTo>
                    <a:pt x="394627" y="191452"/>
                  </a:lnTo>
                  <a:lnTo>
                    <a:pt x="404307" y="194627"/>
                  </a:lnTo>
                  <a:lnTo>
                    <a:pt x="409556" y="195474"/>
                  </a:lnTo>
                  <a:lnTo>
                    <a:pt x="417927" y="198954"/>
                  </a:lnTo>
                  <a:lnTo>
                    <a:pt x="424823" y="202724"/>
                  </a:lnTo>
                  <a:lnTo>
                    <a:pt x="437197" y="2057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66"/>
            <p:cNvSpPr/>
            <p:nvPr/>
          </p:nvSpPr>
          <p:spPr>
            <a:xfrm>
              <a:off x="2446019" y="2083222"/>
              <a:ext cx="205741" cy="222781"/>
            </a:xfrm>
            <a:custGeom>
              <a:avLst/>
              <a:gdLst/>
              <a:ahLst/>
              <a:cxnLst/>
              <a:rect l="0" t="0" r="0" b="0"/>
              <a:pathLst>
                <a:path w="205741" h="222781">
                  <a:moveTo>
                    <a:pt x="205740" y="8467"/>
                  </a:moveTo>
                  <a:lnTo>
                    <a:pt x="205740" y="0"/>
                  </a:lnTo>
                  <a:lnTo>
                    <a:pt x="205740" y="4477"/>
                  </a:lnTo>
                  <a:lnTo>
                    <a:pt x="204788" y="6760"/>
                  </a:lnTo>
                  <a:lnTo>
                    <a:pt x="201190" y="11836"/>
                  </a:lnTo>
                  <a:lnTo>
                    <a:pt x="199849" y="14523"/>
                  </a:lnTo>
                  <a:lnTo>
                    <a:pt x="198360" y="20049"/>
                  </a:lnTo>
                  <a:lnTo>
                    <a:pt x="196057" y="23809"/>
                  </a:lnTo>
                  <a:lnTo>
                    <a:pt x="192618" y="28220"/>
                  </a:lnTo>
                  <a:lnTo>
                    <a:pt x="188419" y="33066"/>
                  </a:lnTo>
                  <a:lnTo>
                    <a:pt x="184668" y="38201"/>
                  </a:lnTo>
                  <a:lnTo>
                    <a:pt x="181215" y="43530"/>
                  </a:lnTo>
                  <a:lnTo>
                    <a:pt x="177960" y="48987"/>
                  </a:lnTo>
                  <a:lnTo>
                    <a:pt x="173885" y="54531"/>
                  </a:lnTo>
                  <a:lnTo>
                    <a:pt x="169264" y="60131"/>
                  </a:lnTo>
                  <a:lnTo>
                    <a:pt x="164278" y="65770"/>
                  </a:lnTo>
                  <a:lnTo>
                    <a:pt x="153657" y="77115"/>
                  </a:lnTo>
                  <a:lnTo>
                    <a:pt x="131318" y="99921"/>
                  </a:lnTo>
                  <a:lnTo>
                    <a:pt x="125645" y="106584"/>
                  </a:lnTo>
                  <a:lnTo>
                    <a:pt x="119959" y="113884"/>
                  </a:lnTo>
                  <a:lnTo>
                    <a:pt x="114263" y="121607"/>
                  </a:lnTo>
                  <a:lnTo>
                    <a:pt x="108560" y="128662"/>
                  </a:lnTo>
                  <a:lnTo>
                    <a:pt x="102854" y="135270"/>
                  </a:lnTo>
                  <a:lnTo>
                    <a:pt x="97144" y="141580"/>
                  </a:lnTo>
                  <a:lnTo>
                    <a:pt x="85721" y="153671"/>
                  </a:lnTo>
                  <a:lnTo>
                    <a:pt x="62865" y="176956"/>
                  </a:lnTo>
                  <a:lnTo>
                    <a:pt x="57150" y="181753"/>
                  </a:lnTo>
                  <a:lnTo>
                    <a:pt x="51435" y="185904"/>
                  </a:lnTo>
                  <a:lnTo>
                    <a:pt x="45720" y="189623"/>
                  </a:lnTo>
                  <a:lnTo>
                    <a:pt x="40958" y="193056"/>
                  </a:lnTo>
                  <a:lnTo>
                    <a:pt x="36831" y="196296"/>
                  </a:lnTo>
                  <a:lnTo>
                    <a:pt x="33126" y="199409"/>
                  </a:lnTo>
                  <a:lnTo>
                    <a:pt x="29704" y="202437"/>
                  </a:lnTo>
                  <a:lnTo>
                    <a:pt x="23362" y="208341"/>
                  </a:lnTo>
                  <a:lnTo>
                    <a:pt x="20337" y="210297"/>
                  </a:lnTo>
                  <a:lnTo>
                    <a:pt x="14437" y="212469"/>
                  </a:lnTo>
                  <a:lnTo>
                    <a:pt x="8639" y="215975"/>
                  </a:lnTo>
                  <a:lnTo>
                    <a:pt x="0" y="2227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67"/>
            <p:cNvSpPr/>
            <p:nvPr/>
          </p:nvSpPr>
          <p:spPr>
            <a:xfrm>
              <a:off x="3046094" y="2074545"/>
              <a:ext cx="351474" cy="214313"/>
            </a:xfrm>
            <a:custGeom>
              <a:avLst/>
              <a:gdLst/>
              <a:ahLst/>
              <a:cxnLst/>
              <a:rect l="0" t="0" r="0" b="0"/>
              <a:pathLst>
                <a:path w="351474" h="214313">
                  <a:moveTo>
                    <a:pt x="274320" y="0"/>
                  </a:moveTo>
                  <a:lnTo>
                    <a:pt x="269382" y="0"/>
                  </a:lnTo>
                  <a:lnTo>
                    <a:pt x="271491" y="0"/>
                  </a:lnTo>
                  <a:lnTo>
                    <a:pt x="270529" y="952"/>
                  </a:lnTo>
                  <a:lnTo>
                    <a:pt x="260378" y="6785"/>
                  </a:lnTo>
                  <a:lnTo>
                    <a:pt x="259310" y="7381"/>
                  </a:lnTo>
                  <a:lnTo>
                    <a:pt x="253257" y="12770"/>
                  </a:lnTo>
                  <a:lnTo>
                    <a:pt x="250753" y="14228"/>
                  </a:lnTo>
                  <a:lnTo>
                    <a:pt x="242678" y="17233"/>
                  </a:lnTo>
                  <a:lnTo>
                    <a:pt x="233301" y="23732"/>
                  </a:lnTo>
                  <a:lnTo>
                    <a:pt x="224022" y="28963"/>
                  </a:lnTo>
                  <a:lnTo>
                    <a:pt x="208088" y="37262"/>
                  </a:lnTo>
                  <a:lnTo>
                    <a:pt x="157150" y="62867"/>
                  </a:lnTo>
                  <a:lnTo>
                    <a:pt x="148267" y="68581"/>
                  </a:lnTo>
                  <a:lnTo>
                    <a:pt x="140192" y="74295"/>
                  </a:lnTo>
                  <a:lnTo>
                    <a:pt x="130253" y="80010"/>
                  </a:lnTo>
                  <a:lnTo>
                    <a:pt x="119485" y="85725"/>
                  </a:lnTo>
                  <a:lnTo>
                    <a:pt x="97051" y="97155"/>
                  </a:lnTo>
                  <a:lnTo>
                    <a:pt x="88219" y="102869"/>
                  </a:lnTo>
                  <a:lnTo>
                    <a:pt x="80166" y="108585"/>
                  </a:lnTo>
                  <a:lnTo>
                    <a:pt x="70237" y="114300"/>
                  </a:lnTo>
                  <a:lnTo>
                    <a:pt x="59474" y="117475"/>
                  </a:lnTo>
                  <a:lnTo>
                    <a:pt x="53937" y="118321"/>
                  </a:lnTo>
                  <a:lnTo>
                    <a:pt x="48341" y="119838"/>
                  </a:lnTo>
                  <a:lnTo>
                    <a:pt x="42705" y="121802"/>
                  </a:lnTo>
                  <a:lnTo>
                    <a:pt x="32315" y="125571"/>
                  </a:lnTo>
                  <a:lnTo>
                    <a:pt x="24523" y="127247"/>
                  </a:lnTo>
                  <a:lnTo>
                    <a:pt x="17884" y="130531"/>
                  </a:lnTo>
                  <a:lnTo>
                    <a:pt x="14781" y="132741"/>
                  </a:lnTo>
                  <a:lnTo>
                    <a:pt x="8792" y="135196"/>
                  </a:lnTo>
                  <a:lnTo>
                    <a:pt x="1" y="137159"/>
                  </a:lnTo>
                  <a:lnTo>
                    <a:pt x="0" y="141710"/>
                  </a:lnTo>
                  <a:lnTo>
                    <a:pt x="953" y="143051"/>
                  </a:lnTo>
                  <a:lnTo>
                    <a:pt x="2540" y="143945"/>
                  </a:lnTo>
                  <a:lnTo>
                    <a:pt x="6844" y="144938"/>
                  </a:lnTo>
                  <a:lnTo>
                    <a:pt x="11932" y="145379"/>
                  </a:lnTo>
                  <a:lnTo>
                    <a:pt x="14623" y="146449"/>
                  </a:lnTo>
                  <a:lnTo>
                    <a:pt x="22959" y="152506"/>
                  </a:lnTo>
                  <a:lnTo>
                    <a:pt x="28620" y="157633"/>
                  </a:lnTo>
                  <a:lnTo>
                    <a:pt x="32415" y="159381"/>
                  </a:lnTo>
                  <a:lnTo>
                    <a:pt x="41712" y="161323"/>
                  </a:lnTo>
                  <a:lnTo>
                    <a:pt x="52194" y="164726"/>
                  </a:lnTo>
                  <a:lnTo>
                    <a:pt x="57656" y="166968"/>
                  </a:lnTo>
                  <a:lnTo>
                    <a:pt x="63203" y="168461"/>
                  </a:lnTo>
                  <a:lnTo>
                    <a:pt x="68805" y="169458"/>
                  </a:lnTo>
                  <a:lnTo>
                    <a:pt x="74445" y="170122"/>
                  </a:lnTo>
                  <a:lnTo>
                    <a:pt x="80110" y="171517"/>
                  </a:lnTo>
                  <a:lnTo>
                    <a:pt x="85792" y="173399"/>
                  </a:lnTo>
                  <a:lnTo>
                    <a:pt x="91485" y="175607"/>
                  </a:lnTo>
                  <a:lnTo>
                    <a:pt x="105430" y="180600"/>
                  </a:lnTo>
                  <a:lnTo>
                    <a:pt x="113149" y="183265"/>
                  </a:lnTo>
                  <a:lnTo>
                    <a:pt x="120201" y="185041"/>
                  </a:lnTo>
                  <a:lnTo>
                    <a:pt x="126806" y="186226"/>
                  </a:lnTo>
                  <a:lnTo>
                    <a:pt x="133115" y="187015"/>
                  </a:lnTo>
                  <a:lnTo>
                    <a:pt x="140179" y="188494"/>
                  </a:lnTo>
                  <a:lnTo>
                    <a:pt x="147745" y="190433"/>
                  </a:lnTo>
                  <a:lnTo>
                    <a:pt x="155647" y="192678"/>
                  </a:lnTo>
                  <a:lnTo>
                    <a:pt x="172047" y="197712"/>
                  </a:lnTo>
                  <a:lnTo>
                    <a:pt x="180421" y="200388"/>
                  </a:lnTo>
                  <a:lnTo>
                    <a:pt x="188860" y="202172"/>
                  </a:lnTo>
                  <a:lnTo>
                    <a:pt x="197345" y="203361"/>
                  </a:lnTo>
                  <a:lnTo>
                    <a:pt x="205858" y="204154"/>
                  </a:lnTo>
                  <a:lnTo>
                    <a:pt x="215344" y="205635"/>
                  </a:lnTo>
                  <a:lnTo>
                    <a:pt x="225478" y="207575"/>
                  </a:lnTo>
                  <a:lnTo>
                    <a:pt x="236044" y="209820"/>
                  </a:lnTo>
                  <a:lnTo>
                    <a:pt x="245945" y="211318"/>
                  </a:lnTo>
                  <a:lnTo>
                    <a:pt x="255404" y="212316"/>
                  </a:lnTo>
                  <a:lnTo>
                    <a:pt x="264567" y="212981"/>
                  </a:lnTo>
                  <a:lnTo>
                    <a:pt x="272580" y="213425"/>
                  </a:lnTo>
                  <a:lnTo>
                    <a:pt x="286564" y="213918"/>
                  </a:lnTo>
                  <a:lnTo>
                    <a:pt x="311065" y="214234"/>
                  </a:lnTo>
                  <a:lnTo>
                    <a:pt x="351473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68"/>
            <p:cNvSpPr/>
            <p:nvPr/>
          </p:nvSpPr>
          <p:spPr>
            <a:xfrm>
              <a:off x="3697604" y="2160270"/>
              <a:ext cx="291467" cy="16792"/>
            </a:xfrm>
            <a:custGeom>
              <a:avLst/>
              <a:gdLst/>
              <a:ahLst/>
              <a:cxnLst/>
              <a:rect l="0" t="0" r="0" b="0"/>
              <a:pathLst>
                <a:path w="291467" h="16792">
                  <a:moveTo>
                    <a:pt x="0" y="0"/>
                  </a:moveTo>
                  <a:lnTo>
                    <a:pt x="49092" y="0"/>
                  </a:lnTo>
                  <a:lnTo>
                    <a:pt x="55589" y="952"/>
                  </a:lnTo>
                  <a:lnTo>
                    <a:pt x="62777" y="2540"/>
                  </a:lnTo>
                  <a:lnTo>
                    <a:pt x="70426" y="4550"/>
                  </a:lnTo>
                  <a:lnTo>
                    <a:pt x="78384" y="5891"/>
                  </a:lnTo>
                  <a:lnTo>
                    <a:pt x="86546" y="6785"/>
                  </a:lnTo>
                  <a:lnTo>
                    <a:pt x="94845" y="7381"/>
                  </a:lnTo>
                  <a:lnTo>
                    <a:pt x="103235" y="7778"/>
                  </a:lnTo>
                  <a:lnTo>
                    <a:pt x="120178" y="8219"/>
                  </a:lnTo>
                  <a:lnTo>
                    <a:pt x="231282" y="8571"/>
                  </a:lnTo>
                  <a:lnTo>
                    <a:pt x="237056" y="9524"/>
                  </a:lnTo>
                  <a:lnTo>
                    <a:pt x="243763" y="11112"/>
                  </a:lnTo>
                  <a:lnTo>
                    <a:pt x="251091" y="13123"/>
                  </a:lnTo>
                  <a:lnTo>
                    <a:pt x="256929" y="14463"/>
                  </a:lnTo>
                  <a:lnTo>
                    <a:pt x="261774" y="15357"/>
                  </a:lnTo>
                  <a:lnTo>
                    <a:pt x="265956" y="15953"/>
                  </a:lnTo>
                  <a:lnTo>
                    <a:pt x="269697" y="16350"/>
                  </a:lnTo>
                  <a:lnTo>
                    <a:pt x="276393" y="16791"/>
                  </a:lnTo>
                  <a:lnTo>
                    <a:pt x="279512" y="15957"/>
                  </a:lnTo>
                  <a:lnTo>
                    <a:pt x="282544" y="14448"/>
                  </a:lnTo>
                  <a:lnTo>
                    <a:pt x="291466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69"/>
            <p:cNvSpPr/>
            <p:nvPr/>
          </p:nvSpPr>
          <p:spPr>
            <a:xfrm>
              <a:off x="4091940" y="1971675"/>
              <a:ext cx="128588" cy="317183"/>
            </a:xfrm>
            <a:custGeom>
              <a:avLst/>
              <a:gdLst/>
              <a:ahLst/>
              <a:cxnLst/>
              <a:rect l="0" t="0" r="0" b="0"/>
              <a:pathLst>
                <a:path w="128588" h="317183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4551" y="20399"/>
                  </a:lnTo>
                  <a:lnTo>
                    <a:pt x="6843" y="23124"/>
                  </a:lnTo>
                  <a:lnTo>
                    <a:pt x="9324" y="25894"/>
                  </a:lnTo>
                  <a:lnTo>
                    <a:pt x="11931" y="28692"/>
                  </a:lnTo>
                  <a:lnTo>
                    <a:pt x="14622" y="32463"/>
                  </a:lnTo>
                  <a:lnTo>
                    <a:pt x="17367" y="36882"/>
                  </a:lnTo>
                  <a:lnTo>
                    <a:pt x="20150" y="41733"/>
                  </a:lnTo>
                  <a:lnTo>
                    <a:pt x="25783" y="52203"/>
                  </a:lnTo>
                  <a:lnTo>
                    <a:pt x="45724" y="91484"/>
                  </a:lnTo>
                  <a:lnTo>
                    <a:pt x="48580" y="98137"/>
                  </a:lnTo>
                  <a:lnTo>
                    <a:pt x="51436" y="105429"/>
                  </a:lnTo>
                  <a:lnTo>
                    <a:pt x="57150" y="121152"/>
                  </a:lnTo>
                  <a:lnTo>
                    <a:pt x="71437" y="163027"/>
                  </a:lnTo>
                  <a:lnTo>
                    <a:pt x="74295" y="170597"/>
                  </a:lnTo>
                  <a:lnTo>
                    <a:pt x="77152" y="177549"/>
                  </a:lnTo>
                  <a:lnTo>
                    <a:pt x="80009" y="184088"/>
                  </a:lnTo>
                  <a:lnTo>
                    <a:pt x="82867" y="191305"/>
                  </a:lnTo>
                  <a:lnTo>
                    <a:pt x="88582" y="206944"/>
                  </a:lnTo>
                  <a:lnTo>
                    <a:pt x="91440" y="214163"/>
                  </a:lnTo>
                  <a:lnTo>
                    <a:pt x="94297" y="220880"/>
                  </a:lnTo>
                  <a:lnTo>
                    <a:pt x="97154" y="227263"/>
                  </a:lnTo>
                  <a:lnTo>
                    <a:pt x="99060" y="233424"/>
                  </a:lnTo>
                  <a:lnTo>
                    <a:pt x="100330" y="239436"/>
                  </a:lnTo>
                  <a:lnTo>
                    <a:pt x="101176" y="245349"/>
                  </a:lnTo>
                  <a:lnTo>
                    <a:pt x="102693" y="251196"/>
                  </a:lnTo>
                  <a:lnTo>
                    <a:pt x="104657" y="256999"/>
                  </a:lnTo>
                  <a:lnTo>
                    <a:pt x="106919" y="262772"/>
                  </a:lnTo>
                  <a:lnTo>
                    <a:pt x="109379" y="268526"/>
                  </a:lnTo>
                  <a:lnTo>
                    <a:pt x="114652" y="280000"/>
                  </a:lnTo>
                  <a:lnTo>
                    <a:pt x="117632" y="288909"/>
                  </a:lnTo>
                  <a:lnTo>
                    <a:pt x="118956" y="296044"/>
                  </a:lnTo>
                  <a:lnTo>
                    <a:pt x="119805" y="305845"/>
                  </a:lnTo>
                  <a:lnTo>
                    <a:pt x="119996" y="315152"/>
                  </a:lnTo>
                  <a:lnTo>
                    <a:pt x="120002" y="315829"/>
                  </a:lnTo>
                  <a:lnTo>
                    <a:pt x="120959" y="316280"/>
                  </a:lnTo>
                  <a:lnTo>
                    <a:pt x="124562" y="316781"/>
                  </a:lnTo>
                  <a:lnTo>
                    <a:pt x="128587" y="31718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70"/>
            <p:cNvSpPr/>
            <p:nvPr/>
          </p:nvSpPr>
          <p:spPr>
            <a:xfrm>
              <a:off x="2117807" y="2528888"/>
              <a:ext cx="781098" cy="42863"/>
            </a:xfrm>
            <a:custGeom>
              <a:avLst/>
              <a:gdLst/>
              <a:ahLst/>
              <a:cxnLst/>
              <a:rect l="0" t="0" r="0" b="0"/>
              <a:pathLst>
                <a:path w="781098" h="42863">
                  <a:moveTo>
                    <a:pt x="11030" y="8572"/>
                  </a:moveTo>
                  <a:lnTo>
                    <a:pt x="0" y="8572"/>
                  </a:lnTo>
                  <a:lnTo>
                    <a:pt x="106786" y="8572"/>
                  </a:lnTo>
                  <a:lnTo>
                    <a:pt x="113920" y="7619"/>
                  </a:lnTo>
                  <a:lnTo>
                    <a:pt x="120581" y="6032"/>
                  </a:lnTo>
                  <a:lnTo>
                    <a:pt x="126926" y="4021"/>
                  </a:lnTo>
                  <a:lnTo>
                    <a:pt x="134014" y="2680"/>
                  </a:lnTo>
                  <a:lnTo>
                    <a:pt x="141597" y="1786"/>
                  </a:lnTo>
                  <a:lnTo>
                    <a:pt x="165922" y="529"/>
                  </a:lnTo>
                  <a:lnTo>
                    <a:pt x="193766" y="156"/>
                  </a:lnTo>
                  <a:lnTo>
                    <a:pt x="318418" y="0"/>
                  </a:lnTo>
                  <a:lnTo>
                    <a:pt x="328351" y="952"/>
                  </a:lnTo>
                  <a:lnTo>
                    <a:pt x="338782" y="2539"/>
                  </a:lnTo>
                  <a:lnTo>
                    <a:pt x="349546" y="4550"/>
                  </a:lnTo>
                  <a:lnTo>
                    <a:pt x="371667" y="9324"/>
                  </a:lnTo>
                  <a:lnTo>
                    <a:pt x="382900" y="11931"/>
                  </a:lnTo>
                  <a:lnTo>
                    <a:pt x="394198" y="13669"/>
                  </a:lnTo>
                  <a:lnTo>
                    <a:pt x="405540" y="14827"/>
                  </a:lnTo>
                  <a:lnTo>
                    <a:pt x="427350" y="16114"/>
                  </a:lnTo>
                  <a:lnTo>
                    <a:pt x="446569" y="16687"/>
                  </a:lnTo>
                  <a:lnTo>
                    <a:pt x="455694" y="17792"/>
                  </a:lnTo>
                  <a:lnTo>
                    <a:pt x="464635" y="19481"/>
                  </a:lnTo>
                  <a:lnTo>
                    <a:pt x="504068" y="29036"/>
                  </a:lnTo>
                  <a:lnTo>
                    <a:pt x="514029" y="30787"/>
                  </a:lnTo>
                  <a:lnTo>
                    <a:pt x="523528" y="31954"/>
                  </a:lnTo>
                  <a:lnTo>
                    <a:pt x="541702" y="33251"/>
                  </a:lnTo>
                  <a:lnTo>
                    <a:pt x="559304" y="33828"/>
                  </a:lnTo>
                  <a:lnTo>
                    <a:pt x="593888" y="34198"/>
                  </a:lnTo>
                  <a:lnTo>
                    <a:pt x="736717" y="34289"/>
                  </a:lnTo>
                  <a:lnTo>
                    <a:pt x="741519" y="35242"/>
                  </a:lnTo>
                  <a:lnTo>
                    <a:pt x="745673" y="36829"/>
                  </a:lnTo>
                  <a:lnTo>
                    <a:pt x="749394" y="38840"/>
                  </a:lnTo>
                  <a:lnTo>
                    <a:pt x="753781" y="40180"/>
                  </a:lnTo>
                  <a:lnTo>
                    <a:pt x="758609" y="41074"/>
                  </a:lnTo>
                  <a:lnTo>
                    <a:pt x="770946" y="42509"/>
                  </a:lnTo>
                  <a:lnTo>
                    <a:pt x="781097" y="42831"/>
                  </a:lnTo>
                  <a:lnTo>
                    <a:pt x="773982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71"/>
            <p:cNvSpPr/>
            <p:nvPr/>
          </p:nvSpPr>
          <p:spPr>
            <a:xfrm>
              <a:off x="2240279" y="2846070"/>
              <a:ext cx="291466" cy="34291"/>
            </a:xfrm>
            <a:custGeom>
              <a:avLst/>
              <a:gdLst/>
              <a:ahLst/>
              <a:cxnLst/>
              <a:rect l="0" t="0" r="0" b="0"/>
              <a:pathLst>
                <a:path w="291466" h="34291">
                  <a:moveTo>
                    <a:pt x="0" y="34290"/>
                  </a:moveTo>
                  <a:lnTo>
                    <a:pt x="0" y="26909"/>
                  </a:lnTo>
                  <a:lnTo>
                    <a:pt x="953" y="26512"/>
                  </a:lnTo>
                  <a:lnTo>
                    <a:pt x="8731" y="25787"/>
                  </a:lnTo>
                  <a:lnTo>
                    <a:pt x="28693" y="25720"/>
                  </a:lnTo>
                  <a:lnTo>
                    <a:pt x="32464" y="24766"/>
                  </a:lnTo>
                  <a:lnTo>
                    <a:pt x="36883" y="23178"/>
                  </a:lnTo>
                  <a:lnTo>
                    <a:pt x="41734" y="21167"/>
                  </a:lnTo>
                  <a:lnTo>
                    <a:pt x="45920" y="19826"/>
                  </a:lnTo>
                  <a:lnTo>
                    <a:pt x="49663" y="18932"/>
                  </a:lnTo>
                  <a:lnTo>
                    <a:pt x="58268" y="17939"/>
                  </a:lnTo>
                  <a:lnTo>
                    <a:pt x="64563" y="17674"/>
                  </a:lnTo>
                  <a:lnTo>
                    <a:pt x="84535" y="17301"/>
                  </a:lnTo>
                  <a:lnTo>
                    <a:pt x="90647" y="17249"/>
                  </a:lnTo>
                  <a:lnTo>
                    <a:pt x="96626" y="16262"/>
                  </a:lnTo>
                  <a:lnTo>
                    <a:pt x="102518" y="14651"/>
                  </a:lnTo>
                  <a:lnTo>
                    <a:pt x="108350" y="12625"/>
                  </a:lnTo>
                  <a:lnTo>
                    <a:pt x="115096" y="11274"/>
                  </a:lnTo>
                  <a:lnTo>
                    <a:pt x="122451" y="10373"/>
                  </a:lnTo>
                  <a:lnTo>
                    <a:pt x="130211" y="9773"/>
                  </a:lnTo>
                  <a:lnTo>
                    <a:pt x="137290" y="9373"/>
                  </a:lnTo>
                  <a:lnTo>
                    <a:pt x="150236" y="8928"/>
                  </a:lnTo>
                  <a:lnTo>
                    <a:pt x="168234" y="8678"/>
                  </a:lnTo>
                  <a:lnTo>
                    <a:pt x="174068" y="7690"/>
                  </a:lnTo>
                  <a:lnTo>
                    <a:pt x="179863" y="6079"/>
                  </a:lnTo>
                  <a:lnTo>
                    <a:pt x="185632" y="4052"/>
                  </a:lnTo>
                  <a:lnTo>
                    <a:pt x="191382" y="2702"/>
                  </a:lnTo>
                  <a:lnTo>
                    <a:pt x="197121" y="1801"/>
                  </a:lnTo>
                  <a:lnTo>
                    <a:pt x="202851" y="1200"/>
                  </a:lnTo>
                  <a:lnTo>
                    <a:pt x="208577" y="800"/>
                  </a:lnTo>
                  <a:lnTo>
                    <a:pt x="214299" y="533"/>
                  </a:lnTo>
                  <a:lnTo>
                    <a:pt x="228914" y="158"/>
                  </a:lnTo>
                  <a:lnTo>
                    <a:pt x="277060" y="0"/>
                  </a:lnTo>
                  <a:lnTo>
                    <a:pt x="2914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72"/>
            <p:cNvSpPr/>
            <p:nvPr/>
          </p:nvSpPr>
          <p:spPr>
            <a:xfrm>
              <a:off x="2591752" y="2691764"/>
              <a:ext cx="137161" cy="240032"/>
            </a:xfrm>
            <a:custGeom>
              <a:avLst/>
              <a:gdLst/>
              <a:ahLst/>
              <a:cxnLst/>
              <a:rect l="0" t="0" r="0" b="0"/>
              <a:pathLst>
                <a:path w="137161" h="240032">
                  <a:moveTo>
                    <a:pt x="0" y="0"/>
                  </a:moveTo>
                  <a:lnTo>
                    <a:pt x="11932" y="11932"/>
                  </a:lnTo>
                  <a:lnTo>
                    <a:pt x="15574" y="14623"/>
                  </a:lnTo>
                  <a:lnTo>
                    <a:pt x="19908" y="17369"/>
                  </a:lnTo>
                  <a:lnTo>
                    <a:pt x="24702" y="20152"/>
                  </a:lnTo>
                  <a:lnTo>
                    <a:pt x="29803" y="23912"/>
                  </a:lnTo>
                  <a:lnTo>
                    <a:pt x="35109" y="28324"/>
                  </a:lnTo>
                  <a:lnTo>
                    <a:pt x="40551" y="33171"/>
                  </a:lnTo>
                  <a:lnTo>
                    <a:pt x="45131" y="38306"/>
                  </a:lnTo>
                  <a:lnTo>
                    <a:pt x="49138" y="43635"/>
                  </a:lnTo>
                  <a:lnTo>
                    <a:pt x="52761" y="49093"/>
                  </a:lnTo>
                  <a:lnTo>
                    <a:pt x="56129" y="54636"/>
                  </a:lnTo>
                  <a:lnTo>
                    <a:pt x="59327" y="60237"/>
                  </a:lnTo>
                  <a:lnTo>
                    <a:pt x="65420" y="71540"/>
                  </a:lnTo>
                  <a:lnTo>
                    <a:pt x="79970" y="100027"/>
                  </a:lnTo>
                  <a:lnTo>
                    <a:pt x="88571" y="117162"/>
                  </a:lnTo>
                  <a:lnTo>
                    <a:pt x="90480" y="123828"/>
                  </a:lnTo>
                  <a:lnTo>
                    <a:pt x="91752" y="131130"/>
                  </a:lnTo>
                  <a:lnTo>
                    <a:pt x="92601" y="138855"/>
                  </a:lnTo>
                  <a:lnTo>
                    <a:pt x="94119" y="145910"/>
                  </a:lnTo>
                  <a:lnTo>
                    <a:pt x="96083" y="152519"/>
                  </a:lnTo>
                  <a:lnTo>
                    <a:pt x="98346" y="158829"/>
                  </a:lnTo>
                  <a:lnTo>
                    <a:pt x="100806" y="164941"/>
                  </a:lnTo>
                  <a:lnTo>
                    <a:pt x="103399" y="170921"/>
                  </a:lnTo>
                  <a:lnTo>
                    <a:pt x="106081" y="176813"/>
                  </a:lnTo>
                  <a:lnTo>
                    <a:pt x="108820" y="181693"/>
                  </a:lnTo>
                  <a:lnTo>
                    <a:pt x="111599" y="185899"/>
                  </a:lnTo>
                  <a:lnTo>
                    <a:pt x="114404" y="189655"/>
                  </a:lnTo>
                  <a:lnTo>
                    <a:pt x="117521" y="196369"/>
                  </a:lnTo>
                  <a:lnTo>
                    <a:pt x="118353" y="199493"/>
                  </a:lnTo>
                  <a:lnTo>
                    <a:pt x="121816" y="205504"/>
                  </a:lnTo>
                  <a:lnTo>
                    <a:pt x="124073" y="208440"/>
                  </a:lnTo>
                  <a:lnTo>
                    <a:pt x="126581" y="214243"/>
                  </a:lnTo>
                  <a:lnTo>
                    <a:pt x="127250" y="217124"/>
                  </a:lnTo>
                  <a:lnTo>
                    <a:pt x="130533" y="222865"/>
                  </a:lnTo>
                  <a:lnTo>
                    <a:pt x="132742" y="225729"/>
                  </a:lnTo>
                  <a:lnTo>
                    <a:pt x="135197" y="231452"/>
                  </a:lnTo>
                  <a:lnTo>
                    <a:pt x="137160" y="24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73"/>
            <p:cNvSpPr/>
            <p:nvPr/>
          </p:nvSpPr>
          <p:spPr>
            <a:xfrm>
              <a:off x="3834764" y="2460307"/>
              <a:ext cx="548641" cy="34291"/>
            </a:xfrm>
            <a:custGeom>
              <a:avLst/>
              <a:gdLst/>
              <a:ahLst/>
              <a:cxnLst/>
              <a:rect l="0" t="0" r="0" b="0"/>
              <a:pathLst>
                <a:path w="548641" h="34291">
                  <a:moveTo>
                    <a:pt x="0" y="34290"/>
                  </a:moveTo>
                  <a:lnTo>
                    <a:pt x="96007" y="34290"/>
                  </a:lnTo>
                  <a:lnTo>
                    <a:pt x="104010" y="33338"/>
                  </a:lnTo>
                  <a:lnTo>
                    <a:pt x="112203" y="31750"/>
                  </a:lnTo>
                  <a:lnTo>
                    <a:pt x="120522" y="29739"/>
                  </a:lnTo>
                  <a:lnTo>
                    <a:pt x="128926" y="28399"/>
                  </a:lnTo>
                  <a:lnTo>
                    <a:pt x="137385" y="27505"/>
                  </a:lnTo>
                  <a:lnTo>
                    <a:pt x="154406" y="26512"/>
                  </a:lnTo>
                  <a:lnTo>
                    <a:pt x="171495" y="26070"/>
                  </a:lnTo>
                  <a:lnTo>
                    <a:pt x="242203" y="25749"/>
                  </a:lnTo>
                  <a:lnTo>
                    <a:pt x="253861" y="24786"/>
                  </a:lnTo>
                  <a:lnTo>
                    <a:pt x="265443" y="23191"/>
                  </a:lnTo>
                  <a:lnTo>
                    <a:pt x="276975" y="21176"/>
                  </a:lnTo>
                  <a:lnTo>
                    <a:pt x="288473" y="19832"/>
                  </a:lnTo>
                  <a:lnTo>
                    <a:pt x="299948" y="18937"/>
                  </a:lnTo>
                  <a:lnTo>
                    <a:pt x="311408" y="18339"/>
                  </a:lnTo>
                  <a:lnTo>
                    <a:pt x="322858" y="16989"/>
                  </a:lnTo>
                  <a:lnTo>
                    <a:pt x="334301" y="15136"/>
                  </a:lnTo>
                  <a:lnTo>
                    <a:pt x="345740" y="12948"/>
                  </a:lnTo>
                  <a:lnTo>
                    <a:pt x="357176" y="11489"/>
                  </a:lnTo>
                  <a:lnTo>
                    <a:pt x="368610" y="10517"/>
                  </a:lnTo>
                  <a:lnTo>
                    <a:pt x="380043" y="9869"/>
                  </a:lnTo>
                  <a:lnTo>
                    <a:pt x="391474" y="8484"/>
                  </a:lnTo>
                  <a:lnTo>
                    <a:pt x="402906" y="6609"/>
                  </a:lnTo>
                  <a:lnTo>
                    <a:pt x="414336" y="4406"/>
                  </a:lnTo>
                  <a:lnTo>
                    <a:pt x="424814" y="2937"/>
                  </a:lnTo>
                  <a:lnTo>
                    <a:pt x="434657" y="1958"/>
                  </a:lnTo>
                  <a:lnTo>
                    <a:pt x="444077" y="1305"/>
                  </a:lnTo>
                  <a:lnTo>
                    <a:pt x="453214" y="870"/>
                  </a:lnTo>
                  <a:lnTo>
                    <a:pt x="470986" y="387"/>
                  </a:lnTo>
                  <a:lnTo>
                    <a:pt x="510947" y="34"/>
                  </a:lnTo>
                  <a:lnTo>
                    <a:pt x="54864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74"/>
            <p:cNvSpPr/>
            <p:nvPr/>
          </p:nvSpPr>
          <p:spPr>
            <a:xfrm>
              <a:off x="3906978" y="2734658"/>
              <a:ext cx="322123" cy="17115"/>
            </a:xfrm>
            <a:custGeom>
              <a:avLst/>
              <a:gdLst/>
              <a:ahLst/>
              <a:cxnLst/>
              <a:rect l="0" t="0" r="0" b="0"/>
              <a:pathLst>
                <a:path w="322123" h="17115">
                  <a:moveTo>
                    <a:pt x="4939" y="17114"/>
                  </a:moveTo>
                  <a:lnTo>
                    <a:pt x="0" y="17114"/>
                  </a:lnTo>
                  <a:lnTo>
                    <a:pt x="9241" y="17114"/>
                  </a:lnTo>
                  <a:lnTo>
                    <a:pt x="11617" y="16162"/>
                  </a:lnTo>
                  <a:lnTo>
                    <a:pt x="14153" y="14574"/>
                  </a:lnTo>
                  <a:lnTo>
                    <a:pt x="16797" y="12563"/>
                  </a:lnTo>
                  <a:lnTo>
                    <a:pt x="20465" y="11223"/>
                  </a:lnTo>
                  <a:lnTo>
                    <a:pt x="24814" y="10329"/>
                  </a:lnTo>
                  <a:lnTo>
                    <a:pt x="29620" y="9733"/>
                  </a:lnTo>
                  <a:lnTo>
                    <a:pt x="35680" y="9336"/>
                  </a:lnTo>
                  <a:lnTo>
                    <a:pt x="42578" y="9071"/>
                  </a:lnTo>
                  <a:lnTo>
                    <a:pt x="65939" y="8698"/>
                  </a:lnTo>
                  <a:lnTo>
                    <a:pt x="154401" y="8544"/>
                  </a:lnTo>
                  <a:lnTo>
                    <a:pt x="164588" y="7591"/>
                  </a:lnTo>
                  <a:lnTo>
                    <a:pt x="174236" y="6003"/>
                  </a:lnTo>
                  <a:lnTo>
                    <a:pt x="183527" y="3992"/>
                  </a:lnTo>
                  <a:lnTo>
                    <a:pt x="193530" y="2651"/>
                  </a:lnTo>
                  <a:lnTo>
                    <a:pt x="204009" y="1757"/>
                  </a:lnTo>
                  <a:lnTo>
                    <a:pt x="214804" y="1161"/>
                  </a:lnTo>
                  <a:lnTo>
                    <a:pt x="234420" y="499"/>
                  </a:lnTo>
                  <a:lnTo>
                    <a:pt x="270296" y="74"/>
                  </a:lnTo>
                  <a:lnTo>
                    <a:pt x="296288" y="0"/>
                  </a:lnTo>
                  <a:lnTo>
                    <a:pt x="302994" y="942"/>
                  </a:lnTo>
                  <a:lnTo>
                    <a:pt x="308418" y="2523"/>
                  </a:lnTo>
                  <a:lnTo>
                    <a:pt x="322122" y="85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75"/>
            <p:cNvSpPr/>
            <p:nvPr/>
          </p:nvSpPr>
          <p:spPr>
            <a:xfrm>
              <a:off x="4331970" y="2588895"/>
              <a:ext cx="120015" cy="248603"/>
            </a:xfrm>
            <a:custGeom>
              <a:avLst/>
              <a:gdLst/>
              <a:ahLst/>
              <a:cxnLst/>
              <a:rect l="0" t="0" r="0" b="0"/>
              <a:pathLst>
                <a:path w="120015" h="248603">
                  <a:moveTo>
                    <a:pt x="0" y="0"/>
                  </a:moveTo>
                  <a:lnTo>
                    <a:pt x="20399" y="20399"/>
                  </a:lnTo>
                  <a:lnTo>
                    <a:pt x="22171" y="24077"/>
                  </a:lnTo>
                  <a:lnTo>
                    <a:pt x="23354" y="28434"/>
                  </a:lnTo>
                  <a:lnTo>
                    <a:pt x="24142" y="33243"/>
                  </a:lnTo>
                  <a:lnTo>
                    <a:pt x="24666" y="37402"/>
                  </a:lnTo>
                  <a:lnTo>
                    <a:pt x="25250" y="44563"/>
                  </a:lnTo>
                  <a:lnTo>
                    <a:pt x="26358" y="49711"/>
                  </a:lnTo>
                  <a:lnTo>
                    <a:pt x="28049" y="56000"/>
                  </a:lnTo>
                  <a:lnTo>
                    <a:pt x="30129" y="63051"/>
                  </a:lnTo>
                  <a:lnTo>
                    <a:pt x="32469" y="69656"/>
                  </a:lnTo>
                  <a:lnTo>
                    <a:pt x="34981" y="75965"/>
                  </a:lnTo>
                  <a:lnTo>
                    <a:pt x="37608" y="82076"/>
                  </a:lnTo>
                  <a:lnTo>
                    <a:pt x="40312" y="89007"/>
                  </a:lnTo>
                  <a:lnTo>
                    <a:pt x="45856" y="104328"/>
                  </a:lnTo>
                  <a:lnTo>
                    <a:pt x="48668" y="111462"/>
                  </a:lnTo>
                  <a:lnTo>
                    <a:pt x="51495" y="118123"/>
                  </a:lnTo>
                  <a:lnTo>
                    <a:pt x="54332" y="124469"/>
                  </a:lnTo>
                  <a:lnTo>
                    <a:pt x="57176" y="131556"/>
                  </a:lnTo>
                  <a:lnTo>
                    <a:pt x="62877" y="147052"/>
                  </a:lnTo>
                  <a:lnTo>
                    <a:pt x="65730" y="154232"/>
                  </a:lnTo>
                  <a:lnTo>
                    <a:pt x="68585" y="160924"/>
                  </a:lnTo>
                  <a:lnTo>
                    <a:pt x="74297" y="173439"/>
                  </a:lnTo>
                  <a:lnTo>
                    <a:pt x="80011" y="185351"/>
                  </a:lnTo>
                  <a:lnTo>
                    <a:pt x="82868" y="190242"/>
                  </a:lnTo>
                  <a:lnTo>
                    <a:pt x="85725" y="194456"/>
                  </a:lnTo>
                  <a:lnTo>
                    <a:pt x="88582" y="198217"/>
                  </a:lnTo>
                  <a:lnTo>
                    <a:pt x="91440" y="202629"/>
                  </a:lnTo>
                  <a:lnTo>
                    <a:pt x="94297" y="207476"/>
                  </a:lnTo>
                  <a:lnTo>
                    <a:pt x="97154" y="212612"/>
                  </a:lnTo>
                  <a:lnTo>
                    <a:pt x="100012" y="216989"/>
                  </a:lnTo>
                  <a:lnTo>
                    <a:pt x="102870" y="220859"/>
                  </a:lnTo>
                  <a:lnTo>
                    <a:pt x="105727" y="224392"/>
                  </a:lnTo>
                  <a:lnTo>
                    <a:pt x="108902" y="230857"/>
                  </a:lnTo>
                  <a:lnTo>
                    <a:pt x="110940" y="238218"/>
                  </a:lnTo>
                  <a:lnTo>
                    <a:pt x="113759" y="241764"/>
                  </a:lnTo>
                  <a:lnTo>
                    <a:pt x="120014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76"/>
            <p:cNvSpPr/>
            <p:nvPr/>
          </p:nvSpPr>
          <p:spPr>
            <a:xfrm>
              <a:off x="3397567" y="3257550"/>
              <a:ext cx="536424" cy="480061"/>
            </a:xfrm>
            <a:custGeom>
              <a:avLst/>
              <a:gdLst/>
              <a:ahLst/>
              <a:cxnLst/>
              <a:rect l="0" t="0" r="0" b="0"/>
              <a:pathLst>
                <a:path w="536424" h="480061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2770" y="13018"/>
                  </a:lnTo>
                  <a:lnTo>
                    <a:pt x="15181" y="14394"/>
                  </a:lnTo>
                  <a:lnTo>
                    <a:pt x="23125" y="17282"/>
                  </a:lnTo>
                  <a:lnTo>
                    <a:pt x="31511" y="22795"/>
                  </a:lnTo>
                  <a:lnTo>
                    <a:pt x="45418" y="27680"/>
                  </a:lnTo>
                  <a:lnTo>
                    <a:pt x="54476" y="32305"/>
                  </a:lnTo>
                  <a:lnTo>
                    <a:pt x="70592" y="43034"/>
                  </a:lnTo>
                  <a:lnTo>
                    <a:pt x="83781" y="51486"/>
                  </a:lnTo>
                  <a:lnTo>
                    <a:pt x="87287" y="54326"/>
                  </a:lnTo>
                  <a:lnTo>
                    <a:pt x="91528" y="56220"/>
                  </a:lnTo>
                  <a:lnTo>
                    <a:pt x="106600" y="59838"/>
                  </a:lnTo>
                  <a:lnTo>
                    <a:pt x="123131" y="66519"/>
                  </a:lnTo>
                  <a:lnTo>
                    <a:pt x="134418" y="71791"/>
                  </a:lnTo>
                  <a:lnTo>
                    <a:pt x="148323" y="77309"/>
                  </a:lnTo>
                  <a:lnTo>
                    <a:pt x="163077" y="82937"/>
                  </a:lnTo>
                  <a:lnTo>
                    <a:pt x="175983" y="88613"/>
                  </a:lnTo>
                  <a:lnTo>
                    <a:pt x="190610" y="94311"/>
                  </a:lnTo>
                  <a:lnTo>
                    <a:pt x="206635" y="100018"/>
                  </a:lnTo>
                  <a:lnTo>
                    <a:pt x="223283" y="105730"/>
                  </a:lnTo>
                  <a:lnTo>
                    <a:pt x="237667" y="111443"/>
                  </a:lnTo>
                  <a:lnTo>
                    <a:pt x="251362" y="117157"/>
                  </a:lnTo>
                  <a:lnTo>
                    <a:pt x="266974" y="122872"/>
                  </a:lnTo>
                  <a:lnTo>
                    <a:pt x="291829" y="131445"/>
                  </a:lnTo>
                  <a:lnTo>
                    <a:pt x="306231" y="139700"/>
                  </a:lnTo>
                  <a:lnTo>
                    <a:pt x="319935" y="148766"/>
                  </a:lnTo>
                  <a:lnTo>
                    <a:pt x="335551" y="155971"/>
                  </a:lnTo>
                  <a:lnTo>
                    <a:pt x="340858" y="159225"/>
                  </a:lnTo>
                  <a:lnTo>
                    <a:pt x="344396" y="162348"/>
                  </a:lnTo>
                  <a:lnTo>
                    <a:pt x="346755" y="165382"/>
                  </a:lnTo>
                  <a:lnTo>
                    <a:pt x="351185" y="167404"/>
                  </a:lnTo>
                  <a:lnTo>
                    <a:pt x="363727" y="169652"/>
                  </a:lnTo>
                  <a:lnTo>
                    <a:pt x="378826" y="173190"/>
                  </a:lnTo>
                  <a:lnTo>
                    <a:pt x="394110" y="177938"/>
                  </a:lnTo>
                  <a:lnTo>
                    <a:pt x="414377" y="185966"/>
                  </a:lnTo>
                  <a:lnTo>
                    <a:pt x="429912" y="191554"/>
                  </a:lnTo>
                  <a:lnTo>
                    <a:pt x="443802" y="194673"/>
                  </a:lnTo>
                  <a:lnTo>
                    <a:pt x="456326" y="197011"/>
                  </a:lnTo>
                  <a:lnTo>
                    <a:pt x="468241" y="201225"/>
                  </a:lnTo>
                  <a:lnTo>
                    <a:pt x="479887" y="206273"/>
                  </a:lnTo>
                  <a:lnTo>
                    <a:pt x="490461" y="210739"/>
                  </a:lnTo>
                  <a:lnTo>
                    <a:pt x="498335" y="212724"/>
                  </a:lnTo>
                  <a:lnTo>
                    <a:pt x="512674" y="213842"/>
                  </a:lnTo>
                  <a:lnTo>
                    <a:pt x="517043" y="214951"/>
                  </a:lnTo>
                  <a:lnTo>
                    <a:pt x="531440" y="222853"/>
                  </a:lnTo>
                  <a:lnTo>
                    <a:pt x="536423" y="222878"/>
                  </a:lnTo>
                  <a:lnTo>
                    <a:pt x="495424" y="222885"/>
                  </a:lnTo>
                  <a:lnTo>
                    <a:pt x="486571" y="225425"/>
                  </a:lnTo>
                  <a:lnTo>
                    <a:pt x="477239" y="228776"/>
                  </a:lnTo>
                  <a:lnTo>
                    <a:pt x="460947" y="233467"/>
                  </a:lnTo>
                  <a:lnTo>
                    <a:pt x="445187" y="240625"/>
                  </a:lnTo>
                  <a:lnTo>
                    <a:pt x="400027" y="262913"/>
                  </a:lnTo>
                  <a:lnTo>
                    <a:pt x="371472" y="277180"/>
                  </a:lnTo>
                  <a:lnTo>
                    <a:pt x="360043" y="285434"/>
                  </a:lnTo>
                  <a:lnTo>
                    <a:pt x="347662" y="294499"/>
                  </a:lnTo>
                  <a:lnTo>
                    <a:pt x="332634" y="301703"/>
                  </a:lnTo>
                  <a:lnTo>
                    <a:pt x="318970" y="310620"/>
                  </a:lnTo>
                  <a:lnTo>
                    <a:pt x="306547" y="320933"/>
                  </a:lnTo>
                  <a:lnTo>
                    <a:pt x="294675" y="331867"/>
                  </a:lnTo>
                  <a:lnTo>
                    <a:pt x="280510" y="343076"/>
                  </a:lnTo>
                  <a:lnTo>
                    <a:pt x="265641" y="353455"/>
                  </a:lnTo>
                  <a:lnTo>
                    <a:pt x="252683" y="361243"/>
                  </a:lnTo>
                  <a:lnTo>
                    <a:pt x="240574" y="370420"/>
                  </a:lnTo>
                  <a:lnTo>
                    <a:pt x="228841" y="380848"/>
                  </a:lnTo>
                  <a:lnTo>
                    <a:pt x="217277" y="391833"/>
                  </a:lnTo>
                  <a:lnTo>
                    <a:pt x="205788" y="400525"/>
                  </a:lnTo>
                  <a:lnTo>
                    <a:pt x="194331" y="408516"/>
                  </a:lnTo>
                  <a:lnTo>
                    <a:pt x="178124" y="422772"/>
                  </a:lnTo>
                  <a:lnTo>
                    <a:pt x="165913" y="434405"/>
                  </a:lnTo>
                  <a:lnTo>
                    <a:pt x="125848" y="474230"/>
                  </a:lnTo>
                  <a:lnTo>
                    <a:pt x="122951" y="476173"/>
                  </a:lnTo>
                  <a:lnTo>
                    <a:pt x="111462" y="480054"/>
                  </a:lnTo>
                  <a:lnTo>
                    <a:pt x="111442" y="4800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77"/>
            <p:cNvSpPr/>
            <p:nvPr/>
          </p:nvSpPr>
          <p:spPr>
            <a:xfrm>
              <a:off x="2840354" y="3368992"/>
              <a:ext cx="360047" cy="282894"/>
            </a:xfrm>
            <a:custGeom>
              <a:avLst/>
              <a:gdLst/>
              <a:ahLst/>
              <a:cxnLst/>
              <a:rect l="0" t="0" r="0" b="0"/>
              <a:pathLst>
                <a:path w="360047" h="282894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4552" y="7381"/>
                  </a:lnTo>
                  <a:lnTo>
                    <a:pt x="5892" y="8731"/>
                  </a:lnTo>
                  <a:lnTo>
                    <a:pt x="6786" y="10583"/>
                  </a:lnTo>
                  <a:lnTo>
                    <a:pt x="7381" y="12770"/>
                  </a:lnTo>
                  <a:lnTo>
                    <a:pt x="10583" y="17741"/>
                  </a:lnTo>
                  <a:lnTo>
                    <a:pt x="12771" y="20400"/>
                  </a:lnTo>
                  <a:lnTo>
                    <a:pt x="20281" y="25894"/>
                  </a:lnTo>
                  <a:lnTo>
                    <a:pt x="29969" y="32463"/>
                  </a:lnTo>
                  <a:lnTo>
                    <a:pt x="35220" y="36883"/>
                  </a:lnTo>
                  <a:lnTo>
                    <a:pt x="40625" y="41733"/>
                  </a:lnTo>
                  <a:lnTo>
                    <a:pt x="42323" y="45920"/>
                  </a:lnTo>
                  <a:lnTo>
                    <a:pt x="41551" y="49663"/>
                  </a:lnTo>
                  <a:lnTo>
                    <a:pt x="39131" y="53111"/>
                  </a:lnTo>
                  <a:lnTo>
                    <a:pt x="40375" y="57315"/>
                  </a:lnTo>
                  <a:lnTo>
                    <a:pt x="44062" y="62023"/>
                  </a:lnTo>
                  <a:lnTo>
                    <a:pt x="49377" y="67066"/>
                  </a:lnTo>
                  <a:lnTo>
                    <a:pt x="60363" y="75210"/>
                  </a:lnTo>
                  <a:lnTo>
                    <a:pt x="71596" y="82957"/>
                  </a:lnTo>
                  <a:lnTo>
                    <a:pt x="77258" y="87690"/>
                  </a:lnTo>
                  <a:lnTo>
                    <a:pt x="82938" y="92750"/>
                  </a:lnTo>
                  <a:lnTo>
                    <a:pt x="89582" y="98028"/>
                  </a:lnTo>
                  <a:lnTo>
                    <a:pt x="96869" y="103452"/>
                  </a:lnTo>
                  <a:lnTo>
                    <a:pt x="104585" y="108973"/>
                  </a:lnTo>
                  <a:lnTo>
                    <a:pt x="111633" y="114559"/>
                  </a:lnTo>
                  <a:lnTo>
                    <a:pt x="118237" y="120188"/>
                  </a:lnTo>
                  <a:lnTo>
                    <a:pt x="124545" y="125845"/>
                  </a:lnTo>
                  <a:lnTo>
                    <a:pt x="136634" y="137211"/>
                  </a:lnTo>
                  <a:lnTo>
                    <a:pt x="142524" y="142909"/>
                  </a:lnTo>
                  <a:lnTo>
                    <a:pt x="149309" y="147660"/>
                  </a:lnTo>
                  <a:lnTo>
                    <a:pt x="156690" y="151780"/>
                  </a:lnTo>
                  <a:lnTo>
                    <a:pt x="164467" y="155480"/>
                  </a:lnTo>
                  <a:lnTo>
                    <a:pt x="171557" y="159851"/>
                  </a:lnTo>
                  <a:lnTo>
                    <a:pt x="178189" y="164670"/>
                  </a:lnTo>
                  <a:lnTo>
                    <a:pt x="184516" y="169787"/>
                  </a:lnTo>
                  <a:lnTo>
                    <a:pt x="190638" y="175104"/>
                  </a:lnTo>
                  <a:lnTo>
                    <a:pt x="196625" y="180554"/>
                  </a:lnTo>
                  <a:lnTo>
                    <a:pt x="202521" y="186091"/>
                  </a:lnTo>
                  <a:lnTo>
                    <a:pt x="208357" y="190736"/>
                  </a:lnTo>
                  <a:lnTo>
                    <a:pt x="214152" y="194785"/>
                  </a:lnTo>
                  <a:lnTo>
                    <a:pt x="219921" y="198437"/>
                  </a:lnTo>
                  <a:lnTo>
                    <a:pt x="225671" y="202776"/>
                  </a:lnTo>
                  <a:lnTo>
                    <a:pt x="231410" y="207574"/>
                  </a:lnTo>
                  <a:lnTo>
                    <a:pt x="237141" y="212678"/>
                  </a:lnTo>
                  <a:lnTo>
                    <a:pt x="243819" y="217033"/>
                  </a:lnTo>
                  <a:lnTo>
                    <a:pt x="251129" y="220888"/>
                  </a:lnTo>
                  <a:lnTo>
                    <a:pt x="265918" y="227713"/>
                  </a:lnTo>
                  <a:lnTo>
                    <a:pt x="278841" y="233921"/>
                  </a:lnTo>
                  <a:lnTo>
                    <a:pt x="288395" y="239855"/>
                  </a:lnTo>
                  <a:lnTo>
                    <a:pt x="296768" y="245667"/>
                  </a:lnTo>
                  <a:lnTo>
                    <a:pt x="306840" y="251426"/>
                  </a:lnTo>
                  <a:lnTo>
                    <a:pt x="315126" y="257160"/>
                  </a:lnTo>
                  <a:lnTo>
                    <a:pt x="325146" y="265743"/>
                  </a:lnTo>
                  <a:lnTo>
                    <a:pt x="328207" y="268602"/>
                  </a:lnTo>
                  <a:lnTo>
                    <a:pt x="331200" y="270508"/>
                  </a:lnTo>
                  <a:lnTo>
                    <a:pt x="339963" y="274143"/>
                  </a:lnTo>
                  <a:lnTo>
                    <a:pt x="348592" y="279877"/>
                  </a:lnTo>
                  <a:lnTo>
                    <a:pt x="359291" y="282716"/>
                  </a:lnTo>
                  <a:lnTo>
                    <a:pt x="360046" y="2828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78"/>
            <p:cNvSpPr/>
            <p:nvPr/>
          </p:nvSpPr>
          <p:spPr>
            <a:xfrm>
              <a:off x="2874644" y="3351847"/>
              <a:ext cx="265749" cy="334329"/>
            </a:xfrm>
            <a:custGeom>
              <a:avLst/>
              <a:gdLst/>
              <a:ahLst/>
              <a:cxnLst/>
              <a:rect l="0" t="0" r="0" b="0"/>
              <a:pathLst>
                <a:path w="265749" h="334329">
                  <a:moveTo>
                    <a:pt x="265748" y="0"/>
                  </a:moveTo>
                  <a:lnTo>
                    <a:pt x="260809" y="0"/>
                  </a:lnTo>
                  <a:lnTo>
                    <a:pt x="264909" y="0"/>
                  </a:lnTo>
                  <a:lnTo>
                    <a:pt x="260949" y="4551"/>
                  </a:lnTo>
                  <a:lnTo>
                    <a:pt x="260644" y="6844"/>
                  </a:lnTo>
                  <a:lnTo>
                    <a:pt x="261393" y="9325"/>
                  </a:lnTo>
                  <a:lnTo>
                    <a:pt x="262844" y="11932"/>
                  </a:lnTo>
                  <a:lnTo>
                    <a:pt x="262860" y="14622"/>
                  </a:lnTo>
                  <a:lnTo>
                    <a:pt x="261917" y="17368"/>
                  </a:lnTo>
                  <a:lnTo>
                    <a:pt x="258331" y="23912"/>
                  </a:lnTo>
                  <a:lnTo>
                    <a:pt x="245521" y="49092"/>
                  </a:lnTo>
                  <a:lnTo>
                    <a:pt x="237976" y="55588"/>
                  </a:lnTo>
                  <a:lnTo>
                    <a:pt x="227231" y="62777"/>
                  </a:lnTo>
                  <a:lnTo>
                    <a:pt x="214352" y="70426"/>
                  </a:lnTo>
                  <a:lnTo>
                    <a:pt x="203862" y="78383"/>
                  </a:lnTo>
                  <a:lnTo>
                    <a:pt x="194963" y="86545"/>
                  </a:lnTo>
                  <a:lnTo>
                    <a:pt x="179043" y="103235"/>
                  </a:lnTo>
                  <a:lnTo>
                    <a:pt x="141582" y="141230"/>
                  </a:lnTo>
                  <a:lnTo>
                    <a:pt x="135346" y="148446"/>
                  </a:lnTo>
                  <a:lnTo>
                    <a:pt x="129283" y="156114"/>
                  </a:lnTo>
                  <a:lnTo>
                    <a:pt x="123337" y="164083"/>
                  </a:lnTo>
                  <a:lnTo>
                    <a:pt x="111649" y="180559"/>
                  </a:lnTo>
                  <a:lnTo>
                    <a:pt x="105865" y="188952"/>
                  </a:lnTo>
                  <a:lnTo>
                    <a:pt x="101057" y="197406"/>
                  </a:lnTo>
                  <a:lnTo>
                    <a:pt x="96899" y="205899"/>
                  </a:lnTo>
                  <a:lnTo>
                    <a:pt x="93175" y="214419"/>
                  </a:lnTo>
                  <a:lnTo>
                    <a:pt x="88787" y="222003"/>
                  </a:lnTo>
                  <a:lnTo>
                    <a:pt x="83956" y="228965"/>
                  </a:lnTo>
                  <a:lnTo>
                    <a:pt x="78831" y="235511"/>
                  </a:lnTo>
                  <a:lnTo>
                    <a:pt x="74462" y="242732"/>
                  </a:lnTo>
                  <a:lnTo>
                    <a:pt x="70596" y="250404"/>
                  </a:lnTo>
                  <a:lnTo>
                    <a:pt x="67067" y="258376"/>
                  </a:lnTo>
                  <a:lnTo>
                    <a:pt x="62809" y="265596"/>
                  </a:lnTo>
                  <a:lnTo>
                    <a:pt x="58065" y="272314"/>
                  </a:lnTo>
                  <a:lnTo>
                    <a:pt x="52998" y="278698"/>
                  </a:lnTo>
                  <a:lnTo>
                    <a:pt x="44827" y="288331"/>
                  </a:lnTo>
                  <a:lnTo>
                    <a:pt x="37068" y="295787"/>
                  </a:lnTo>
                  <a:lnTo>
                    <a:pt x="32333" y="299109"/>
                  </a:lnTo>
                  <a:lnTo>
                    <a:pt x="27270" y="302276"/>
                  </a:lnTo>
                  <a:lnTo>
                    <a:pt x="19105" y="308335"/>
                  </a:lnTo>
                  <a:lnTo>
                    <a:pt x="15595" y="311284"/>
                  </a:lnTo>
                  <a:lnTo>
                    <a:pt x="13254" y="314203"/>
                  </a:lnTo>
                  <a:lnTo>
                    <a:pt x="11694" y="317101"/>
                  </a:lnTo>
                  <a:lnTo>
                    <a:pt x="10654" y="319986"/>
                  </a:lnTo>
                  <a:lnTo>
                    <a:pt x="6958" y="325731"/>
                  </a:lnTo>
                  <a:lnTo>
                    <a:pt x="0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79"/>
            <p:cNvSpPr/>
            <p:nvPr/>
          </p:nvSpPr>
          <p:spPr>
            <a:xfrm>
              <a:off x="4451987" y="3163252"/>
              <a:ext cx="68579" cy="402909"/>
            </a:xfrm>
            <a:custGeom>
              <a:avLst/>
              <a:gdLst/>
              <a:ahLst/>
              <a:cxnLst/>
              <a:rect l="0" t="0" r="0" b="0"/>
              <a:pathLst>
                <a:path w="68579" h="402909">
                  <a:moveTo>
                    <a:pt x="8570" y="0"/>
                  </a:moveTo>
                  <a:lnTo>
                    <a:pt x="1189" y="0"/>
                  </a:lnTo>
                  <a:lnTo>
                    <a:pt x="792" y="953"/>
                  </a:lnTo>
                  <a:lnTo>
                    <a:pt x="102" y="7381"/>
                  </a:lnTo>
                  <a:lnTo>
                    <a:pt x="4" y="30903"/>
                  </a:lnTo>
                  <a:lnTo>
                    <a:pt x="0" y="36912"/>
                  </a:lnTo>
                  <a:lnTo>
                    <a:pt x="952" y="40801"/>
                  </a:lnTo>
                  <a:lnTo>
                    <a:pt x="2539" y="45298"/>
                  </a:lnTo>
                  <a:lnTo>
                    <a:pt x="4549" y="50201"/>
                  </a:lnTo>
                  <a:lnTo>
                    <a:pt x="5890" y="55375"/>
                  </a:lnTo>
                  <a:lnTo>
                    <a:pt x="7379" y="66203"/>
                  </a:lnTo>
                  <a:lnTo>
                    <a:pt x="8041" y="77366"/>
                  </a:lnTo>
                  <a:lnTo>
                    <a:pt x="8334" y="88678"/>
                  </a:lnTo>
                  <a:lnTo>
                    <a:pt x="8539" y="121721"/>
                  </a:lnTo>
                  <a:lnTo>
                    <a:pt x="9502" y="129725"/>
                  </a:lnTo>
                  <a:lnTo>
                    <a:pt x="11096" y="137918"/>
                  </a:lnTo>
                  <a:lnTo>
                    <a:pt x="13112" y="146238"/>
                  </a:lnTo>
                  <a:lnTo>
                    <a:pt x="15408" y="153690"/>
                  </a:lnTo>
                  <a:lnTo>
                    <a:pt x="17891" y="160562"/>
                  </a:lnTo>
                  <a:lnTo>
                    <a:pt x="20499" y="167049"/>
                  </a:lnTo>
                  <a:lnTo>
                    <a:pt x="22237" y="174231"/>
                  </a:lnTo>
                  <a:lnTo>
                    <a:pt x="23397" y="181877"/>
                  </a:lnTo>
                  <a:lnTo>
                    <a:pt x="24170" y="189831"/>
                  </a:lnTo>
                  <a:lnTo>
                    <a:pt x="25638" y="197039"/>
                  </a:lnTo>
                  <a:lnTo>
                    <a:pt x="27568" y="203749"/>
                  </a:lnTo>
                  <a:lnTo>
                    <a:pt x="29808" y="210128"/>
                  </a:lnTo>
                  <a:lnTo>
                    <a:pt x="31301" y="217238"/>
                  </a:lnTo>
                  <a:lnTo>
                    <a:pt x="32297" y="224835"/>
                  </a:lnTo>
                  <a:lnTo>
                    <a:pt x="32960" y="232758"/>
                  </a:lnTo>
                  <a:lnTo>
                    <a:pt x="33403" y="239944"/>
                  </a:lnTo>
                  <a:lnTo>
                    <a:pt x="33895" y="253010"/>
                  </a:lnTo>
                  <a:lnTo>
                    <a:pt x="34978" y="260113"/>
                  </a:lnTo>
                  <a:lnTo>
                    <a:pt x="36653" y="267706"/>
                  </a:lnTo>
                  <a:lnTo>
                    <a:pt x="38722" y="275626"/>
                  </a:lnTo>
                  <a:lnTo>
                    <a:pt x="41054" y="282811"/>
                  </a:lnTo>
                  <a:lnTo>
                    <a:pt x="43561" y="289506"/>
                  </a:lnTo>
                  <a:lnTo>
                    <a:pt x="46184" y="295874"/>
                  </a:lnTo>
                  <a:lnTo>
                    <a:pt x="47934" y="302024"/>
                  </a:lnTo>
                  <a:lnTo>
                    <a:pt x="49878" y="313938"/>
                  </a:lnTo>
                  <a:lnTo>
                    <a:pt x="50741" y="325583"/>
                  </a:lnTo>
                  <a:lnTo>
                    <a:pt x="50971" y="331356"/>
                  </a:lnTo>
                  <a:lnTo>
                    <a:pt x="52077" y="337109"/>
                  </a:lnTo>
                  <a:lnTo>
                    <a:pt x="53768" y="342849"/>
                  </a:lnTo>
                  <a:lnTo>
                    <a:pt x="55847" y="348581"/>
                  </a:lnTo>
                  <a:lnTo>
                    <a:pt x="58185" y="354307"/>
                  </a:lnTo>
                  <a:lnTo>
                    <a:pt x="60697" y="360030"/>
                  </a:lnTo>
                  <a:lnTo>
                    <a:pt x="63324" y="365750"/>
                  </a:lnTo>
                  <a:lnTo>
                    <a:pt x="65075" y="370516"/>
                  </a:lnTo>
                  <a:lnTo>
                    <a:pt x="67021" y="378351"/>
                  </a:lnTo>
                  <a:lnTo>
                    <a:pt x="68116" y="388118"/>
                  </a:lnTo>
                  <a:lnTo>
                    <a:pt x="68517" y="400301"/>
                  </a:lnTo>
                  <a:lnTo>
                    <a:pt x="68578" y="4029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80"/>
            <p:cNvSpPr/>
            <p:nvPr/>
          </p:nvSpPr>
          <p:spPr>
            <a:xfrm>
              <a:off x="3217544" y="4157662"/>
              <a:ext cx="85694" cy="437199"/>
            </a:xfrm>
            <a:custGeom>
              <a:avLst/>
              <a:gdLst/>
              <a:ahLst/>
              <a:cxnLst/>
              <a:rect l="0" t="0" r="0" b="0"/>
              <a:pathLst>
                <a:path w="85694" h="437199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0" y="17368"/>
                  </a:lnTo>
                  <a:lnTo>
                    <a:pt x="4551" y="20151"/>
                  </a:lnTo>
                  <a:lnTo>
                    <a:pt x="6786" y="25784"/>
                  </a:lnTo>
                  <a:lnTo>
                    <a:pt x="7779" y="32415"/>
                  </a:lnTo>
                  <a:lnTo>
                    <a:pt x="8220" y="41711"/>
                  </a:lnTo>
                  <a:lnTo>
                    <a:pt x="9290" y="45905"/>
                  </a:lnTo>
                  <a:lnTo>
                    <a:pt x="10956" y="49654"/>
                  </a:lnTo>
                  <a:lnTo>
                    <a:pt x="13019" y="53105"/>
                  </a:lnTo>
                  <a:lnTo>
                    <a:pt x="15311" y="62019"/>
                  </a:lnTo>
                  <a:lnTo>
                    <a:pt x="16331" y="72332"/>
                  </a:lnTo>
                  <a:lnTo>
                    <a:pt x="16783" y="83265"/>
                  </a:lnTo>
                  <a:lnTo>
                    <a:pt x="17856" y="88848"/>
                  </a:lnTo>
                  <a:lnTo>
                    <a:pt x="19525" y="94474"/>
                  </a:lnTo>
                  <a:lnTo>
                    <a:pt x="21589" y="100130"/>
                  </a:lnTo>
                  <a:lnTo>
                    <a:pt x="22965" y="106759"/>
                  </a:lnTo>
                  <a:lnTo>
                    <a:pt x="23883" y="114035"/>
                  </a:lnTo>
                  <a:lnTo>
                    <a:pt x="24494" y="121743"/>
                  </a:lnTo>
                  <a:lnTo>
                    <a:pt x="25174" y="135388"/>
                  </a:lnTo>
                  <a:lnTo>
                    <a:pt x="26429" y="148755"/>
                  </a:lnTo>
                  <a:lnTo>
                    <a:pt x="28097" y="156320"/>
                  </a:lnTo>
                  <a:lnTo>
                    <a:pt x="30161" y="164221"/>
                  </a:lnTo>
                  <a:lnTo>
                    <a:pt x="31538" y="171393"/>
                  </a:lnTo>
                  <a:lnTo>
                    <a:pt x="33067" y="184443"/>
                  </a:lnTo>
                  <a:lnTo>
                    <a:pt x="34427" y="191542"/>
                  </a:lnTo>
                  <a:lnTo>
                    <a:pt x="36287" y="199132"/>
                  </a:lnTo>
                  <a:lnTo>
                    <a:pt x="38479" y="207050"/>
                  </a:lnTo>
                  <a:lnTo>
                    <a:pt x="43455" y="223467"/>
                  </a:lnTo>
                  <a:lnTo>
                    <a:pt x="46115" y="231846"/>
                  </a:lnTo>
                  <a:lnTo>
                    <a:pt x="47888" y="240289"/>
                  </a:lnTo>
                  <a:lnTo>
                    <a:pt x="49071" y="248775"/>
                  </a:lnTo>
                  <a:lnTo>
                    <a:pt x="49859" y="257290"/>
                  </a:lnTo>
                  <a:lnTo>
                    <a:pt x="51337" y="264872"/>
                  </a:lnTo>
                  <a:lnTo>
                    <a:pt x="53275" y="271831"/>
                  </a:lnTo>
                  <a:lnTo>
                    <a:pt x="55519" y="278376"/>
                  </a:lnTo>
                  <a:lnTo>
                    <a:pt x="57016" y="285597"/>
                  </a:lnTo>
                  <a:lnTo>
                    <a:pt x="58013" y="293268"/>
                  </a:lnTo>
                  <a:lnTo>
                    <a:pt x="58678" y="301239"/>
                  </a:lnTo>
                  <a:lnTo>
                    <a:pt x="60074" y="309411"/>
                  </a:lnTo>
                  <a:lnTo>
                    <a:pt x="61957" y="317717"/>
                  </a:lnTo>
                  <a:lnTo>
                    <a:pt x="64165" y="326111"/>
                  </a:lnTo>
                  <a:lnTo>
                    <a:pt x="65637" y="333613"/>
                  </a:lnTo>
                  <a:lnTo>
                    <a:pt x="67272" y="347027"/>
                  </a:lnTo>
                  <a:lnTo>
                    <a:pt x="68661" y="353271"/>
                  </a:lnTo>
                  <a:lnTo>
                    <a:pt x="70539" y="359339"/>
                  </a:lnTo>
                  <a:lnTo>
                    <a:pt x="72744" y="365290"/>
                  </a:lnTo>
                  <a:lnTo>
                    <a:pt x="75193" y="374441"/>
                  </a:lnTo>
                  <a:lnTo>
                    <a:pt x="76572" y="387488"/>
                  </a:lnTo>
                  <a:lnTo>
                    <a:pt x="76766" y="392628"/>
                  </a:lnTo>
                  <a:lnTo>
                    <a:pt x="77847" y="397007"/>
                  </a:lnTo>
                  <a:lnTo>
                    <a:pt x="79521" y="400879"/>
                  </a:lnTo>
                  <a:lnTo>
                    <a:pt x="81589" y="404413"/>
                  </a:lnTo>
                  <a:lnTo>
                    <a:pt x="83887" y="410879"/>
                  </a:lnTo>
                  <a:lnTo>
                    <a:pt x="85362" y="422791"/>
                  </a:lnTo>
                  <a:lnTo>
                    <a:pt x="85693" y="432664"/>
                  </a:lnTo>
                  <a:lnTo>
                    <a:pt x="84752" y="434175"/>
                  </a:lnTo>
                  <a:lnTo>
                    <a:pt x="83171" y="435183"/>
                  </a:lnTo>
                  <a:lnTo>
                    <a:pt x="77153" y="43719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81"/>
            <p:cNvSpPr/>
            <p:nvPr/>
          </p:nvSpPr>
          <p:spPr>
            <a:xfrm>
              <a:off x="2874646" y="3986212"/>
              <a:ext cx="334327" cy="745809"/>
            </a:xfrm>
            <a:custGeom>
              <a:avLst/>
              <a:gdLst/>
              <a:ahLst/>
              <a:cxnLst/>
              <a:rect l="0" t="0" r="0" b="0"/>
              <a:pathLst>
                <a:path w="334327" h="745809">
                  <a:moveTo>
                    <a:pt x="334326" y="0"/>
                  </a:moveTo>
                  <a:lnTo>
                    <a:pt x="288221" y="0"/>
                  </a:lnTo>
                  <a:lnTo>
                    <a:pt x="285492" y="953"/>
                  </a:lnTo>
                  <a:lnTo>
                    <a:pt x="275978" y="7381"/>
                  </a:lnTo>
                  <a:lnTo>
                    <a:pt x="265709" y="8219"/>
                  </a:lnTo>
                  <a:lnTo>
                    <a:pt x="261911" y="9290"/>
                  </a:lnTo>
                  <a:lnTo>
                    <a:pt x="252016" y="14394"/>
                  </a:lnTo>
                  <a:lnTo>
                    <a:pt x="243051" y="17283"/>
                  </a:lnTo>
                  <a:lnTo>
                    <a:pt x="234362" y="23747"/>
                  </a:lnTo>
                  <a:lnTo>
                    <a:pt x="225755" y="31695"/>
                  </a:lnTo>
                  <a:lnTo>
                    <a:pt x="220032" y="37265"/>
                  </a:lnTo>
                  <a:lnTo>
                    <a:pt x="217173" y="39131"/>
                  </a:lnTo>
                  <a:lnTo>
                    <a:pt x="208597" y="42709"/>
                  </a:lnTo>
                  <a:lnTo>
                    <a:pt x="200024" y="49379"/>
                  </a:lnTo>
                  <a:lnTo>
                    <a:pt x="194309" y="54649"/>
                  </a:lnTo>
                  <a:lnTo>
                    <a:pt x="185736" y="67521"/>
                  </a:lnTo>
                  <a:lnTo>
                    <a:pt x="177481" y="75412"/>
                  </a:lnTo>
                  <a:lnTo>
                    <a:pt x="168414" y="82094"/>
                  </a:lnTo>
                  <a:lnTo>
                    <a:pt x="161210" y="88239"/>
                  </a:lnTo>
                  <a:lnTo>
                    <a:pt x="151799" y="97053"/>
                  </a:lnTo>
                  <a:lnTo>
                    <a:pt x="134332" y="114291"/>
                  </a:lnTo>
                  <a:lnTo>
                    <a:pt x="125738" y="127421"/>
                  </a:lnTo>
                  <a:lnTo>
                    <a:pt x="117478" y="135372"/>
                  </a:lnTo>
                  <a:lnTo>
                    <a:pt x="108409" y="142080"/>
                  </a:lnTo>
                  <a:lnTo>
                    <a:pt x="101204" y="148237"/>
                  </a:lnTo>
                  <a:lnTo>
                    <a:pt x="91792" y="161609"/>
                  </a:lnTo>
                  <a:lnTo>
                    <a:pt x="80078" y="177303"/>
                  </a:lnTo>
                  <a:lnTo>
                    <a:pt x="71457" y="192340"/>
                  </a:lnTo>
                  <a:lnTo>
                    <a:pt x="62870" y="208861"/>
                  </a:lnTo>
                  <a:lnTo>
                    <a:pt x="48577" y="237207"/>
                  </a:lnTo>
                  <a:lnTo>
                    <a:pt x="44767" y="241958"/>
                  </a:lnTo>
                  <a:lnTo>
                    <a:pt x="35453" y="249777"/>
                  </a:lnTo>
                  <a:lnTo>
                    <a:pt x="32207" y="254148"/>
                  </a:lnTo>
                  <a:lnTo>
                    <a:pt x="30043" y="258967"/>
                  </a:lnTo>
                  <a:lnTo>
                    <a:pt x="22020" y="280389"/>
                  </a:lnTo>
                  <a:lnTo>
                    <a:pt x="14038" y="297285"/>
                  </a:lnTo>
                  <a:lnTo>
                    <a:pt x="5640" y="318907"/>
                  </a:lnTo>
                  <a:lnTo>
                    <a:pt x="1670" y="338860"/>
                  </a:lnTo>
                  <a:lnTo>
                    <a:pt x="494" y="356837"/>
                  </a:lnTo>
                  <a:lnTo>
                    <a:pt x="96" y="379978"/>
                  </a:lnTo>
                  <a:lnTo>
                    <a:pt x="0" y="447463"/>
                  </a:lnTo>
                  <a:lnTo>
                    <a:pt x="2539" y="461127"/>
                  </a:lnTo>
                  <a:lnTo>
                    <a:pt x="9324" y="479530"/>
                  </a:lnTo>
                  <a:lnTo>
                    <a:pt x="17367" y="497048"/>
                  </a:lnTo>
                  <a:lnTo>
                    <a:pt x="22005" y="508565"/>
                  </a:lnTo>
                  <a:lnTo>
                    <a:pt x="24067" y="520034"/>
                  </a:lnTo>
                  <a:lnTo>
                    <a:pt x="26521" y="525759"/>
                  </a:lnTo>
                  <a:lnTo>
                    <a:pt x="34329" y="537201"/>
                  </a:lnTo>
                  <a:lnTo>
                    <a:pt x="41609" y="548636"/>
                  </a:lnTo>
                  <a:lnTo>
                    <a:pt x="48972" y="560069"/>
                  </a:lnTo>
                  <a:lnTo>
                    <a:pt x="58595" y="571499"/>
                  </a:lnTo>
                  <a:lnTo>
                    <a:pt x="66681" y="582930"/>
                  </a:lnTo>
                  <a:lnTo>
                    <a:pt x="76589" y="600075"/>
                  </a:lnTo>
                  <a:lnTo>
                    <a:pt x="83568" y="611505"/>
                  </a:lnTo>
                  <a:lnTo>
                    <a:pt x="93021" y="622935"/>
                  </a:lnTo>
                  <a:lnTo>
                    <a:pt x="101032" y="634365"/>
                  </a:lnTo>
                  <a:lnTo>
                    <a:pt x="110897" y="651510"/>
                  </a:lnTo>
                  <a:lnTo>
                    <a:pt x="113936" y="657225"/>
                  </a:lnTo>
                  <a:lnTo>
                    <a:pt x="122392" y="666116"/>
                  </a:lnTo>
                  <a:lnTo>
                    <a:pt x="132501" y="674194"/>
                  </a:lnTo>
                  <a:lnTo>
                    <a:pt x="137863" y="679015"/>
                  </a:lnTo>
                  <a:lnTo>
                    <a:pt x="151972" y="692362"/>
                  </a:lnTo>
                  <a:lnTo>
                    <a:pt x="159935" y="699194"/>
                  </a:lnTo>
                  <a:lnTo>
                    <a:pt x="169824" y="705405"/>
                  </a:lnTo>
                  <a:lnTo>
                    <a:pt x="175128" y="708396"/>
                  </a:lnTo>
                  <a:lnTo>
                    <a:pt x="186101" y="714258"/>
                  </a:lnTo>
                  <a:lnTo>
                    <a:pt x="189790" y="717154"/>
                  </a:lnTo>
                  <a:lnTo>
                    <a:pt x="192248" y="720038"/>
                  </a:lnTo>
                  <a:lnTo>
                    <a:pt x="193888" y="722913"/>
                  </a:lnTo>
                  <a:lnTo>
                    <a:pt x="200789" y="728647"/>
                  </a:lnTo>
                  <a:lnTo>
                    <a:pt x="211640" y="735539"/>
                  </a:lnTo>
                  <a:lnTo>
                    <a:pt x="215664" y="736481"/>
                  </a:lnTo>
                  <a:lnTo>
                    <a:pt x="218070" y="736732"/>
                  </a:lnTo>
                  <a:lnTo>
                    <a:pt x="220627" y="737853"/>
                  </a:lnTo>
                  <a:lnTo>
                    <a:pt x="229842" y="744572"/>
                  </a:lnTo>
                  <a:lnTo>
                    <a:pt x="233279" y="745259"/>
                  </a:lnTo>
                  <a:lnTo>
                    <a:pt x="240029" y="74580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82"/>
            <p:cNvSpPr/>
            <p:nvPr/>
          </p:nvSpPr>
          <p:spPr>
            <a:xfrm>
              <a:off x="3483292" y="4612004"/>
              <a:ext cx="30657" cy="145734"/>
            </a:xfrm>
            <a:custGeom>
              <a:avLst/>
              <a:gdLst/>
              <a:ahLst/>
              <a:cxnLst/>
              <a:rect l="0" t="0" r="0" b="0"/>
              <a:pathLst>
                <a:path w="30657" h="145734">
                  <a:moveTo>
                    <a:pt x="25717" y="0"/>
                  </a:moveTo>
                  <a:lnTo>
                    <a:pt x="25717" y="12771"/>
                  </a:lnTo>
                  <a:lnTo>
                    <a:pt x="26670" y="15182"/>
                  </a:lnTo>
                  <a:lnTo>
                    <a:pt x="28258" y="17742"/>
                  </a:lnTo>
                  <a:lnTo>
                    <a:pt x="30269" y="20401"/>
                  </a:lnTo>
                  <a:lnTo>
                    <a:pt x="30656" y="24078"/>
                  </a:lnTo>
                  <a:lnTo>
                    <a:pt x="29962" y="28435"/>
                  </a:lnTo>
                  <a:lnTo>
                    <a:pt x="28547" y="33244"/>
                  </a:lnTo>
                  <a:lnTo>
                    <a:pt x="27604" y="37403"/>
                  </a:lnTo>
                  <a:lnTo>
                    <a:pt x="26975" y="41128"/>
                  </a:lnTo>
                  <a:lnTo>
                    <a:pt x="26556" y="44564"/>
                  </a:lnTo>
                  <a:lnTo>
                    <a:pt x="26276" y="48759"/>
                  </a:lnTo>
                  <a:lnTo>
                    <a:pt x="26090" y="53462"/>
                  </a:lnTo>
                  <a:lnTo>
                    <a:pt x="25883" y="63766"/>
                  </a:lnTo>
                  <a:lnTo>
                    <a:pt x="25791" y="74696"/>
                  </a:lnTo>
                  <a:lnTo>
                    <a:pt x="24814" y="80277"/>
                  </a:lnTo>
                  <a:lnTo>
                    <a:pt x="23210" y="85903"/>
                  </a:lnTo>
                  <a:lnTo>
                    <a:pt x="21189" y="91560"/>
                  </a:lnTo>
                  <a:lnTo>
                    <a:pt x="18888" y="96282"/>
                  </a:lnTo>
                  <a:lnTo>
                    <a:pt x="16402" y="100383"/>
                  </a:lnTo>
                  <a:lnTo>
                    <a:pt x="13792" y="104070"/>
                  </a:lnTo>
                  <a:lnTo>
                    <a:pt x="12052" y="107480"/>
                  </a:lnTo>
                  <a:lnTo>
                    <a:pt x="10892" y="110706"/>
                  </a:lnTo>
                  <a:lnTo>
                    <a:pt x="10119" y="113809"/>
                  </a:lnTo>
                  <a:lnTo>
                    <a:pt x="8651" y="117783"/>
                  </a:lnTo>
                  <a:lnTo>
                    <a:pt x="6720" y="122337"/>
                  </a:lnTo>
                  <a:lnTo>
                    <a:pt x="1327" y="134233"/>
                  </a:lnTo>
                  <a:lnTo>
                    <a:pt x="590" y="138400"/>
                  </a:lnTo>
                  <a:lnTo>
                    <a:pt x="0" y="1457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383"/>
            <p:cNvSpPr/>
            <p:nvPr/>
          </p:nvSpPr>
          <p:spPr>
            <a:xfrm>
              <a:off x="3671932" y="4226242"/>
              <a:ext cx="848634" cy="239984"/>
            </a:xfrm>
            <a:custGeom>
              <a:avLst/>
              <a:gdLst/>
              <a:ahLst/>
              <a:cxnLst/>
              <a:rect l="0" t="0" r="0" b="0"/>
              <a:pathLst>
                <a:path w="848634" h="239984">
                  <a:moveTo>
                    <a:pt x="848633" y="85725"/>
                  </a:moveTo>
                  <a:lnTo>
                    <a:pt x="841251" y="78344"/>
                  </a:lnTo>
                  <a:lnTo>
                    <a:pt x="838050" y="77682"/>
                  </a:lnTo>
                  <a:lnTo>
                    <a:pt x="813798" y="77157"/>
                  </a:lnTo>
                  <a:lnTo>
                    <a:pt x="802805" y="77154"/>
                  </a:lnTo>
                  <a:lnTo>
                    <a:pt x="799983" y="78106"/>
                  </a:lnTo>
                  <a:lnTo>
                    <a:pt x="794308" y="81703"/>
                  </a:lnTo>
                  <a:lnTo>
                    <a:pt x="786071" y="83938"/>
                  </a:lnTo>
                  <a:lnTo>
                    <a:pt x="760896" y="85568"/>
                  </a:lnTo>
                  <a:lnTo>
                    <a:pt x="722785" y="85716"/>
                  </a:lnTo>
                  <a:lnTo>
                    <a:pt x="711420" y="83181"/>
                  </a:lnTo>
                  <a:lnTo>
                    <a:pt x="699067" y="79832"/>
                  </a:lnTo>
                  <a:lnTo>
                    <a:pt x="676999" y="77947"/>
                  </a:lnTo>
                  <a:lnTo>
                    <a:pt x="657020" y="77388"/>
                  </a:lnTo>
                  <a:lnTo>
                    <a:pt x="591340" y="77162"/>
                  </a:lnTo>
                  <a:lnTo>
                    <a:pt x="571720" y="79697"/>
                  </a:lnTo>
                  <a:lnTo>
                    <a:pt x="550300" y="83046"/>
                  </a:lnTo>
                  <a:lnTo>
                    <a:pt x="528081" y="84534"/>
                  </a:lnTo>
                  <a:lnTo>
                    <a:pt x="508045" y="87736"/>
                  </a:lnTo>
                  <a:lnTo>
                    <a:pt x="467348" y="97552"/>
                  </a:lnTo>
                  <a:lnTo>
                    <a:pt x="447715" y="100507"/>
                  </a:lnTo>
                  <a:lnTo>
                    <a:pt x="429465" y="102772"/>
                  </a:lnTo>
                  <a:lnTo>
                    <a:pt x="403125" y="109403"/>
                  </a:lnTo>
                  <a:lnTo>
                    <a:pt x="385834" y="114663"/>
                  </a:lnTo>
                  <a:lnTo>
                    <a:pt x="360035" y="122980"/>
                  </a:lnTo>
                  <a:lnTo>
                    <a:pt x="334293" y="126926"/>
                  </a:lnTo>
                  <a:lnTo>
                    <a:pt x="313118" y="132646"/>
                  </a:lnTo>
                  <a:lnTo>
                    <a:pt x="290230" y="140374"/>
                  </a:lnTo>
                  <a:lnTo>
                    <a:pt x="263739" y="145627"/>
                  </a:lnTo>
                  <a:lnTo>
                    <a:pt x="245965" y="152263"/>
                  </a:lnTo>
                  <a:lnTo>
                    <a:pt x="229586" y="159309"/>
                  </a:lnTo>
                  <a:lnTo>
                    <a:pt x="212496" y="164712"/>
                  </a:lnTo>
                  <a:lnTo>
                    <a:pt x="196598" y="171994"/>
                  </a:lnTo>
                  <a:lnTo>
                    <a:pt x="185459" y="176454"/>
                  </a:lnTo>
                  <a:lnTo>
                    <a:pt x="162787" y="181857"/>
                  </a:lnTo>
                  <a:lnTo>
                    <a:pt x="145674" y="189139"/>
                  </a:lnTo>
                  <a:lnTo>
                    <a:pt x="134251" y="194552"/>
                  </a:lnTo>
                  <a:lnTo>
                    <a:pt x="117111" y="202002"/>
                  </a:lnTo>
                  <a:lnTo>
                    <a:pt x="94252" y="207542"/>
                  </a:lnTo>
                  <a:lnTo>
                    <a:pt x="82822" y="211304"/>
                  </a:lnTo>
                  <a:lnTo>
                    <a:pt x="66630" y="214374"/>
                  </a:lnTo>
                  <a:lnTo>
                    <a:pt x="52143" y="220921"/>
                  </a:lnTo>
                  <a:lnTo>
                    <a:pt x="40501" y="222303"/>
                  </a:lnTo>
                  <a:lnTo>
                    <a:pt x="14609" y="222851"/>
                  </a:lnTo>
                  <a:lnTo>
                    <a:pt x="5778" y="222875"/>
                  </a:lnTo>
                  <a:lnTo>
                    <a:pt x="3837" y="221926"/>
                  </a:lnTo>
                  <a:lnTo>
                    <a:pt x="2543" y="220341"/>
                  </a:lnTo>
                  <a:lnTo>
                    <a:pt x="1680" y="218332"/>
                  </a:lnTo>
                  <a:lnTo>
                    <a:pt x="722" y="213559"/>
                  </a:lnTo>
                  <a:lnTo>
                    <a:pt x="296" y="208262"/>
                  </a:lnTo>
                  <a:lnTo>
                    <a:pt x="107" y="202734"/>
                  </a:lnTo>
                  <a:lnTo>
                    <a:pt x="0" y="194266"/>
                  </a:lnTo>
                  <a:lnTo>
                    <a:pt x="937" y="191423"/>
                  </a:lnTo>
                  <a:lnTo>
                    <a:pt x="4519" y="185725"/>
                  </a:lnTo>
                  <a:lnTo>
                    <a:pt x="7760" y="181919"/>
                  </a:lnTo>
                  <a:lnTo>
                    <a:pt x="11826" y="177477"/>
                  </a:lnTo>
                  <a:lnTo>
                    <a:pt x="16441" y="172611"/>
                  </a:lnTo>
                  <a:lnTo>
                    <a:pt x="20471" y="167461"/>
                  </a:lnTo>
                  <a:lnTo>
                    <a:pt x="24110" y="162123"/>
                  </a:lnTo>
                  <a:lnTo>
                    <a:pt x="27488" y="156660"/>
                  </a:lnTo>
                  <a:lnTo>
                    <a:pt x="31646" y="151112"/>
                  </a:lnTo>
                  <a:lnTo>
                    <a:pt x="36322" y="145509"/>
                  </a:lnTo>
                  <a:lnTo>
                    <a:pt x="41345" y="139869"/>
                  </a:lnTo>
                  <a:lnTo>
                    <a:pt x="47551" y="134203"/>
                  </a:lnTo>
                  <a:lnTo>
                    <a:pt x="54545" y="128522"/>
                  </a:lnTo>
                  <a:lnTo>
                    <a:pt x="62066" y="122828"/>
                  </a:lnTo>
                  <a:lnTo>
                    <a:pt x="68985" y="118081"/>
                  </a:lnTo>
                  <a:lnTo>
                    <a:pt x="75503" y="113963"/>
                  </a:lnTo>
                  <a:lnTo>
                    <a:pt x="81753" y="110265"/>
                  </a:lnTo>
                  <a:lnTo>
                    <a:pt x="96317" y="101077"/>
                  </a:lnTo>
                  <a:lnTo>
                    <a:pt x="104202" y="95960"/>
                  </a:lnTo>
                  <a:lnTo>
                    <a:pt x="111363" y="91595"/>
                  </a:lnTo>
                  <a:lnTo>
                    <a:pt x="124400" y="84207"/>
                  </a:lnTo>
                  <a:lnTo>
                    <a:pt x="139084" y="77748"/>
                  </a:lnTo>
                  <a:lnTo>
                    <a:pt x="155135" y="72655"/>
                  </a:lnTo>
                  <a:lnTo>
                    <a:pt x="179284" y="68835"/>
                  </a:lnTo>
                  <a:lnTo>
                    <a:pt x="192687" y="64566"/>
                  </a:lnTo>
                  <a:lnTo>
                    <a:pt x="199880" y="63999"/>
                  </a:lnTo>
                  <a:lnTo>
                    <a:pt x="231957" y="67393"/>
                  </a:lnTo>
                  <a:lnTo>
                    <a:pt x="247847" y="69005"/>
                  </a:lnTo>
                  <a:lnTo>
                    <a:pt x="267503" y="75268"/>
                  </a:lnTo>
                  <a:lnTo>
                    <a:pt x="279520" y="80442"/>
                  </a:lnTo>
                  <a:lnTo>
                    <a:pt x="293751" y="85918"/>
                  </a:lnTo>
                  <a:lnTo>
                    <a:pt x="308649" y="92478"/>
                  </a:lnTo>
                  <a:lnTo>
                    <a:pt x="315288" y="96895"/>
                  </a:lnTo>
                  <a:lnTo>
                    <a:pt x="321620" y="101744"/>
                  </a:lnTo>
                  <a:lnTo>
                    <a:pt x="327746" y="105930"/>
                  </a:lnTo>
                  <a:lnTo>
                    <a:pt x="353805" y="122030"/>
                  </a:lnTo>
                  <a:lnTo>
                    <a:pt x="361585" y="127074"/>
                  </a:lnTo>
                  <a:lnTo>
                    <a:pt x="368677" y="131388"/>
                  </a:lnTo>
                  <a:lnTo>
                    <a:pt x="381636" y="138722"/>
                  </a:lnTo>
                  <a:lnTo>
                    <a:pt x="387759" y="142964"/>
                  </a:lnTo>
                  <a:lnTo>
                    <a:pt x="393746" y="147697"/>
                  </a:lnTo>
                  <a:lnTo>
                    <a:pt x="399643" y="152757"/>
                  </a:lnTo>
                  <a:lnTo>
                    <a:pt x="406431" y="157083"/>
                  </a:lnTo>
                  <a:lnTo>
                    <a:pt x="421593" y="164430"/>
                  </a:lnTo>
                  <a:lnTo>
                    <a:pt x="428685" y="168675"/>
                  </a:lnTo>
                  <a:lnTo>
                    <a:pt x="435318" y="173410"/>
                  </a:lnTo>
                  <a:lnTo>
                    <a:pt x="441644" y="178472"/>
                  </a:lnTo>
                  <a:lnTo>
                    <a:pt x="448719" y="182799"/>
                  </a:lnTo>
                  <a:lnTo>
                    <a:pt x="464201" y="190146"/>
                  </a:lnTo>
                  <a:lnTo>
                    <a:pt x="480607" y="196587"/>
                  </a:lnTo>
                  <a:lnTo>
                    <a:pt x="496470" y="203577"/>
                  </a:lnTo>
                  <a:lnTo>
                    <a:pt x="503368" y="208108"/>
                  </a:lnTo>
                  <a:lnTo>
                    <a:pt x="509871" y="213034"/>
                  </a:lnTo>
                  <a:lnTo>
                    <a:pt x="517064" y="217270"/>
                  </a:lnTo>
                  <a:lnTo>
                    <a:pt x="532676" y="224517"/>
                  </a:lnTo>
                  <a:lnTo>
                    <a:pt x="549140" y="230913"/>
                  </a:lnTo>
                  <a:lnTo>
                    <a:pt x="565982" y="235978"/>
                  </a:lnTo>
                  <a:lnTo>
                    <a:pt x="591529" y="238830"/>
                  </a:lnTo>
                  <a:lnTo>
                    <a:pt x="608635" y="239497"/>
                  </a:lnTo>
                  <a:lnTo>
                    <a:pt x="648790" y="239925"/>
                  </a:lnTo>
                  <a:lnTo>
                    <a:pt x="667421" y="239983"/>
                  </a:lnTo>
                  <a:lnTo>
                    <a:pt x="682687" y="237470"/>
                  </a:lnTo>
                  <a:lnTo>
                    <a:pt x="704531" y="230699"/>
                  </a:lnTo>
                  <a:lnTo>
                    <a:pt x="719817" y="225406"/>
                  </a:lnTo>
                  <a:lnTo>
                    <a:pt x="732961" y="219878"/>
                  </a:lnTo>
                  <a:lnTo>
                    <a:pt x="739133" y="216118"/>
                  </a:lnTo>
                  <a:lnTo>
                    <a:pt x="745153" y="211706"/>
                  </a:lnTo>
                  <a:lnTo>
                    <a:pt x="751071" y="206860"/>
                  </a:lnTo>
                  <a:lnTo>
                    <a:pt x="756922" y="202677"/>
                  </a:lnTo>
                  <a:lnTo>
                    <a:pt x="768502" y="195488"/>
                  </a:lnTo>
                  <a:lnTo>
                    <a:pt x="774257" y="191286"/>
                  </a:lnTo>
                  <a:lnTo>
                    <a:pt x="779999" y="186579"/>
                  </a:lnTo>
                  <a:lnTo>
                    <a:pt x="790506" y="177222"/>
                  </a:lnTo>
                  <a:lnTo>
                    <a:pt x="798351" y="169888"/>
                  </a:lnTo>
                  <a:lnTo>
                    <a:pt x="801777" y="165646"/>
                  </a:lnTo>
                  <a:lnTo>
                    <a:pt x="805013" y="160913"/>
                  </a:lnTo>
                  <a:lnTo>
                    <a:pt x="808123" y="155853"/>
                  </a:lnTo>
                  <a:lnTo>
                    <a:pt x="810196" y="150574"/>
                  </a:lnTo>
                  <a:lnTo>
                    <a:pt x="811578" y="145150"/>
                  </a:lnTo>
                  <a:lnTo>
                    <a:pt x="812500" y="139630"/>
                  </a:lnTo>
                  <a:lnTo>
                    <a:pt x="813114" y="134044"/>
                  </a:lnTo>
                  <a:lnTo>
                    <a:pt x="813524" y="128415"/>
                  </a:lnTo>
                  <a:lnTo>
                    <a:pt x="813797" y="122758"/>
                  </a:lnTo>
                  <a:lnTo>
                    <a:pt x="814931" y="117081"/>
                  </a:lnTo>
                  <a:lnTo>
                    <a:pt x="816640" y="111392"/>
                  </a:lnTo>
                  <a:lnTo>
                    <a:pt x="818732" y="105693"/>
                  </a:lnTo>
                  <a:lnTo>
                    <a:pt x="820126" y="99037"/>
                  </a:lnTo>
                  <a:lnTo>
                    <a:pt x="821056" y="91742"/>
                  </a:lnTo>
                  <a:lnTo>
                    <a:pt x="821675" y="84022"/>
                  </a:lnTo>
                  <a:lnTo>
                    <a:pt x="821136" y="77922"/>
                  </a:lnTo>
                  <a:lnTo>
                    <a:pt x="819824" y="72903"/>
                  </a:lnTo>
                  <a:lnTo>
                    <a:pt x="817997" y="68605"/>
                  </a:lnTo>
                  <a:lnTo>
                    <a:pt x="816779" y="63834"/>
                  </a:lnTo>
                  <a:lnTo>
                    <a:pt x="815966" y="58748"/>
                  </a:lnTo>
                  <a:lnTo>
                    <a:pt x="815425" y="53453"/>
                  </a:lnTo>
                  <a:lnTo>
                    <a:pt x="814112" y="48971"/>
                  </a:lnTo>
                  <a:lnTo>
                    <a:pt x="812284" y="45029"/>
                  </a:lnTo>
                  <a:lnTo>
                    <a:pt x="807712" y="38111"/>
                  </a:lnTo>
                  <a:lnTo>
                    <a:pt x="802506" y="31861"/>
                  </a:lnTo>
                  <a:lnTo>
                    <a:pt x="794477" y="25908"/>
                  </a:lnTo>
                  <a:lnTo>
                    <a:pt x="785511" y="20087"/>
                  </a:lnTo>
                  <a:lnTo>
                    <a:pt x="778351" y="14325"/>
                  </a:lnTo>
                  <a:lnTo>
                    <a:pt x="774156" y="12408"/>
                  </a:lnTo>
                  <a:lnTo>
                    <a:pt x="764414" y="10277"/>
                  </a:lnTo>
                  <a:lnTo>
                    <a:pt x="742638" y="7957"/>
                  </a:lnTo>
                  <a:lnTo>
                    <a:pt x="725073" y="1854"/>
                  </a:lnTo>
                  <a:lnTo>
                    <a:pt x="72004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84"/>
            <p:cNvSpPr/>
            <p:nvPr/>
          </p:nvSpPr>
          <p:spPr>
            <a:xfrm>
              <a:off x="4494847" y="4003357"/>
              <a:ext cx="280759" cy="608648"/>
            </a:xfrm>
            <a:custGeom>
              <a:avLst/>
              <a:gdLst/>
              <a:ahLst/>
              <a:cxnLst/>
              <a:rect l="0" t="0" r="0" b="0"/>
              <a:pathLst>
                <a:path w="280759" h="608648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5574" y="6844"/>
                  </a:lnTo>
                  <a:lnTo>
                    <a:pt x="19908" y="9325"/>
                  </a:lnTo>
                  <a:lnTo>
                    <a:pt x="29803" y="14622"/>
                  </a:lnTo>
                  <a:lnTo>
                    <a:pt x="40551" y="20151"/>
                  </a:lnTo>
                  <a:lnTo>
                    <a:pt x="47036" y="23912"/>
                  </a:lnTo>
                  <a:lnTo>
                    <a:pt x="61863" y="33170"/>
                  </a:lnTo>
                  <a:lnTo>
                    <a:pt x="68864" y="38306"/>
                  </a:lnTo>
                  <a:lnTo>
                    <a:pt x="75437" y="43635"/>
                  </a:lnTo>
                  <a:lnTo>
                    <a:pt x="81724" y="49092"/>
                  </a:lnTo>
                  <a:lnTo>
                    <a:pt x="88772" y="54636"/>
                  </a:lnTo>
                  <a:lnTo>
                    <a:pt x="96329" y="60236"/>
                  </a:lnTo>
                  <a:lnTo>
                    <a:pt x="112346" y="71540"/>
                  </a:lnTo>
                  <a:lnTo>
                    <a:pt x="128989" y="82913"/>
                  </a:lnTo>
                  <a:lnTo>
                    <a:pt x="137428" y="89565"/>
                  </a:lnTo>
                  <a:lnTo>
                    <a:pt x="145911" y="96858"/>
                  </a:lnTo>
                  <a:lnTo>
                    <a:pt x="154424" y="104577"/>
                  </a:lnTo>
                  <a:lnTo>
                    <a:pt x="162957" y="111628"/>
                  </a:lnTo>
                  <a:lnTo>
                    <a:pt x="171503" y="118234"/>
                  </a:lnTo>
                  <a:lnTo>
                    <a:pt x="180058" y="124542"/>
                  </a:lnTo>
                  <a:lnTo>
                    <a:pt x="188619" y="131606"/>
                  </a:lnTo>
                  <a:lnTo>
                    <a:pt x="197183" y="139172"/>
                  </a:lnTo>
                  <a:lnTo>
                    <a:pt x="205750" y="147074"/>
                  </a:lnTo>
                  <a:lnTo>
                    <a:pt x="214320" y="156152"/>
                  </a:lnTo>
                  <a:lnTo>
                    <a:pt x="222890" y="166014"/>
                  </a:lnTo>
                  <a:lnTo>
                    <a:pt x="231461" y="176398"/>
                  </a:lnTo>
                  <a:lnTo>
                    <a:pt x="238127" y="186179"/>
                  </a:lnTo>
                  <a:lnTo>
                    <a:pt x="243524" y="195557"/>
                  </a:lnTo>
                  <a:lnTo>
                    <a:pt x="263580" y="235690"/>
                  </a:lnTo>
                  <a:lnTo>
                    <a:pt x="268113" y="247614"/>
                  </a:lnTo>
                  <a:lnTo>
                    <a:pt x="272087" y="260326"/>
                  </a:lnTo>
                  <a:lnTo>
                    <a:pt x="275689" y="273563"/>
                  </a:lnTo>
                  <a:lnTo>
                    <a:pt x="278090" y="286198"/>
                  </a:lnTo>
                  <a:lnTo>
                    <a:pt x="279691" y="298431"/>
                  </a:lnTo>
                  <a:lnTo>
                    <a:pt x="280758" y="310397"/>
                  </a:lnTo>
                  <a:lnTo>
                    <a:pt x="280517" y="321231"/>
                  </a:lnTo>
                  <a:lnTo>
                    <a:pt x="279404" y="331312"/>
                  </a:lnTo>
                  <a:lnTo>
                    <a:pt x="277709" y="340889"/>
                  </a:lnTo>
                  <a:lnTo>
                    <a:pt x="275627" y="351084"/>
                  </a:lnTo>
                  <a:lnTo>
                    <a:pt x="270774" y="372573"/>
                  </a:lnTo>
                  <a:lnTo>
                    <a:pt x="262686" y="406090"/>
                  </a:lnTo>
                  <a:lnTo>
                    <a:pt x="258944" y="416460"/>
                  </a:lnTo>
                  <a:lnTo>
                    <a:pt x="254544" y="426230"/>
                  </a:lnTo>
                  <a:lnTo>
                    <a:pt x="233795" y="466993"/>
                  </a:lnTo>
                  <a:lnTo>
                    <a:pt x="228254" y="477064"/>
                  </a:lnTo>
                  <a:lnTo>
                    <a:pt x="222654" y="486635"/>
                  </a:lnTo>
                  <a:lnTo>
                    <a:pt x="217016" y="495873"/>
                  </a:lnTo>
                  <a:lnTo>
                    <a:pt x="210400" y="504890"/>
                  </a:lnTo>
                  <a:lnTo>
                    <a:pt x="203132" y="513758"/>
                  </a:lnTo>
                  <a:lnTo>
                    <a:pt x="195428" y="522528"/>
                  </a:lnTo>
                  <a:lnTo>
                    <a:pt x="181790" y="537352"/>
                  </a:lnTo>
                  <a:lnTo>
                    <a:pt x="163401" y="556408"/>
                  </a:lnTo>
                  <a:lnTo>
                    <a:pt x="157512" y="562391"/>
                  </a:lnTo>
                  <a:lnTo>
                    <a:pt x="150728" y="568285"/>
                  </a:lnTo>
                  <a:lnTo>
                    <a:pt x="143348" y="574119"/>
                  </a:lnTo>
                  <a:lnTo>
                    <a:pt x="135570" y="579914"/>
                  </a:lnTo>
                  <a:lnTo>
                    <a:pt x="129433" y="584729"/>
                  </a:lnTo>
                  <a:lnTo>
                    <a:pt x="124389" y="588892"/>
                  </a:lnTo>
                  <a:lnTo>
                    <a:pt x="120073" y="592620"/>
                  </a:lnTo>
                  <a:lnTo>
                    <a:pt x="115291" y="595105"/>
                  </a:lnTo>
                  <a:lnTo>
                    <a:pt x="110198" y="596761"/>
                  </a:lnTo>
                  <a:lnTo>
                    <a:pt x="104898" y="597866"/>
                  </a:lnTo>
                  <a:lnTo>
                    <a:pt x="99460" y="599555"/>
                  </a:lnTo>
                  <a:lnTo>
                    <a:pt x="93929" y="601633"/>
                  </a:lnTo>
                  <a:lnTo>
                    <a:pt x="88336" y="603971"/>
                  </a:lnTo>
                  <a:lnTo>
                    <a:pt x="79583" y="606569"/>
                  </a:lnTo>
                  <a:lnTo>
                    <a:pt x="70753" y="608237"/>
                  </a:lnTo>
                  <a:lnTo>
                    <a:pt x="62081" y="608594"/>
                  </a:lnTo>
                  <a:lnTo>
                    <a:pt x="60007" y="6086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4306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>
                <a:cs typeface="Arial" charset="0"/>
              </a:rPr>
              <a:t>	</a:t>
            </a:r>
            <a:r>
              <a:rPr lang="en-US" sz="3600" u="sng" dirty="0" smtClean="0">
                <a:cs typeface="Arial" charset="0"/>
              </a:rPr>
              <a:t>x-2</a:t>
            </a:r>
            <a:r>
              <a:rPr lang="en-US" sz="3600" dirty="0" smtClean="0">
                <a:cs typeface="Arial" charset="0"/>
              </a:rPr>
              <a:t> &lt; x-4</a:t>
            </a:r>
            <a:br>
              <a:rPr lang="en-US" sz="3600" dirty="0" smtClean="0">
                <a:cs typeface="Arial" charset="0"/>
              </a:rPr>
            </a:br>
            <a:r>
              <a:rPr lang="en-US" sz="3600" dirty="0" smtClean="0">
                <a:cs typeface="Arial" charset="0"/>
              </a:rPr>
              <a:t>	  3</a:t>
            </a:r>
            <a:endParaRPr lang="en-US" dirty="0"/>
          </a:p>
        </p:txBody>
      </p:sp>
      <p:sp>
        <p:nvSpPr>
          <p:cNvPr id="65" name="SMARTPenAnnotation296"/>
          <p:cNvSpPr/>
          <p:nvPr/>
        </p:nvSpPr>
        <p:spPr>
          <a:xfrm>
            <a:off x="1125864" y="625792"/>
            <a:ext cx="17136" cy="17145"/>
          </a:xfrm>
          <a:custGeom>
            <a:avLst/>
            <a:gdLst/>
            <a:ahLst/>
            <a:cxnLst/>
            <a:rect l="0" t="0" r="0" b="0"/>
            <a:pathLst>
              <a:path w="17136" h="17145">
                <a:moveTo>
                  <a:pt x="17135" y="0"/>
                </a:moveTo>
                <a:lnTo>
                  <a:pt x="17135" y="16783"/>
                </a:lnTo>
                <a:lnTo>
                  <a:pt x="16183" y="16903"/>
                </a:lnTo>
                <a:lnTo>
                  <a:pt x="14595" y="16984"/>
                </a:lnTo>
                <a:lnTo>
                  <a:pt x="8916" y="17136"/>
                </a:lnTo>
                <a:lnTo>
                  <a:pt x="1213" y="17144"/>
                </a:lnTo>
                <a:lnTo>
                  <a:pt x="805" y="16192"/>
                </a:lnTo>
                <a:lnTo>
                  <a:pt x="534" y="14605"/>
                </a:lnTo>
                <a:lnTo>
                  <a:pt x="0" y="8677"/>
                </a:lnTo>
                <a:lnTo>
                  <a:pt x="949" y="8642"/>
                </a:lnTo>
                <a:lnTo>
                  <a:pt x="8542" y="8573"/>
                </a:lnTo>
                <a:lnTo>
                  <a:pt x="17135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97"/>
          <p:cNvSpPr/>
          <p:nvPr/>
        </p:nvSpPr>
        <p:spPr>
          <a:xfrm>
            <a:off x="671512" y="462925"/>
            <a:ext cx="299773" cy="248593"/>
          </a:xfrm>
          <a:custGeom>
            <a:avLst/>
            <a:gdLst/>
            <a:ahLst/>
            <a:cxnLst/>
            <a:rect l="0" t="0" r="0" b="0"/>
            <a:pathLst>
              <a:path w="299773" h="248593">
                <a:moveTo>
                  <a:pt x="0" y="51425"/>
                </a:moveTo>
                <a:lnTo>
                  <a:pt x="7381" y="51425"/>
                </a:lnTo>
                <a:lnTo>
                  <a:pt x="15849" y="44044"/>
                </a:lnTo>
                <a:lnTo>
                  <a:pt x="19109" y="43382"/>
                </a:lnTo>
                <a:lnTo>
                  <a:pt x="21312" y="43205"/>
                </a:lnTo>
                <a:lnTo>
                  <a:pt x="23733" y="42135"/>
                </a:lnTo>
                <a:lnTo>
                  <a:pt x="31691" y="37030"/>
                </a:lnTo>
                <a:lnTo>
                  <a:pt x="41034" y="34142"/>
                </a:lnTo>
                <a:lnTo>
                  <a:pt x="50305" y="30091"/>
                </a:lnTo>
                <a:lnTo>
                  <a:pt x="60775" y="25115"/>
                </a:lnTo>
                <a:lnTo>
                  <a:pt x="66234" y="22455"/>
                </a:lnTo>
                <a:lnTo>
                  <a:pt x="74840" y="19499"/>
                </a:lnTo>
                <a:lnTo>
                  <a:pt x="82792" y="17233"/>
                </a:lnTo>
                <a:lnTo>
                  <a:pt x="87580" y="15295"/>
                </a:lnTo>
                <a:lnTo>
                  <a:pt x="92676" y="13051"/>
                </a:lnTo>
                <a:lnTo>
                  <a:pt x="97979" y="11555"/>
                </a:lnTo>
                <a:lnTo>
                  <a:pt x="103420" y="10557"/>
                </a:lnTo>
                <a:lnTo>
                  <a:pt x="108951" y="9892"/>
                </a:lnTo>
                <a:lnTo>
                  <a:pt x="114544" y="8496"/>
                </a:lnTo>
                <a:lnTo>
                  <a:pt x="120178" y="6613"/>
                </a:lnTo>
                <a:lnTo>
                  <a:pt x="125839" y="4405"/>
                </a:lnTo>
                <a:lnTo>
                  <a:pt x="131517" y="2933"/>
                </a:lnTo>
                <a:lnTo>
                  <a:pt x="137208" y="1952"/>
                </a:lnTo>
                <a:lnTo>
                  <a:pt x="142907" y="1298"/>
                </a:lnTo>
                <a:lnTo>
                  <a:pt x="148611" y="862"/>
                </a:lnTo>
                <a:lnTo>
                  <a:pt x="154319" y="571"/>
                </a:lnTo>
                <a:lnTo>
                  <a:pt x="168914" y="162"/>
                </a:lnTo>
                <a:lnTo>
                  <a:pt x="190912" y="5"/>
                </a:lnTo>
                <a:lnTo>
                  <a:pt x="195855" y="0"/>
                </a:lnTo>
                <a:lnTo>
                  <a:pt x="199150" y="949"/>
                </a:lnTo>
                <a:lnTo>
                  <a:pt x="201347" y="2534"/>
                </a:lnTo>
                <a:lnTo>
                  <a:pt x="202811" y="4543"/>
                </a:lnTo>
                <a:lnTo>
                  <a:pt x="204438" y="9316"/>
                </a:lnTo>
                <a:lnTo>
                  <a:pt x="204872" y="11922"/>
                </a:lnTo>
                <a:lnTo>
                  <a:pt x="207894" y="17358"/>
                </a:lnTo>
                <a:lnTo>
                  <a:pt x="210034" y="20141"/>
                </a:lnTo>
                <a:lnTo>
                  <a:pt x="212411" y="25773"/>
                </a:lnTo>
                <a:lnTo>
                  <a:pt x="213467" y="31451"/>
                </a:lnTo>
                <a:lnTo>
                  <a:pt x="213937" y="37150"/>
                </a:lnTo>
                <a:lnTo>
                  <a:pt x="213109" y="40003"/>
                </a:lnTo>
                <a:lnTo>
                  <a:pt x="209650" y="45713"/>
                </a:lnTo>
                <a:lnTo>
                  <a:pt x="207394" y="49522"/>
                </a:lnTo>
                <a:lnTo>
                  <a:pt x="204938" y="53966"/>
                </a:lnTo>
                <a:lnTo>
                  <a:pt x="202348" y="58834"/>
                </a:lnTo>
                <a:lnTo>
                  <a:pt x="198716" y="63032"/>
                </a:lnTo>
                <a:lnTo>
                  <a:pt x="189601" y="70236"/>
                </a:lnTo>
                <a:lnTo>
                  <a:pt x="184503" y="73490"/>
                </a:lnTo>
                <a:lnTo>
                  <a:pt x="179199" y="76613"/>
                </a:lnTo>
                <a:lnTo>
                  <a:pt x="173759" y="79647"/>
                </a:lnTo>
                <a:lnTo>
                  <a:pt x="169179" y="83574"/>
                </a:lnTo>
                <a:lnTo>
                  <a:pt x="165174" y="88098"/>
                </a:lnTo>
                <a:lnTo>
                  <a:pt x="161551" y="93018"/>
                </a:lnTo>
                <a:lnTo>
                  <a:pt x="157230" y="96299"/>
                </a:lnTo>
                <a:lnTo>
                  <a:pt x="152445" y="98486"/>
                </a:lnTo>
                <a:lnTo>
                  <a:pt x="147350" y="99944"/>
                </a:lnTo>
                <a:lnTo>
                  <a:pt x="139149" y="104104"/>
                </a:lnTo>
                <a:lnTo>
                  <a:pt x="135628" y="106546"/>
                </a:lnTo>
                <a:lnTo>
                  <a:pt x="126637" y="109261"/>
                </a:lnTo>
                <a:lnTo>
                  <a:pt x="111706" y="111394"/>
                </a:lnTo>
                <a:lnTo>
                  <a:pt x="116071" y="111421"/>
                </a:lnTo>
                <a:lnTo>
                  <a:pt x="118338" y="110472"/>
                </a:lnTo>
                <a:lnTo>
                  <a:pt x="126080" y="105538"/>
                </a:lnTo>
                <a:lnTo>
                  <a:pt x="131600" y="104050"/>
                </a:lnTo>
                <a:lnTo>
                  <a:pt x="136311" y="102701"/>
                </a:lnTo>
                <a:lnTo>
                  <a:pt x="149165" y="98661"/>
                </a:lnTo>
                <a:lnTo>
                  <a:pt x="155641" y="96251"/>
                </a:lnTo>
                <a:lnTo>
                  <a:pt x="161863" y="93691"/>
                </a:lnTo>
                <a:lnTo>
                  <a:pt x="167916" y="91032"/>
                </a:lnTo>
                <a:lnTo>
                  <a:pt x="174809" y="89260"/>
                </a:lnTo>
                <a:lnTo>
                  <a:pt x="182262" y="88078"/>
                </a:lnTo>
                <a:lnTo>
                  <a:pt x="190088" y="87290"/>
                </a:lnTo>
                <a:lnTo>
                  <a:pt x="198163" y="86765"/>
                </a:lnTo>
                <a:lnTo>
                  <a:pt x="206403" y="86415"/>
                </a:lnTo>
                <a:lnTo>
                  <a:pt x="231059" y="85853"/>
                </a:lnTo>
                <a:lnTo>
                  <a:pt x="246474" y="85755"/>
                </a:lnTo>
                <a:lnTo>
                  <a:pt x="251946" y="86694"/>
                </a:lnTo>
                <a:lnTo>
                  <a:pt x="257499" y="88273"/>
                </a:lnTo>
                <a:lnTo>
                  <a:pt x="263106" y="90277"/>
                </a:lnTo>
                <a:lnTo>
                  <a:pt x="271876" y="95045"/>
                </a:lnTo>
                <a:lnTo>
                  <a:pt x="279901" y="100339"/>
                </a:lnTo>
                <a:lnTo>
                  <a:pt x="284708" y="103084"/>
                </a:lnTo>
                <a:lnTo>
                  <a:pt x="289818" y="105867"/>
                </a:lnTo>
                <a:lnTo>
                  <a:pt x="293225" y="108674"/>
                </a:lnTo>
                <a:lnTo>
                  <a:pt x="295495" y="111499"/>
                </a:lnTo>
                <a:lnTo>
                  <a:pt x="297009" y="114334"/>
                </a:lnTo>
                <a:lnTo>
                  <a:pt x="298692" y="120024"/>
                </a:lnTo>
                <a:lnTo>
                  <a:pt x="299439" y="126681"/>
                </a:lnTo>
                <a:lnTo>
                  <a:pt x="299639" y="131123"/>
                </a:lnTo>
                <a:lnTo>
                  <a:pt x="299772" y="135989"/>
                </a:lnTo>
                <a:lnTo>
                  <a:pt x="297955" y="140186"/>
                </a:lnTo>
                <a:lnTo>
                  <a:pt x="294839" y="143936"/>
                </a:lnTo>
                <a:lnTo>
                  <a:pt x="286297" y="151596"/>
                </a:lnTo>
                <a:lnTo>
                  <a:pt x="276151" y="161350"/>
                </a:lnTo>
                <a:lnTo>
                  <a:pt x="259728" y="177552"/>
                </a:lnTo>
                <a:lnTo>
                  <a:pt x="253162" y="183134"/>
                </a:lnTo>
                <a:lnTo>
                  <a:pt x="245927" y="188761"/>
                </a:lnTo>
                <a:lnTo>
                  <a:pt x="238247" y="194417"/>
                </a:lnTo>
                <a:lnTo>
                  <a:pt x="222092" y="205782"/>
                </a:lnTo>
                <a:lnTo>
                  <a:pt x="213784" y="211479"/>
                </a:lnTo>
                <a:lnTo>
                  <a:pt x="206340" y="216230"/>
                </a:lnTo>
                <a:lnTo>
                  <a:pt x="199473" y="220350"/>
                </a:lnTo>
                <a:lnTo>
                  <a:pt x="192989" y="224049"/>
                </a:lnTo>
                <a:lnTo>
                  <a:pt x="187714" y="227467"/>
                </a:lnTo>
                <a:lnTo>
                  <a:pt x="179314" y="233806"/>
                </a:lnTo>
                <a:lnTo>
                  <a:pt x="176692" y="236830"/>
                </a:lnTo>
                <a:lnTo>
                  <a:pt x="174945" y="239798"/>
                </a:lnTo>
                <a:lnTo>
                  <a:pt x="173780" y="242729"/>
                </a:lnTo>
                <a:lnTo>
                  <a:pt x="172051" y="244684"/>
                </a:lnTo>
                <a:lnTo>
                  <a:pt x="169946" y="245986"/>
                </a:lnTo>
                <a:lnTo>
                  <a:pt x="162877" y="2485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98"/>
          <p:cNvSpPr/>
          <p:nvPr/>
        </p:nvSpPr>
        <p:spPr>
          <a:xfrm>
            <a:off x="3046105" y="608647"/>
            <a:ext cx="42853" cy="33929"/>
          </a:xfrm>
          <a:custGeom>
            <a:avLst/>
            <a:gdLst/>
            <a:ahLst/>
            <a:cxnLst/>
            <a:rect l="0" t="0" r="0" b="0"/>
            <a:pathLst>
              <a:path w="42853" h="33929">
                <a:moveTo>
                  <a:pt x="42852" y="8573"/>
                </a:moveTo>
                <a:lnTo>
                  <a:pt x="42852" y="15953"/>
                </a:lnTo>
                <a:lnTo>
                  <a:pt x="41899" y="16351"/>
                </a:lnTo>
                <a:lnTo>
                  <a:pt x="40312" y="16615"/>
                </a:lnTo>
                <a:lnTo>
                  <a:pt x="38301" y="16792"/>
                </a:lnTo>
                <a:lnTo>
                  <a:pt x="36961" y="17862"/>
                </a:lnTo>
                <a:lnTo>
                  <a:pt x="36067" y="19528"/>
                </a:lnTo>
                <a:lnTo>
                  <a:pt x="35471" y="21591"/>
                </a:lnTo>
                <a:lnTo>
                  <a:pt x="34121" y="22967"/>
                </a:lnTo>
                <a:lnTo>
                  <a:pt x="32269" y="23884"/>
                </a:lnTo>
                <a:lnTo>
                  <a:pt x="30082" y="24495"/>
                </a:lnTo>
                <a:lnTo>
                  <a:pt x="27671" y="24902"/>
                </a:lnTo>
                <a:lnTo>
                  <a:pt x="25111" y="25174"/>
                </a:lnTo>
                <a:lnTo>
                  <a:pt x="22452" y="25355"/>
                </a:lnTo>
                <a:lnTo>
                  <a:pt x="19727" y="26429"/>
                </a:lnTo>
                <a:lnTo>
                  <a:pt x="16958" y="28097"/>
                </a:lnTo>
                <a:lnTo>
                  <a:pt x="10221" y="33067"/>
                </a:lnTo>
                <a:lnTo>
                  <a:pt x="8715" y="33474"/>
                </a:lnTo>
                <a:lnTo>
                  <a:pt x="6759" y="33746"/>
                </a:lnTo>
                <a:lnTo>
                  <a:pt x="4503" y="33928"/>
                </a:lnTo>
                <a:lnTo>
                  <a:pt x="2998" y="33096"/>
                </a:lnTo>
                <a:lnTo>
                  <a:pt x="1995" y="31589"/>
                </a:lnTo>
                <a:lnTo>
                  <a:pt x="107" y="26061"/>
                </a:lnTo>
                <a:lnTo>
                  <a:pt x="68" y="24994"/>
                </a:lnTo>
                <a:lnTo>
                  <a:pt x="0" y="18367"/>
                </a:lnTo>
                <a:lnTo>
                  <a:pt x="949" y="17007"/>
                </a:lnTo>
                <a:lnTo>
                  <a:pt x="2534" y="15148"/>
                </a:lnTo>
                <a:lnTo>
                  <a:pt x="4543" y="12956"/>
                </a:lnTo>
                <a:lnTo>
                  <a:pt x="6835" y="11495"/>
                </a:lnTo>
                <a:lnTo>
                  <a:pt x="9316" y="10521"/>
                </a:lnTo>
                <a:lnTo>
                  <a:pt x="11922" y="9871"/>
                </a:lnTo>
                <a:lnTo>
                  <a:pt x="14612" y="9438"/>
                </a:lnTo>
                <a:lnTo>
                  <a:pt x="17358" y="9150"/>
                </a:lnTo>
                <a:lnTo>
                  <a:pt x="20141" y="8957"/>
                </a:lnTo>
                <a:lnTo>
                  <a:pt x="21996" y="7877"/>
                </a:lnTo>
                <a:lnTo>
                  <a:pt x="23233" y="6204"/>
                </a:lnTo>
                <a:lnTo>
                  <a:pt x="24058" y="4136"/>
                </a:lnTo>
                <a:lnTo>
                  <a:pt x="25560" y="2757"/>
                </a:lnTo>
                <a:lnTo>
                  <a:pt x="27514" y="1838"/>
                </a:lnTo>
                <a:lnTo>
                  <a:pt x="342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99"/>
          <p:cNvSpPr/>
          <p:nvPr/>
        </p:nvSpPr>
        <p:spPr>
          <a:xfrm>
            <a:off x="3277552" y="428625"/>
            <a:ext cx="316990" cy="214313"/>
          </a:xfrm>
          <a:custGeom>
            <a:avLst/>
            <a:gdLst/>
            <a:ahLst/>
            <a:cxnLst/>
            <a:rect l="0" t="0" r="0" b="0"/>
            <a:pathLst>
              <a:path w="316990" h="214313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11932" y="12594"/>
                </a:lnTo>
                <a:lnTo>
                  <a:pt x="15574" y="11253"/>
                </a:lnTo>
                <a:lnTo>
                  <a:pt x="24702" y="9764"/>
                </a:lnTo>
                <a:lnTo>
                  <a:pt x="29803" y="8414"/>
                </a:lnTo>
                <a:lnTo>
                  <a:pt x="35109" y="6562"/>
                </a:lnTo>
                <a:lnTo>
                  <a:pt x="40550" y="4374"/>
                </a:lnTo>
                <a:lnTo>
                  <a:pt x="46084" y="2916"/>
                </a:lnTo>
                <a:lnTo>
                  <a:pt x="51678" y="1944"/>
                </a:lnTo>
                <a:lnTo>
                  <a:pt x="57312" y="1296"/>
                </a:lnTo>
                <a:lnTo>
                  <a:pt x="63925" y="864"/>
                </a:lnTo>
                <a:lnTo>
                  <a:pt x="71192" y="576"/>
                </a:lnTo>
                <a:lnTo>
                  <a:pt x="92531" y="170"/>
                </a:lnTo>
                <a:lnTo>
                  <a:pt x="179881" y="0"/>
                </a:lnTo>
                <a:lnTo>
                  <a:pt x="183739" y="953"/>
                </a:lnTo>
                <a:lnTo>
                  <a:pt x="190564" y="4551"/>
                </a:lnTo>
                <a:lnTo>
                  <a:pt x="196773" y="9325"/>
                </a:lnTo>
                <a:lnTo>
                  <a:pt x="203969" y="15600"/>
                </a:lnTo>
                <a:lnTo>
                  <a:pt x="204559" y="17067"/>
                </a:lnTo>
                <a:lnTo>
                  <a:pt x="205390" y="23683"/>
                </a:lnTo>
                <a:lnTo>
                  <a:pt x="205585" y="28941"/>
                </a:lnTo>
                <a:lnTo>
                  <a:pt x="203731" y="31676"/>
                </a:lnTo>
                <a:lnTo>
                  <a:pt x="196592" y="37256"/>
                </a:lnTo>
                <a:lnTo>
                  <a:pt x="189610" y="42910"/>
                </a:lnTo>
                <a:lnTo>
                  <a:pt x="182378" y="48598"/>
                </a:lnTo>
                <a:lnTo>
                  <a:pt x="172814" y="54302"/>
                </a:lnTo>
                <a:lnTo>
                  <a:pt x="162214" y="60011"/>
                </a:lnTo>
                <a:lnTo>
                  <a:pt x="156720" y="62867"/>
                </a:lnTo>
                <a:lnTo>
                  <a:pt x="153057" y="65724"/>
                </a:lnTo>
                <a:lnTo>
                  <a:pt x="150616" y="68581"/>
                </a:lnTo>
                <a:lnTo>
                  <a:pt x="148988" y="71438"/>
                </a:lnTo>
                <a:lnTo>
                  <a:pt x="145998" y="73343"/>
                </a:lnTo>
                <a:lnTo>
                  <a:pt x="137596" y="75459"/>
                </a:lnTo>
                <a:lnTo>
                  <a:pt x="134593" y="76976"/>
                </a:lnTo>
                <a:lnTo>
                  <a:pt x="132591" y="78940"/>
                </a:lnTo>
                <a:lnTo>
                  <a:pt x="131256" y="81201"/>
                </a:lnTo>
                <a:lnTo>
                  <a:pt x="129414" y="82709"/>
                </a:lnTo>
                <a:lnTo>
                  <a:pt x="127233" y="83714"/>
                </a:lnTo>
                <a:lnTo>
                  <a:pt x="120438" y="85607"/>
                </a:lnTo>
                <a:lnTo>
                  <a:pt x="120098" y="91593"/>
                </a:lnTo>
                <a:lnTo>
                  <a:pt x="120052" y="93095"/>
                </a:lnTo>
                <a:lnTo>
                  <a:pt x="125112" y="93763"/>
                </a:lnTo>
                <a:lnTo>
                  <a:pt x="133710" y="94060"/>
                </a:lnTo>
                <a:lnTo>
                  <a:pt x="164869" y="94266"/>
                </a:lnTo>
                <a:lnTo>
                  <a:pt x="189185" y="94288"/>
                </a:lnTo>
                <a:lnTo>
                  <a:pt x="197561" y="95243"/>
                </a:lnTo>
                <a:lnTo>
                  <a:pt x="206002" y="96833"/>
                </a:lnTo>
                <a:lnTo>
                  <a:pt x="214487" y="98845"/>
                </a:lnTo>
                <a:lnTo>
                  <a:pt x="223002" y="101139"/>
                </a:lnTo>
                <a:lnTo>
                  <a:pt x="240082" y="106228"/>
                </a:lnTo>
                <a:lnTo>
                  <a:pt x="247685" y="107966"/>
                </a:lnTo>
                <a:lnTo>
                  <a:pt x="254658" y="109125"/>
                </a:lnTo>
                <a:lnTo>
                  <a:pt x="261212" y="109897"/>
                </a:lnTo>
                <a:lnTo>
                  <a:pt x="267486" y="111365"/>
                </a:lnTo>
                <a:lnTo>
                  <a:pt x="273575" y="113295"/>
                </a:lnTo>
                <a:lnTo>
                  <a:pt x="279538" y="115535"/>
                </a:lnTo>
                <a:lnTo>
                  <a:pt x="285418" y="117981"/>
                </a:lnTo>
                <a:lnTo>
                  <a:pt x="291244" y="120564"/>
                </a:lnTo>
                <a:lnTo>
                  <a:pt x="297032" y="123238"/>
                </a:lnTo>
                <a:lnTo>
                  <a:pt x="306005" y="128750"/>
                </a:lnTo>
                <a:lnTo>
                  <a:pt x="309731" y="131553"/>
                </a:lnTo>
                <a:lnTo>
                  <a:pt x="312214" y="134374"/>
                </a:lnTo>
                <a:lnTo>
                  <a:pt x="313871" y="137208"/>
                </a:lnTo>
                <a:lnTo>
                  <a:pt x="315711" y="142896"/>
                </a:lnTo>
                <a:lnTo>
                  <a:pt x="316529" y="148599"/>
                </a:lnTo>
                <a:lnTo>
                  <a:pt x="316892" y="154309"/>
                </a:lnTo>
                <a:lnTo>
                  <a:pt x="316989" y="157165"/>
                </a:lnTo>
                <a:lnTo>
                  <a:pt x="316101" y="160974"/>
                </a:lnTo>
                <a:lnTo>
                  <a:pt x="314557" y="165418"/>
                </a:lnTo>
                <a:lnTo>
                  <a:pt x="312574" y="170286"/>
                </a:lnTo>
                <a:lnTo>
                  <a:pt x="310301" y="174484"/>
                </a:lnTo>
                <a:lnTo>
                  <a:pt x="307832" y="178235"/>
                </a:lnTo>
                <a:lnTo>
                  <a:pt x="305233" y="181688"/>
                </a:lnTo>
                <a:lnTo>
                  <a:pt x="301596" y="183990"/>
                </a:lnTo>
                <a:lnTo>
                  <a:pt x="292475" y="186548"/>
                </a:lnTo>
                <a:lnTo>
                  <a:pt x="284612" y="190225"/>
                </a:lnTo>
                <a:lnTo>
                  <a:pt x="276989" y="195034"/>
                </a:lnTo>
                <a:lnTo>
                  <a:pt x="267251" y="200347"/>
                </a:lnTo>
                <a:lnTo>
                  <a:pt x="261988" y="202144"/>
                </a:lnTo>
                <a:lnTo>
                  <a:pt x="256573" y="203343"/>
                </a:lnTo>
                <a:lnTo>
                  <a:pt x="251059" y="204142"/>
                </a:lnTo>
                <a:lnTo>
                  <a:pt x="245478" y="204674"/>
                </a:lnTo>
                <a:lnTo>
                  <a:pt x="239851" y="205029"/>
                </a:lnTo>
                <a:lnTo>
                  <a:pt x="234196" y="205266"/>
                </a:lnTo>
                <a:lnTo>
                  <a:pt x="220293" y="205529"/>
                </a:lnTo>
                <a:lnTo>
                  <a:pt x="212584" y="205599"/>
                </a:lnTo>
                <a:lnTo>
                  <a:pt x="204588" y="206599"/>
                </a:lnTo>
                <a:lnTo>
                  <a:pt x="196399" y="208217"/>
                </a:lnTo>
                <a:lnTo>
                  <a:pt x="188083" y="210249"/>
                </a:lnTo>
                <a:lnTo>
                  <a:pt x="179681" y="211603"/>
                </a:lnTo>
                <a:lnTo>
                  <a:pt x="171222" y="212506"/>
                </a:lnTo>
                <a:lnTo>
                  <a:pt x="162726" y="213108"/>
                </a:lnTo>
                <a:lnTo>
                  <a:pt x="155157" y="213509"/>
                </a:lnTo>
                <a:lnTo>
                  <a:pt x="141666" y="213955"/>
                </a:lnTo>
                <a:lnTo>
                  <a:pt x="117483" y="214242"/>
                </a:lnTo>
                <a:lnTo>
                  <a:pt x="4286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00"/>
          <p:cNvSpPr/>
          <p:nvPr/>
        </p:nvSpPr>
        <p:spPr>
          <a:xfrm>
            <a:off x="448627" y="385762"/>
            <a:ext cx="668656" cy="265748"/>
          </a:xfrm>
          <a:custGeom>
            <a:avLst/>
            <a:gdLst/>
            <a:ahLst/>
            <a:cxnLst/>
            <a:rect l="0" t="0" r="0" b="0"/>
            <a:pathLst>
              <a:path w="668656" h="265748">
                <a:moveTo>
                  <a:pt x="668655" y="0"/>
                </a:moveTo>
                <a:lnTo>
                  <a:pt x="663716" y="0"/>
                </a:lnTo>
                <a:lnTo>
                  <a:pt x="668655" y="0"/>
                </a:lnTo>
                <a:lnTo>
                  <a:pt x="660187" y="0"/>
                </a:lnTo>
                <a:lnTo>
                  <a:pt x="668551" y="0"/>
                </a:lnTo>
                <a:lnTo>
                  <a:pt x="660433" y="8219"/>
                </a:lnTo>
                <a:lnTo>
                  <a:pt x="660186" y="8468"/>
                </a:lnTo>
                <a:lnTo>
                  <a:pt x="643293" y="8572"/>
                </a:lnTo>
                <a:lnTo>
                  <a:pt x="635588" y="15953"/>
                </a:lnTo>
                <a:lnTo>
                  <a:pt x="621871" y="16910"/>
                </a:lnTo>
                <a:lnTo>
                  <a:pt x="606026" y="17114"/>
                </a:lnTo>
                <a:lnTo>
                  <a:pt x="603090" y="18077"/>
                </a:lnTo>
                <a:lnTo>
                  <a:pt x="590740" y="25874"/>
                </a:lnTo>
                <a:lnTo>
                  <a:pt x="579106" y="31373"/>
                </a:lnTo>
                <a:lnTo>
                  <a:pt x="569203" y="33426"/>
                </a:lnTo>
                <a:lnTo>
                  <a:pt x="563177" y="33906"/>
                </a:lnTo>
                <a:lnTo>
                  <a:pt x="560236" y="34986"/>
                </a:lnTo>
                <a:lnTo>
                  <a:pt x="554429" y="38727"/>
                </a:lnTo>
                <a:lnTo>
                  <a:pt x="546133" y="41025"/>
                </a:lnTo>
                <a:lnTo>
                  <a:pt x="541253" y="41637"/>
                </a:lnTo>
                <a:lnTo>
                  <a:pt x="533292" y="44858"/>
                </a:lnTo>
                <a:lnTo>
                  <a:pt x="520915" y="52026"/>
                </a:lnTo>
                <a:lnTo>
                  <a:pt x="515869" y="54687"/>
                </a:lnTo>
                <a:lnTo>
                  <a:pt x="505183" y="57643"/>
                </a:lnTo>
                <a:lnTo>
                  <a:pt x="499666" y="58431"/>
                </a:lnTo>
                <a:lnTo>
                  <a:pt x="490996" y="61847"/>
                </a:lnTo>
                <a:lnTo>
                  <a:pt x="487351" y="64091"/>
                </a:lnTo>
                <a:lnTo>
                  <a:pt x="475680" y="66585"/>
                </a:lnTo>
                <a:lnTo>
                  <a:pt x="462873" y="68646"/>
                </a:lnTo>
                <a:lnTo>
                  <a:pt x="449356" y="75161"/>
                </a:lnTo>
                <a:lnTo>
                  <a:pt x="422630" y="88697"/>
                </a:lnTo>
                <a:lnTo>
                  <a:pt x="411355" y="91808"/>
                </a:lnTo>
                <a:lnTo>
                  <a:pt x="405682" y="92638"/>
                </a:lnTo>
                <a:lnTo>
                  <a:pt x="396838" y="96100"/>
                </a:lnTo>
                <a:lnTo>
                  <a:pt x="387827" y="100814"/>
                </a:lnTo>
                <a:lnTo>
                  <a:pt x="367642" y="108822"/>
                </a:lnTo>
                <a:lnTo>
                  <a:pt x="355166" y="114406"/>
                </a:lnTo>
                <a:lnTo>
                  <a:pt x="340732" y="120062"/>
                </a:lnTo>
                <a:lnTo>
                  <a:pt x="325744" y="125751"/>
                </a:lnTo>
                <a:lnTo>
                  <a:pt x="312733" y="131454"/>
                </a:lnTo>
                <a:lnTo>
                  <a:pt x="298060" y="137164"/>
                </a:lnTo>
                <a:lnTo>
                  <a:pt x="282966" y="142877"/>
                </a:lnTo>
                <a:lnTo>
                  <a:pt x="269908" y="148591"/>
                </a:lnTo>
                <a:lnTo>
                  <a:pt x="255214" y="154305"/>
                </a:lnTo>
                <a:lnTo>
                  <a:pt x="240111" y="160020"/>
                </a:lnTo>
                <a:lnTo>
                  <a:pt x="227048" y="165735"/>
                </a:lnTo>
                <a:lnTo>
                  <a:pt x="212353" y="171450"/>
                </a:lnTo>
                <a:lnTo>
                  <a:pt x="197249" y="177165"/>
                </a:lnTo>
                <a:lnTo>
                  <a:pt x="184186" y="182880"/>
                </a:lnTo>
                <a:lnTo>
                  <a:pt x="169490" y="188595"/>
                </a:lnTo>
                <a:lnTo>
                  <a:pt x="154387" y="194310"/>
                </a:lnTo>
                <a:lnTo>
                  <a:pt x="141324" y="200025"/>
                </a:lnTo>
                <a:lnTo>
                  <a:pt x="126628" y="208280"/>
                </a:lnTo>
                <a:lnTo>
                  <a:pt x="118709" y="213148"/>
                </a:lnTo>
                <a:lnTo>
                  <a:pt x="102289" y="221098"/>
                </a:lnTo>
                <a:lnTo>
                  <a:pt x="85467" y="227806"/>
                </a:lnTo>
                <a:lnTo>
                  <a:pt x="68465" y="233962"/>
                </a:lnTo>
                <a:lnTo>
                  <a:pt x="56464" y="239873"/>
                </a:lnTo>
                <a:lnTo>
                  <a:pt x="51930" y="242783"/>
                </a:lnTo>
                <a:lnTo>
                  <a:pt x="41813" y="246016"/>
                </a:lnTo>
                <a:lnTo>
                  <a:pt x="36447" y="246878"/>
                </a:lnTo>
                <a:lnTo>
                  <a:pt x="27946" y="250376"/>
                </a:lnTo>
                <a:lnTo>
                  <a:pt x="20993" y="254153"/>
                </a:lnTo>
                <a:lnTo>
                  <a:pt x="14728" y="255832"/>
                </a:lnTo>
                <a:lnTo>
                  <a:pt x="12676" y="257232"/>
                </a:lnTo>
                <a:lnTo>
                  <a:pt x="11308" y="259118"/>
                </a:lnTo>
                <a:lnTo>
                  <a:pt x="10396" y="261328"/>
                </a:lnTo>
                <a:lnTo>
                  <a:pt x="8836" y="262801"/>
                </a:lnTo>
                <a:lnTo>
                  <a:pt x="6843" y="263783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01"/>
          <p:cNvSpPr/>
          <p:nvPr/>
        </p:nvSpPr>
        <p:spPr>
          <a:xfrm>
            <a:off x="1305877" y="848677"/>
            <a:ext cx="574358" cy="214314"/>
          </a:xfrm>
          <a:custGeom>
            <a:avLst/>
            <a:gdLst/>
            <a:ahLst/>
            <a:cxnLst/>
            <a:rect l="0" t="0" r="0" b="0"/>
            <a:pathLst>
              <a:path w="574358" h="214314">
                <a:moveTo>
                  <a:pt x="574357" y="0"/>
                </a:moveTo>
                <a:lnTo>
                  <a:pt x="561587" y="0"/>
                </a:lnTo>
                <a:lnTo>
                  <a:pt x="549407" y="4551"/>
                </a:lnTo>
                <a:lnTo>
                  <a:pt x="539138" y="9325"/>
                </a:lnTo>
                <a:lnTo>
                  <a:pt x="527272" y="14622"/>
                </a:lnTo>
                <a:lnTo>
                  <a:pt x="512473" y="20151"/>
                </a:lnTo>
                <a:lnTo>
                  <a:pt x="498911" y="25784"/>
                </a:lnTo>
                <a:lnTo>
                  <a:pt x="484628" y="31462"/>
                </a:lnTo>
                <a:lnTo>
                  <a:pt x="475485" y="34310"/>
                </a:lnTo>
                <a:lnTo>
                  <a:pt x="465580" y="37161"/>
                </a:lnTo>
                <a:lnTo>
                  <a:pt x="456119" y="40966"/>
                </a:lnTo>
                <a:lnTo>
                  <a:pt x="446954" y="45408"/>
                </a:lnTo>
                <a:lnTo>
                  <a:pt x="437987" y="50275"/>
                </a:lnTo>
                <a:lnTo>
                  <a:pt x="428199" y="54471"/>
                </a:lnTo>
                <a:lnTo>
                  <a:pt x="417864" y="58222"/>
                </a:lnTo>
                <a:lnTo>
                  <a:pt x="407163" y="61675"/>
                </a:lnTo>
                <a:lnTo>
                  <a:pt x="396220" y="65881"/>
                </a:lnTo>
                <a:lnTo>
                  <a:pt x="385114" y="70591"/>
                </a:lnTo>
                <a:lnTo>
                  <a:pt x="373900" y="75636"/>
                </a:lnTo>
                <a:lnTo>
                  <a:pt x="348740" y="86321"/>
                </a:lnTo>
                <a:lnTo>
                  <a:pt x="335363" y="91837"/>
                </a:lnTo>
                <a:lnTo>
                  <a:pt x="322636" y="97420"/>
                </a:lnTo>
                <a:lnTo>
                  <a:pt x="285567" y="114379"/>
                </a:lnTo>
                <a:lnTo>
                  <a:pt x="244844" y="131468"/>
                </a:lnTo>
                <a:lnTo>
                  <a:pt x="216769" y="142885"/>
                </a:lnTo>
                <a:lnTo>
                  <a:pt x="203568" y="148597"/>
                </a:lnTo>
                <a:lnTo>
                  <a:pt x="178739" y="160023"/>
                </a:lnTo>
                <a:lnTo>
                  <a:pt x="165832" y="164785"/>
                </a:lnTo>
                <a:lnTo>
                  <a:pt x="152465" y="168911"/>
                </a:lnTo>
                <a:lnTo>
                  <a:pt x="138791" y="172615"/>
                </a:lnTo>
                <a:lnTo>
                  <a:pt x="126817" y="176989"/>
                </a:lnTo>
                <a:lnTo>
                  <a:pt x="115977" y="181810"/>
                </a:lnTo>
                <a:lnTo>
                  <a:pt x="105893" y="186929"/>
                </a:lnTo>
                <a:lnTo>
                  <a:pt x="96313" y="190342"/>
                </a:lnTo>
                <a:lnTo>
                  <a:pt x="87069" y="192617"/>
                </a:lnTo>
                <a:lnTo>
                  <a:pt x="70130" y="196098"/>
                </a:lnTo>
                <a:lnTo>
                  <a:pt x="56251" y="200820"/>
                </a:lnTo>
                <a:lnTo>
                  <a:pt x="41193" y="203553"/>
                </a:lnTo>
                <a:lnTo>
                  <a:pt x="26881" y="205721"/>
                </a:lnTo>
                <a:lnTo>
                  <a:pt x="9931" y="212333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02"/>
          <p:cNvSpPr/>
          <p:nvPr/>
        </p:nvSpPr>
        <p:spPr>
          <a:xfrm>
            <a:off x="1134436" y="1423035"/>
            <a:ext cx="325747" cy="240030"/>
          </a:xfrm>
          <a:custGeom>
            <a:avLst/>
            <a:gdLst/>
            <a:ahLst/>
            <a:cxnLst/>
            <a:rect l="0" t="0" r="0" b="0"/>
            <a:pathLst>
              <a:path w="325747" h="240030">
                <a:moveTo>
                  <a:pt x="8563" y="0"/>
                </a:moveTo>
                <a:lnTo>
                  <a:pt x="0" y="0"/>
                </a:lnTo>
                <a:lnTo>
                  <a:pt x="37152" y="37160"/>
                </a:lnTo>
                <a:lnTo>
                  <a:pt x="40005" y="40966"/>
                </a:lnTo>
                <a:lnTo>
                  <a:pt x="42859" y="45408"/>
                </a:lnTo>
                <a:lnTo>
                  <a:pt x="45715" y="50274"/>
                </a:lnTo>
                <a:lnTo>
                  <a:pt x="49523" y="54471"/>
                </a:lnTo>
                <a:lnTo>
                  <a:pt x="58835" y="61674"/>
                </a:lnTo>
                <a:lnTo>
                  <a:pt x="66784" y="68050"/>
                </a:lnTo>
                <a:lnTo>
                  <a:pt x="74444" y="75012"/>
                </a:lnTo>
                <a:lnTo>
                  <a:pt x="89467" y="89641"/>
                </a:lnTo>
                <a:lnTo>
                  <a:pt x="100401" y="100483"/>
                </a:lnTo>
                <a:lnTo>
                  <a:pt x="105983" y="105088"/>
                </a:lnTo>
                <a:lnTo>
                  <a:pt x="111610" y="109111"/>
                </a:lnTo>
                <a:lnTo>
                  <a:pt x="138879" y="126963"/>
                </a:lnTo>
                <a:lnTo>
                  <a:pt x="145923" y="131314"/>
                </a:lnTo>
                <a:lnTo>
                  <a:pt x="152524" y="135167"/>
                </a:lnTo>
                <a:lnTo>
                  <a:pt x="158830" y="138689"/>
                </a:lnTo>
                <a:lnTo>
                  <a:pt x="164939" y="142942"/>
                </a:lnTo>
                <a:lnTo>
                  <a:pt x="170916" y="147682"/>
                </a:lnTo>
                <a:lnTo>
                  <a:pt x="176806" y="152747"/>
                </a:lnTo>
                <a:lnTo>
                  <a:pt x="182638" y="157076"/>
                </a:lnTo>
                <a:lnTo>
                  <a:pt x="188431" y="160915"/>
                </a:lnTo>
                <a:lnTo>
                  <a:pt x="194197" y="164426"/>
                </a:lnTo>
                <a:lnTo>
                  <a:pt x="199947" y="168672"/>
                </a:lnTo>
                <a:lnTo>
                  <a:pt x="205685" y="173408"/>
                </a:lnTo>
                <a:lnTo>
                  <a:pt x="211415" y="178470"/>
                </a:lnTo>
                <a:lnTo>
                  <a:pt x="217141" y="182797"/>
                </a:lnTo>
                <a:lnTo>
                  <a:pt x="222862" y="186635"/>
                </a:lnTo>
                <a:lnTo>
                  <a:pt x="228582" y="190146"/>
                </a:lnTo>
                <a:lnTo>
                  <a:pt x="234300" y="193439"/>
                </a:lnTo>
                <a:lnTo>
                  <a:pt x="245733" y="199637"/>
                </a:lnTo>
                <a:lnTo>
                  <a:pt x="268595" y="211378"/>
                </a:lnTo>
                <a:lnTo>
                  <a:pt x="280026" y="217136"/>
                </a:lnTo>
                <a:lnTo>
                  <a:pt x="288916" y="222869"/>
                </a:lnTo>
                <a:lnTo>
                  <a:pt x="296042" y="228593"/>
                </a:lnTo>
                <a:lnTo>
                  <a:pt x="302384" y="234312"/>
                </a:lnTo>
                <a:lnTo>
                  <a:pt x="305409" y="236218"/>
                </a:lnTo>
                <a:lnTo>
                  <a:pt x="315436" y="239528"/>
                </a:lnTo>
                <a:lnTo>
                  <a:pt x="316659" y="239881"/>
                </a:lnTo>
                <a:lnTo>
                  <a:pt x="325746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03"/>
          <p:cNvSpPr/>
          <p:nvPr/>
        </p:nvSpPr>
        <p:spPr>
          <a:xfrm>
            <a:off x="1160144" y="1483042"/>
            <a:ext cx="231459" cy="214314"/>
          </a:xfrm>
          <a:custGeom>
            <a:avLst/>
            <a:gdLst/>
            <a:ahLst/>
            <a:cxnLst/>
            <a:rect l="0" t="0" r="0" b="0"/>
            <a:pathLst>
              <a:path w="231459" h="214314">
                <a:moveTo>
                  <a:pt x="231458" y="0"/>
                </a:moveTo>
                <a:lnTo>
                  <a:pt x="223238" y="0"/>
                </a:lnTo>
                <a:lnTo>
                  <a:pt x="218439" y="4551"/>
                </a:lnTo>
                <a:lnTo>
                  <a:pt x="217064" y="6844"/>
                </a:lnTo>
                <a:lnTo>
                  <a:pt x="215535" y="11932"/>
                </a:lnTo>
                <a:lnTo>
                  <a:pt x="212316" y="17368"/>
                </a:lnTo>
                <a:lnTo>
                  <a:pt x="207711" y="22959"/>
                </a:lnTo>
                <a:lnTo>
                  <a:pt x="202489" y="28619"/>
                </a:lnTo>
                <a:lnTo>
                  <a:pt x="199763" y="32414"/>
                </a:lnTo>
                <a:lnTo>
                  <a:pt x="196993" y="36850"/>
                </a:lnTo>
                <a:lnTo>
                  <a:pt x="194194" y="41711"/>
                </a:lnTo>
                <a:lnTo>
                  <a:pt x="190422" y="46858"/>
                </a:lnTo>
                <a:lnTo>
                  <a:pt x="186004" y="52193"/>
                </a:lnTo>
                <a:lnTo>
                  <a:pt x="181153" y="57656"/>
                </a:lnTo>
                <a:lnTo>
                  <a:pt x="170683" y="68805"/>
                </a:lnTo>
                <a:lnTo>
                  <a:pt x="148439" y="91484"/>
                </a:lnTo>
                <a:lnTo>
                  <a:pt x="140869" y="97185"/>
                </a:lnTo>
                <a:lnTo>
                  <a:pt x="132013" y="102890"/>
                </a:lnTo>
                <a:lnTo>
                  <a:pt x="122299" y="108598"/>
                </a:lnTo>
                <a:lnTo>
                  <a:pt x="103885" y="120021"/>
                </a:lnTo>
                <a:lnTo>
                  <a:pt x="94974" y="125734"/>
                </a:lnTo>
                <a:lnTo>
                  <a:pt x="88082" y="131448"/>
                </a:lnTo>
                <a:lnTo>
                  <a:pt x="82534" y="137162"/>
                </a:lnTo>
                <a:lnTo>
                  <a:pt x="77883" y="142876"/>
                </a:lnTo>
                <a:lnTo>
                  <a:pt x="71924" y="147638"/>
                </a:lnTo>
                <a:lnTo>
                  <a:pt x="65095" y="151765"/>
                </a:lnTo>
                <a:lnTo>
                  <a:pt x="57684" y="155470"/>
                </a:lnTo>
                <a:lnTo>
                  <a:pt x="51791" y="159844"/>
                </a:lnTo>
                <a:lnTo>
                  <a:pt x="46910" y="164665"/>
                </a:lnTo>
                <a:lnTo>
                  <a:pt x="42704" y="169784"/>
                </a:lnTo>
                <a:lnTo>
                  <a:pt x="38947" y="174150"/>
                </a:lnTo>
                <a:lnTo>
                  <a:pt x="35490" y="178012"/>
                </a:lnTo>
                <a:lnTo>
                  <a:pt x="32232" y="181540"/>
                </a:lnTo>
                <a:lnTo>
                  <a:pt x="28156" y="184844"/>
                </a:lnTo>
                <a:lnTo>
                  <a:pt x="23533" y="187999"/>
                </a:lnTo>
                <a:lnTo>
                  <a:pt x="18546" y="191056"/>
                </a:lnTo>
                <a:lnTo>
                  <a:pt x="14269" y="194045"/>
                </a:lnTo>
                <a:lnTo>
                  <a:pt x="10466" y="196991"/>
                </a:lnTo>
                <a:lnTo>
                  <a:pt x="182" y="205588"/>
                </a:lnTo>
                <a:lnTo>
                  <a:pt x="36" y="211602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04"/>
          <p:cNvSpPr/>
          <p:nvPr/>
        </p:nvSpPr>
        <p:spPr>
          <a:xfrm>
            <a:off x="1597342" y="160305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19" y="4551"/>
                </a:lnTo>
                <a:lnTo>
                  <a:pt x="10242" y="5891"/>
                </a:lnTo>
                <a:lnTo>
                  <a:pt x="13496" y="6785"/>
                </a:lnTo>
                <a:lnTo>
                  <a:pt x="17569" y="7381"/>
                </a:lnTo>
                <a:lnTo>
                  <a:pt x="21238" y="7778"/>
                </a:lnTo>
                <a:lnTo>
                  <a:pt x="24636" y="8043"/>
                </a:lnTo>
                <a:lnTo>
                  <a:pt x="27854" y="8219"/>
                </a:lnTo>
                <a:lnTo>
                  <a:pt x="36510" y="8416"/>
                </a:lnTo>
                <a:lnTo>
                  <a:pt x="151772" y="8573"/>
                </a:lnTo>
                <a:lnTo>
                  <a:pt x="156427" y="9525"/>
                </a:lnTo>
                <a:lnTo>
                  <a:pt x="160482" y="11112"/>
                </a:lnTo>
                <a:lnTo>
                  <a:pt x="164138" y="13123"/>
                </a:lnTo>
                <a:lnTo>
                  <a:pt x="168480" y="14464"/>
                </a:lnTo>
                <a:lnTo>
                  <a:pt x="173280" y="15358"/>
                </a:lnTo>
                <a:lnTo>
                  <a:pt x="18859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05"/>
          <p:cNvSpPr/>
          <p:nvPr/>
        </p:nvSpPr>
        <p:spPr>
          <a:xfrm>
            <a:off x="1837887" y="1500304"/>
            <a:ext cx="299523" cy="308494"/>
          </a:xfrm>
          <a:custGeom>
            <a:avLst/>
            <a:gdLst/>
            <a:ahLst/>
            <a:cxnLst/>
            <a:rect l="0" t="0" r="0" b="0"/>
            <a:pathLst>
              <a:path w="299523" h="308494">
                <a:moveTo>
                  <a:pt x="50920" y="34173"/>
                </a:moveTo>
                <a:lnTo>
                  <a:pt x="55471" y="29622"/>
                </a:lnTo>
                <a:lnTo>
                  <a:pt x="57764" y="28282"/>
                </a:lnTo>
                <a:lnTo>
                  <a:pt x="62852" y="26792"/>
                </a:lnTo>
                <a:lnTo>
                  <a:pt x="64589" y="25442"/>
                </a:lnTo>
                <a:lnTo>
                  <a:pt x="65748" y="23590"/>
                </a:lnTo>
                <a:lnTo>
                  <a:pt x="66520" y="21403"/>
                </a:lnTo>
                <a:lnTo>
                  <a:pt x="69919" y="16432"/>
                </a:lnTo>
                <a:lnTo>
                  <a:pt x="72158" y="13773"/>
                </a:lnTo>
                <a:lnTo>
                  <a:pt x="75556" y="12001"/>
                </a:lnTo>
                <a:lnTo>
                  <a:pt x="89440" y="8553"/>
                </a:lnTo>
                <a:lnTo>
                  <a:pt x="94698" y="6616"/>
                </a:lnTo>
                <a:lnTo>
                  <a:pt x="100108" y="4372"/>
                </a:lnTo>
                <a:lnTo>
                  <a:pt x="105619" y="2875"/>
                </a:lnTo>
                <a:lnTo>
                  <a:pt x="111199" y="1878"/>
                </a:lnTo>
                <a:lnTo>
                  <a:pt x="116823" y="1213"/>
                </a:lnTo>
                <a:lnTo>
                  <a:pt x="123430" y="770"/>
                </a:lnTo>
                <a:lnTo>
                  <a:pt x="130693" y="474"/>
                </a:lnTo>
                <a:lnTo>
                  <a:pt x="152026" y="58"/>
                </a:lnTo>
                <a:lnTo>
                  <a:pt x="158329" y="0"/>
                </a:lnTo>
                <a:lnTo>
                  <a:pt x="164436" y="913"/>
                </a:lnTo>
                <a:lnTo>
                  <a:pt x="170412" y="2475"/>
                </a:lnTo>
                <a:lnTo>
                  <a:pt x="176302" y="4468"/>
                </a:lnTo>
                <a:lnTo>
                  <a:pt x="182133" y="5798"/>
                </a:lnTo>
                <a:lnTo>
                  <a:pt x="187925" y="6683"/>
                </a:lnTo>
                <a:lnTo>
                  <a:pt x="193692" y="7274"/>
                </a:lnTo>
                <a:lnTo>
                  <a:pt x="199441" y="8620"/>
                </a:lnTo>
                <a:lnTo>
                  <a:pt x="205179" y="10470"/>
                </a:lnTo>
                <a:lnTo>
                  <a:pt x="210910" y="12656"/>
                </a:lnTo>
                <a:lnTo>
                  <a:pt x="216635" y="15066"/>
                </a:lnTo>
                <a:lnTo>
                  <a:pt x="222356" y="17625"/>
                </a:lnTo>
                <a:lnTo>
                  <a:pt x="228076" y="20283"/>
                </a:lnTo>
                <a:lnTo>
                  <a:pt x="232842" y="23961"/>
                </a:lnTo>
                <a:lnTo>
                  <a:pt x="240677" y="33127"/>
                </a:lnTo>
                <a:lnTo>
                  <a:pt x="244794" y="41011"/>
                </a:lnTo>
                <a:lnTo>
                  <a:pt x="247576" y="48642"/>
                </a:lnTo>
                <a:lnTo>
                  <a:pt x="249652" y="53344"/>
                </a:lnTo>
                <a:lnTo>
                  <a:pt x="253545" y="62696"/>
                </a:lnTo>
                <a:lnTo>
                  <a:pt x="255275" y="70027"/>
                </a:lnTo>
                <a:lnTo>
                  <a:pt x="256045" y="79001"/>
                </a:lnTo>
                <a:lnTo>
                  <a:pt x="256250" y="84061"/>
                </a:lnTo>
                <a:lnTo>
                  <a:pt x="257339" y="89339"/>
                </a:lnTo>
                <a:lnTo>
                  <a:pt x="259018" y="94763"/>
                </a:lnTo>
                <a:lnTo>
                  <a:pt x="261089" y="100284"/>
                </a:lnTo>
                <a:lnTo>
                  <a:pt x="261518" y="105869"/>
                </a:lnTo>
                <a:lnTo>
                  <a:pt x="260851" y="111498"/>
                </a:lnTo>
                <a:lnTo>
                  <a:pt x="259454" y="117156"/>
                </a:lnTo>
                <a:lnTo>
                  <a:pt x="257570" y="122832"/>
                </a:lnTo>
                <a:lnTo>
                  <a:pt x="255362" y="128522"/>
                </a:lnTo>
                <a:lnTo>
                  <a:pt x="252937" y="134220"/>
                </a:lnTo>
                <a:lnTo>
                  <a:pt x="247703" y="145631"/>
                </a:lnTo>
                <a:lnTo>
                  <a:pt x="236581" y="168479"/>
                </a:lnTo>
                <a:lnTo>
                  <a:pt x="232797" y="174193"/>
                </a:lnTo>
                <a:lnTo>
                  <a:pt x="228369" y="179907"/>
                </a:lnTo>
                <a:lnTo>
                  <a:pt x="223512" y="185621"/>
                </a:lnTo>
                <a:lnTo>
                  <a:pt x="215575" y="194511"/>
                </a:lnTo>
                <a:lnTo>
                  <a:pt x="206967" y="202589"/>
                </a:lnTo>
                <a:lnTo>
                  <a:pt x="200672" y="207411"/>
                </a:lnTo>
                <a:lnTo>
                  <a:pt x="193617" y="212530"/>
                </a:lnTo>
                <a:lnTo>
                  <a:pt x="187961" y="216895"/>
                </a:lnTo>
                <a:lnTo>
                  <a:pt x="179137" y="224285"/>
                </a:lnTo>
                <a:lnTo>
                  <a:pt x="172041" y="230745"/>
                </a:lnTo>
                <a:lnTo>
                  <a:pt x="164759" y="236791"/>
                </a:lnTo>
                <a:lnTo>
                  <a:pt x="160150" y="239737"/>
                </a:lnTo>
                <a:lnTo>
                  <a:pt x="150902" y="244597"/>
                </a:lnTo>
                <a:lnTo>
                  <a:pt x="143616" y="246757"/>
                </a:lnTo>
                <a:lnTo>
                  <a:pt x="134663" y="250257"/>
                </a:lnTo>
                <a:lnTo>
                  <a:pt x="129609" y="252524"/>
                </a:lnTo>
                <a:lnTo>
                  <a:pt x="121453" y="255043"/>
                </a:lnTo>
                <a:lnTo>
                  <a:pt x="113701" y="256163"/>
                </a:lnTo>
                <a:lnTo>
                  <a:pt x="108966" y="256461"/>
                </a:lnTo>
                <a:lnTo>
                  <a:pt x="103905" y="256660"/>
                </a:lnTo>
                <a:lnTo>
                  <a:pt x="93201" y="256881"/>
                </a:lnTo>
                <a:lnTo>
                  <a:pt x="70808" y="257023"/>
                </a:lnTo>
                <a:lnTo>
                  <a:pt x="65131" y="256082"/>
                </a:lnTo>
                <a:lnTo>
                  <a:pt x="59441" y="254503"/>
                </a:lnTo>
                <a:lnTo>
                  <a:pt x="53744" y="252497"/>
                </a:lnTo>
                <a:lnTo>
                  <a:pt x="48040" y="251160"/>
                </a:lnTo>
                <a:lnTo>
                  <a:pt x="42332" y="250268"/>
                </a:lnTo>
                <a:lnTo>
                  <a:pt x="36622" y="249674"/>
                </a:lnTo>
                <a:lnTo>
                  <a:pt x="27738" y="246474"/>
                </a:lnTo>
                <a:lnTo>
                  <a:pt x="20614" y="242829"/>
                </a:lnTo>
                <a:lnTo>
                  <a:pt x="14273" y="241209"/>
                </a:lnTo>
                <a:lnTo>
                  <a:pt x="8280" y="237949"/>
                </a:lnTo>
                <a:lnTo>
                  <a:pt x="5348" y="235746"/>
                </a:lnTo>
                <a:lnTo>
                  <a:pt x="3394" y="233325"/>
                </a:lnTo>
                <a:lnTo>
                  <a:pt x="2091" y="230759"/>
                </a:lnTo>
                <a:lnTo>
                  <a:pt x="643" y="225367"/>
                </a:lnTo>
                <a:lnTo>
                  <a:pt x="0" y="219796"/>
                </a:lnTo>
                <a:lnTo>
                  <a:pt x="781" y="217929"/>
                </a:lnTo>
                <a:lnTo>
                  <a:pt x="2254" y="216684"/>
                </a:lnTo>
                <a:lnTo>
                  <a:pt x="4188" y="215855"/>
                </a:lnTo>
                <a:lnTo>
                  <a:pt x="5478" y="214349"/>
                </a:lnTo>
                <a:lnTo>
                  <a:pt x="6338" y="212393"/>
                </a:lnTo>
                <a:lnTo>
                  <a:pt x="6911" y="210136"/>
                </a:lnTo>
                <a:lnTo>
                  <a:pt x="9198" y="208632"/>
                </a:lnTo>
                <a:lnTo>
                  <a:pt x="16819" y="206960"/>
                </a:lnTo>
                <a:lnTo>
                  <a:pt x="24016" y="203677"/>
                </a:lnTo>
                <a:lnTo>
                  <a:pt x="27269" y="201468"/>
                </a:lnTo>
                <a:lnTo>
                  <a:pt x="32295" y="199996"/>
                </a:lnTo>
                <a:lnTo>
                  <a:pt x="38504" y="199014"/>
                </a:lnTo>
                <a:lnTo>
                  <a:pt x="45500" y="198359"/>
                </a:lnTo>
                <a:lnTo>
                  <a:pt x="52069" y="197923"/>
                </a:lnTo>
                <a:lnTo>
                  <a:pt x="58354" y="197632"/>
                </a:lnTo>
                <a:lnTo>
                  <a:pt x="70416" y="197309"/>
                </a:lnTo>
                <a:lnTo>
                  <a:pt x="82128" y="197166"/>
                </a:lnTo>
                <a:lnTo>
                  <a:pt x="88870" y="198080"/>
                </a:lnTo>
                <a:lnTo>
                  <a:pt x="96223" y="199642"/>
                </a:lnTo>
                <a:lnTo>
                  <a:pt x="103982" y="201635"/>
                </a:lnTo>
                <a:lnTo>
                  <a:pt x="111060" y="203917"/>
                </a:lnTo>
                <a:lnTo>
                  <a:pt x="117683" y="206391"/>
                </a:lnTo>
                <a:lnTo>
                  <a:pt x="124004" y="208992"/>
                </a:lnTo>
                <a:lnTo>
                  <a:pt x="131075" y="211679"/>
                </a:lnTo>
                <a:lnTo>
                  <a:pt x="146552" y="217205"/>
                </a:lnTo>
                <a:lnTo>
                  <a:pt x="153727" y="220012"/>
                </a:lnTo>
                <a:lnTo>
                  <a:pt x="160416" y="222835"/>
                </a:lnTo>
                <a:lnTo>
                  <a:pt x="172927" y="228513"/>
                </a:lnTo>
                <a:lnTo>
                  <a:pt x="190681" y="237064"/>
                </a:lnTo>
                <a:lnTo>
                  <a:pt x="219479" y="251344"/>
                </a:lnTo>
                <a:lnTo>
                  <a:pt x="228388" y="257059"/>
                </a:lnTo>
                <a:lnTo>
                  <a:pt x="232097" y="259916"/>
                </a:lnTo>
                <a:lnTo>
                  <a:pt x="238758" y="268171"/>
                </a:lnTo>
                <a:lnTo>
                  <a:pt x="241868" y="273039"/>
                </a:lnTo>
                <a:lnTo>
                  <a:pt x="244893" y="276285"/>
                </a:lnTo>
                <a:lnTo>
                  <a:pt x="247863" y="278448"/>
                </a:lnTo>
                <a:lnTo>
                  <a:pt x="253703" y="281805"/>
                </a:lnTo>
                <a:lnTo>
                  <a:pt x="262345" y="289050"/>
                </a:lnTo>
                <a:lnTo>
                  <a:pt x="268077" y="294454"/>
                </a:lnTo>
                <a:lnTo>
                  <a:pt x="270939" y="296276"/>
                </a:lnTo>
                <a:lnTo>
                  <a:pt x="276659" y="298301"/>
                </a:lnTo>
                <a:lnTo>
                  <a:pt x="285234" y="299441"/>
                </a:lnTo>
                <a:lnTo>
                  <a:pt x="287139" y="300553"/>
                </a:lnTo>
                <a:lnTo>
                  <a:pt x="288409" y="302247"/>
                </a:lnTo>
                <a:lnTo>
                  <a:pt x="290448" y="307259"/>
                </a:lnTo>
                <a:lnTo>
                  <a:pt x="291568" y="307671"/>
                </a:lnTo>
                <a:lnTo>
                  <a:pt x="299522" y="3084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06"/>
          <p:cNvSpPr/>
          <p:nvPr/>
        </p:nvSpPr>
        <p:spPr>
          <a:xfrm>
            <a:off x="2403161" y="1560204"/>
            <a:ext cx="325752" cy="282884"/>
          </a:xfrm>
          <a:custGeom>
            <a:avLst/>
            <a:gdLst/>
            <a:ahLst/>
            <a:cxnLst/>
            <a:rect l="0" t="0" r="0" b="0"/>
            <a:pathLst>
              <a:path w="325752" h="282884">
                <a:moveTo>
                  <a:pt x="205736" y="8563"/>
                </a:moveTo>
                <a:lnTo>
                  <a:pt x="205736" y="0"/>
                </a:lnTo>
                <a:lnTo>
                  <a:pt x="205736" y="4544"/>
                </a:lnTo>
                <a:lnTo>
                  <a:pt x="204783" y="5884"/>
                </a:lnTo>
                <a:lnTo>
                  <a:pt x="203196" y="6777"/>
                </a:lnTo>
                <a:lnTo>
                  <a:pt x="201185" y="7372"/>
                </a:lnTo>
                <a:lnTo>
                  <a:pt x="199844" y="8722"/>
                </a:lnTo>
                <a:lnTo>
                  <a:pt x="198951" y="10574"/>
                </a:lnTo>
                <a:lnTo>
                  <a:pt x="198355" y="12761"/>
                </a:lnTo>
                <a:lnTo>
                  <a:pt x="195153" y="17731"/>
                </a:lnTo>
                <a:lnTo>
                  <a:pt x="187995" y="25885"/>
                </a:lnTo>
                <a:lnTo>
                  <a:pt x="185337" y="28683"/>
                </a:lnTo>
                <a:lnTo>
                  <a:pt x="177302" y="34333"/>
                </a:lnTo>
                <a:lnTo>
                  <a:pt x="167381" y="40019"/>
                </a:lnTo>
                <a:lnTo>
                  <a:pt x="156622" y="45721"/>
                </a:lnTo>
                <a:lnTo>
                  <a:pt x="105709" y="71428"/>
                </a:lnTo>
                <a:lnTo>
                  <a:pt x="99047" y="74286"/>
                </a:lnTo>
                <a:lnTo>
                  <a:pt x="91747" y="77143"/>
                </a:lnTo>
                <a:lnTo>
                  <a:pt x="84024" y="80001"/>
                </a:lnTo>
                <a:lnTo>
                  <a:pt x="77922" y="82858"/>
                </a:lnTo>
                <a:lnTo>
                  <a:pt x="68602" y="88573"/>
                </a:lnTo>
                <a:lnTo>
                  <a:pt x="58745" y="94288"/>
                </a:lnTo>
                <a:lnTo>
                  <a:pt x="48014" y="100003"/>
                </a:lnTo>
                <a:lnTo>
                  <a:pt x="36895" y="105718"/>
                </a:lnTo>
                <a:lnTo>
                  <a:pt x="28143" y="108893"/>
                </a:lnTo>
                <a:lnTo>
                  <a:pt x="24476" y="109740"/>
                </a:lnTo>
                <a:lnTo>
                  <a:pt x="17861" y="113220"/>
                </a:lnTo>
                <a:lnTo>
                  <a:pt x="14763" y="115482"/>
                </a:lnTo>
                <a:lnTo>
                  <a:pt x="8782" y="117995"/>
                </a:lnTo>
                <a:lnTo>
                  <a:pt x="1731" y="119608"/>
                </a:lnTo>
                <a:lnTo>
                  <a:pt x="1153" y="120693"/>
                </a:lnTo>
                <a:lnTo>
                  <a:pt x="41" y="128215"/>
                </a:lnTo>
                <a:lnTo>
                  <a:pt x="0" y="140478"/>
                </a:lnTo>
                <a:lnTo>
                  <a:pt x="951" y="142226"/>
                </a:lnTo>
                <a:lnTo>
                  <a:pt x="2538" y="143392"/>
                </a:lnTo>
                <a:lnTo>
                  <a:pt x="4548" y="144169"/>
                </a:lnTo>
                <a:lnTo>
                  <a:pt x="11928" y="149813"/>
                </a:lnTo>
                <a:lnTo>
                  <a:pt x="20147" y="157518"/>
                </a:lnTo>
                <a:lnTo>
                  <a:pt x="28320" y="163030"/>
                </a:lnTo>
                <a:lnTo>
                  <a:pt x="38302" y="168655"/>
                </a:lnTo>
                <a:lnTo>
                  <a:pt x="49088" y="174330"/>
                </a:lnTo>
                <a:lnTo>
                  <a:pt x="57692" y="180027"/>
                </a:lnTo>
                <a:lnTo>
                  <a:pt x="61320" y="182880"/>
                </a:lnTo>
                <a:lnTo>
                  <a:pt x="66596" y="185734"/>
                </a:lnTo>
                <a:lnTo>
                  <a:pt x="72971" y="188590"/>
                </a:lnTo>
                <a:lnTo>
                  <a:pt x="80079" y="191446"/>
                </a:lnTo>
                <a:lnTo>
                  <a:pt x="86722" y="194302"/>
                </a:lnTo>
                <a:lnTo>
                  <a:pt x="99183" y="200016"/>
                </a:lnTo>
                <a:lnTo>
                  <a:pt x="106126" y="202874"/>
                </a:lnTo>
                <a:lnTo>
                  <a:pt x="113612" y="205731"/>
                </a:lnTo>
                <a:lnTo>
                  <a:pt x="129549" y="211446"/>
                </a:lnTo>
                <a:lnTo>
                  <a:pt x="171573" y="225733"/>
                </a:lnTo>
                <a:lnTo>
                  <a:pt x="178198" y="228591"/>
                </a:lnTo>
                <a:lnTo>
                  <a:pt x="188100" y="234306"/>
                </a:lnTo>
                <a:lnTo>
                  <a:pt x="193978" y="237163"/>
                </a:lnTo>
                <a:lnTo>
                  <a:pt x="200755" y="240021"/>
                </a:lnTo>
                <a:lnTo>
                  <a:pt x="208130" y="242878"/>
                </a:lnTo>
                <a:lnTo>
                  <a:pt x="223945" y="248593"/>
                </a:lnTo>
                <a:lnTo>
                  <a:pt x="232163" y="251450"/>
                </a:lnTo>
                <a:lnTo>
                  <a:pt x="239546" y="254308"/>
                </a:lnTo>
                <a:lnTo>
                  <a:pt x="246374" y="257166"/>
                </a:lnTo>
                <a:lnTo>
                  <a:pt x="252830" y="260023"/>
                </a:lnTo>
                <a:lnTo>
                  <a:pt x="259040" y="261928"/>
                </a:lnTo>
                <a:lnTo>
                  <a:pt x="265084" y="263198"/>
                </a:lnTo>
                <a:lnTo>
                  <a:pt x="271019" y="264045"/>
                </a:lnTo>
                <a:lnTo>
                  <a:pt x="280153" y="267525"/>
                </a:lnTo>
                <a:lnTo>
                  <a:pt x="283922" y="269787"/>
                </a:lnTo>
                <a:lnTo>
                  <a:pt x="293190" y="272300"/>
                </a:lnTo>
                <a:lnTo>
                  <a:pt x="298329" y="272970"/>
                </a:lnTo>
                <a:lnTo>
                  <a:pt x="306579" y="276255"/>
                </a:lnTo>
                <a:lnTo>
                  <a:pt x="315085" y="281574"/>
                </a:lnTo>
                <a:lnTo>
                  <a:pt x="318788" y="282301"/>
                </a:lnTo>
                <a:lnTo>
                  <a:pt x="325751" y="2828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07"/>
          <p:cNvSpPr/>
          <p:nvPr/>
        </p:nvSpPr>
        <p:spPr>
          <a:xfrm>
            <a:off x="3046094" y="1508804"/>
            <a:ext cx="290803" cy="317126"/>
          </a:xfrm>
          <a:custGeom>
            <a:avLst/>
            <a:gdLst/>
            <a:ahLst/>
            <a:cxnLst/>
            <a:rect l="0" t="0" r="0" b="0"/>
            <a:pathLst>
              <a:path w="290803" h="317126">
                <a:moveTo>
                  <a:pt x="0" y="59963"/>
                </a:moveTo>
                <a:lnTo>
                  <a:pt x="0" y="55412"/>
                </a:lnTo>
                <a:lnTo>
                  <a:pt x="953" y="53119"/>
                </a:lnTo>
                <a:lnTo>
                  <a:pt x="4551" y="48031"/>
                </a:lnTo>
                <a:lnTo>
                  <a:pt x="6844" y="46294"/>
                </a:lnTo>
                <a:lnTo>
                  <a:pt x="9326" y="45135"/>
                </a:lnTo>
                <a:lnTo>
                  <a:pt x="11932" y="44363"/>
                </a:lnTo>
                <a:lnTo>
                  <a:pt x="17369" y="40965"/>
                </a:lnTo>
                <a:lnTo>
                  <a:pt x="23912" y="36279"/>
                </a:lnTo>
                <a:lnTo>
                  <a:pt x="28324" y="33696"/>
                </a:lnTo>
                <a:lnTo>
                  <a:pt x="33170" y="31022"/>
                </a:lnTo>
                <a:lnTo>
                  <a:pt x="39259" y="28287"/>
                </a:lnTo>
                <a:lnTo>
                  <a:pt x="46175" y="25510"/>
                </a:lnTo>
                <a:lnTo>
                  <a:pt x="53644" y="22707"/>
                </a:lnTo>
                <a:lnTo>
                  <a:pt x="60528" y="19886"/>
                </a:lnTo>
                <a:lnTo>
                  <a:pt x="67022" y="17052"/>
                </a:lnTo>
                <a:lnTo>
                  <a:pt x="73257" y="14211"/>
                </a:lnTo>
                <a:lnTo>
                  <a:pt x="80270" y="11364"/>
                </a:lnTo>
                <a:lnTo>
                  <a:pt x="87804" y="8514"/>
                </a:lnTo>
                <a:lnTo>
                  <a:pt x="95684" y="5661"/>
                </a:lnTo>
                <a:lnTo>
                  <a:pt x="103794" y="3759"/>
                </a:lnTo>
                <a:lnTo>
                  <a:pt x="112059" y="2491"/>
                </a:lnTo>
                <a:lnTo>
                  <a:pt x="120426" y="1646"/>
                </a:lnTo>
                <a:lnTo>
                  <a:pt x="128862" y="1083"/>
                </a:lnTo>
                <a:lnTo>
                  <a:pt x="137343" y="707"/>
                </a:lnTo>
                <a:lnTo>
                  <a:pt x="154387" y="289"/>
                </a:lnTo>
                <a:lnTo>
                  <a:pt x="192628" y="0"/>
                </a:lnTo>
                <a:lnTo>
                  <a:pt x="198904" y="937"/>
                </a:lnTo>
                <a:lnTo>
                  <a:pt x="204993" y="2515"/>
                </a:lnTo>
                <a:lnTo>
                  <a:pt x="210957" y="4520"/>
                </a:lnTo>
                <a:lnTo>
                  <a:pt x="215885" y="6808"/>
                </a:lnTo>
                <a:lnTo>
                  <a:pt x="223902" y="11891"/>
                </a:lnTo>
                <a:lnTo>
                  <a:pt x="230640" y="17325"/>
                </a:lnTo>
                <a:lnTo>
                  <a:pt x="233770" y="20108"/>
                </a:lnTo>
                <a:lnTo>
                  <a:pt x="235857" y="23868"/>
                </a:lnTo>
                <a:lnTo>
                  <a:pt x="238176" y="33126"/>
                </a:lnTo>
                <a:lnTo>
                  <a:pt x="237841" y="37309"/>
                </a:lnTo>
                <a:lnTo>
                  <a:pt x="236666" y="41050"/>
                </a:lnTo>
                <a:lnTo>
                  <a:pt x="227936" y="58450"/>
                </a:lnTo>
                <a:lnTo>
                  <a:pt x="224348" y="63717"/>
                </a:lnTo>
                <a:lnTo>
                  <a:pt x="220050" y="69133"/>
                </a:lnTo>
                <a:lnTo>
                  <a:pt x="215280" y="74649"/>
                </a:lnTo>
                <a:lnTo>
                  <a:pt x="209243" y="80231"/>
                </a:lnTo>
                <a:lnTo>
                  <a:pt x="202361" y="85857"/>
                </a:lnTo>
                <a:lnTo>
                  <a:pt x="194915" y="91514"/>
                </a:lnTo>
                <a:lnTo>
                  <a:pt x="179021" y="102878"/>
                </a:lnTo>
                <a:lnTo>
                  <a:pt x="170783" y="108575"/>
                </a:lnTo>
                <a:lnTo>
                  <a:pt x="162433" y="113326"/>
                </a:lnTo>
                <a:lnTo>
                  <a:pt x="154009" y="117446"/>
                </a:lnTo>
                <a:lnTo>
                  <a:pt x="145535" y="121145"/>
                </a:lnTo>
                <a:lnTo>
                  <a:pt x="138934" y="124563"/>
                </a:lnTo>
                <a:lnTo>
                  <a:pt x="133580" y="127795"/>
                </a:lnTo>
                <a:lnTo>
                  <a:pt x="129059" y="130902"/>
                </a:lnTo>
                <a:lnTo>
                  <a:pt x="124139" y="133926"/>
                </a:lnTo>
                <a:lnTo>
                  <a:pt x="118955" y="136894"/>
                </a:lnTo>
                <a:lnTo>
                  <a:pt x="103812" y="145173"/>
                </a:lnTo>
                <a:lnTo>
                  <a:pt x="98117" y="145586"/>
                </a:lnTo>
                <a:lnTo>
                  <a:pt x="100123" y="145643"/>
                </a:lnTo>
                <a:lnTo>
                  <a:pt x="101039" y="144705"/>
                </a:lnTo>
                <a:lnTo>
                  <a:pt x="101649" y="143128"/>
                </a:lnTo>
                <a:lnTo>
                  <a:pt x="102057" y="141124"/>
                </a:lnTo>
                <a:lnTo>
                  <a:pt x="103280" y="139788"/>
                </a:lnTo>
                <a:lnTo>
                  <a:pt x="105049" y="138897"/>
                </a:lnTo>
                <a:lnTo>
                  <a:pt x="110506" y="136955"/>
                </a:lnTo>
                <a:lnTo>
                  <a:pt x="119282" y="132917"/>
                </a:lnTo>
                <a:lnTo>
                  <a:pt x="124289" y="131459"/>
                </a:lnTo>
                <a:lnTo>
                  <a:pt x="129532" y="130487"/>
                </a:lnTo>
                <a:lnTo>
                  <a:pt x="134932" y="129839"/>
                </a:lnTo>
                <a:lnTo>
                  <a:pt x="141390" y="129407"/>
                </a:lnTo>
                <a:lnTo>
                  <a:pt x="148553" y="129119"/>
                </a:lnTo>
                <a:lnTo>
                  <a:pt x="156185" y="128927"/>
                </a:lnTo>
                <a:lnTo>
                  <a:pt x="164131" y="127847"/>
                </a:lnTo>
                <a:lnTo>
                  <a:pt x="172286" y="126174"/>
                </a:lnTo>
                <a:lnTo>
                  <a:pt x="180580" y="124106"/>
                </a:lnTo>
                <a:lnTo>
                  <a:pt x="188967" y="123680"/>
                </a:lnTo>
                <a:lnTo>
                  <a:pt x="197416" y="124349"/>
                </a:lnTo>
                <a:lnTo>
                  <a:pt x="205906" y="125747"/>
                </a:lnTo>
                <a:lnTo>
                  <a:pt x="214423" y="126679"/>
                </a:lnTo>
                <a:lnTo>
                  <a:pt x="222959" y="127300"/>
                </a:lnTo>
                <a:lnTo>
                  <a:pt x="231507" y="127714"/>
                </a:lnTo>
                <a:lnTo>
                  <a:pt x="239111" y="128943"/>
                </a:lnTo>
                <a:lnTo>
                  <a:pt x="246085" y="130715"/>
                </a:lnTo>
                <a:lnTo>
                  <a:pt x="252639" y="132848"/>
                </a:lnTo>
                <a:lnTo>
                  <a:pt x="258914" y="136176"/>
                </a:lnTo>
                <a:lnTo>
                  <a:pt x="265002" y="140299"/>
                </a:lnTo>
                <a:lnTo>
                  <a:pt x="270965" y="144953"/>
                </a:lnTo>
                <a:lnTo>
                  <a:pt x="275894" y="149960"/>
                </a:lnTo>
                <a:lnTo>
                  <a:pt x="280132" y="155204"/>
                </a:lnTo>
                <a:lnTo>
                  <a:pt x="283910" y="160604"/>
                </a:lnTo>
                <a:lnTo>
                  <a:pt x="286428" y="166110"/>
                </a:lnTo>
                <a:lnTo>
                  <a:pt x="288107" y="171685"/>
                </a:lnTo>
                <a:lnTo>
                  <a:pt x="289227" y="177307"/>
                </a:lnTo>
                <a:lnTo>
                  <a:pt x="289973" y="182960"/>
                </a:lnTo>
                <a:lnTo>
                  <a:pt x="290470" y="188633"/>
                </a:lnTo>
                <a:lnTo>
                  <a:pt x="290802" y="194321"/>
                </a:lnTo>
                <a:lnTo>
                  <a:pt x="290071" y="200970"/>
                </a:lnTo>
                <a:lnTo>
                  <a:pt x="288631" y="208260"/>
                </a:lnTo>
                <a:lnTo>
                  <a:pt x="286718" y="215978"/>
                </a:lnTo>
                <a:lnTo>
                  <a:pt x="284491" y="222075"/>
                </a:lnTo>
                <a:lnTo>
                  <a:pt x="279475" y="231390"/>
                </a:lnTo>
                <a:lnTo>
                  <a:pt x="271532" y="241246"/>
                </a:lnTo>
                <a:lnTo>
                  <a:pt x="266746" y="246541"/>
                </a:lnTo>
                <a:lnTo>
                  <a:pt x="256349" y="257504"/>
                </a:lnTo>
                <a:lnTo>
                  <a:pt x="250910" y="263095"/>
                </a:lnTo>
                <a:lnTo>
                  <a:pt x="244426" y="268727"/>
                </a:lnTo>
                <a:lnTo>
                  <a:pt x="237245" y="274386"/>
                </a:lnTo>
                <a:lnTo>
                  <a:pt x="229601" y="280064"/>
                </a:lnTo>
                <a:lnTo>
                  <a:pt x="222600" y="284802"/>
                </a:lnTo>
                <a:lnTo>
                  <a:pt x="216028" y="288913"/>
                </a:lnTo>
                <a:lnTo>
                  <a:pt x="209741" y="292606"/>
                </a:lnTo>
                <a:lnTo>
                  <a:pt x="201740" y="296021"/>
                </a:lnTo>
                <a:lnTo>
                  <a:pt x="192596" y="299250"/>
                </a:lnTo>
                <a:lnTo>
                  <a:pt x="182690" y="302355"/>
                </a:lnTo>
                <a:lnTo>
                  <a:pt x="174181" y="305378"/>
                </a:lnTo>
                <a:lnTo>
                  <a:pt x="166603" y="308345"/>
                </a:lnTo>
                <a:lnTo>
                  <a:pt x="159646" y="311276"/>
                </a:lnTo>
                <a:lnTo>
                  <a:pt x="152151" y="313230"/>
                </a:lnTo>
                <a:lnTo>
                  <a:pt x="144297" y="314533"/>
                </a:lnTo>
                <a:lnTo>
                  <a:pt x="136203" y="315401"/>
                </a:lnTo>
                <a:lnTo>
                  <a:pt x="128902" y="315980"/>
                </a:lnTo>
                <a:lnTo>
                  <a:pt x="122130" y="316366"/>
                </a:lnTo>
                <a:lnTo>
                  <a:pt x="110478" y="316795"/>
                </a:lnTo>
                <a:lnTo>
                  <a:pt x="102124" y="316986"/>
                </a:lnTo>
                <a:lnTo>
                  <a:pt x="75673" y="317125"/>
                </a:lnTo>
                <a:lnTo>
                  <a:pt x="73309" y="316177"/>
                </a:lnTo>
                <a:lnTo>
                  <a:pt x="71733" y="314592"/>
                </a:lnTo>
                <a:lnTo>
                  <a:pt x="69203" y="309756"/>
                </a:lnTo>
                <a:lnTo>
                  <a:pt x="68581" y="2999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08"/>
          <p:cNvSpPr/>
          <p:nvPr/>
        </p:nvSpPr>
        <p:spPr>
          <a:xfrm>
            <a:off x="3457575" y="1603057"/>
            <a:ext cx="342901" cy="214314"/>
          </a:xfrm>
          <a:custGeom>
            <a:avLst/>
            <a:gdLst/>
            <a:ahLst/>
            <a:cxnLst/>
            <a:rect l="0" t="0" r="0" b="0"/>
            <a:pathLst>
              <a:path w="342901" h="214314">
                <a:moveTo>
                  <a:pt x="0" y="0"/>
                </a:moveTo>
                <a:lnTo>
                  <a:pt x="0" y="7381"/>
                </a:lnTo>
                <a:lnTo>
                  <a:pt x="9101" y="12770"/>
                </a:lnTo>
                <a:lnTo>
                  <a:pt x="16110" y="17741"/>
                </a:lnTo>
                <a:lnTo>
                  <a:pt x="23352" y="23125"/>
                </a:lnTo>
                <a:lnTo>
                  <a:pt x="32921" y="28693"/>
                </a:lnTo>
                <a:lnTo>
                  <a:pt x="40983" y="34342"/>
                </a:lnTo>
                <a:lnTo>
                  <a:pt x="44468" y="37182"/>
                </a:lnTo>
                <a:lnTo>
                  <a:pt x="49647" y="40028"/>
                </a:lnTo>
                <a:lnTo>
                  <a:pt x="55958" y="42878"/>
                </a:lnTo>
                <a:lnTo>
                  <a:pt x="63023" y="45730"/>
                </a:lnTo>
                <a:lnTo>
                  <a:pt x="69637" y="49537"/>
                </a:lnTo>
                <a:lnTo>
                  <a:pt x="75952" y="53980"/>
                </a:lnTo>
                <a:lnTo>
                  <a:pt x="82067" y="58846"/>
                </a:lnTo>
                <a:lnTo>
                  <a:pt x="88049" y="63996"/>
                </a:lnTo>
                <a:lnTo>
                  <a:pt x="93942" y="69334"/>
                </a:lnTo>
                <a:lnTo>
                  <a:pt x="99775" y="74798"/>
                </a:lnTo>
                <a:lnTo>
                  <a:pt x="106522" y="80345"/>
                </a:lnTo>
                <a:lnTo>
                  <a:pt x="113877" y="85949"/>
                </a:lnTo>
                <a:lnTo>
                  <a:pt x="121637" y="91589"/>
                </a:lnTo>
                <a:lnTo>
                  <a:pt x="137881" y="102936"/>
                </a:lnTo>
                <a:lnTo>
                  <a:pt x="171592" y="125743"/>
                </a:lnTo>
                <a:lnTo>
                  <a:pt x="179165" y="131454"/>
                </a:lnTo>
                <a:lnTo>
                  <a:pt x="186118" y="137166"/>
                </a:lnTo>
                <a:lnTo>
                  <a:pt x="192658" y="142879"/>
                </a:lnTo>
                <a:lnTo>
                  <a:pt x="199876" y="148593"/>
                </a:lnTo>
                <a:lnTo>
                  <a:pt x="207546" y="154307"/>
                </a:lnTo>
                <a:lnTo>
                  <a:pt x="215517" y="160021"/>
                </a:lnTo>
                <a:lnTo>
                  <a:pt x="222735" y="164783"/>
                </a:lnTo>
                <a:lnTo>
                  <a:pt x="229453" y="168911"/>
                </a:lnTo>
                <a:lnTo>
                  <a:pt x="235836" y="172615"/>
                </a:lnTo>
                <a:lnTo>
                  <a:pt x="248008" y="179270"/>
                </a:lnTo>
                <a:lnTo>
                  <a:pt x="271345" y="191304"/>
                </a:lnTo>
                <a:lnTo>
                  <a:pt x="288572" y="199981"/>
                </a:lnTo>
                <a:lnTo>
                  <a:pt x="294299" y="201901"/>
                </a:lnTo>
                <a:lnTo>
                  <a:pt x="300022" y="203181"/>
                </a:lnTo>
                <a:lnTo>
                  <a:pt x="305742" y="204034"/>
                </a:lnTo>
                <a:lnTo>
                  <a:pt x="314638" y="207522"/>
                </a:lnTo>
                <a:lnTo>
                  <a:pt x="321766" y="211294"/>
                </a:lnTo>
                <a:lnTo>
                  <a:pt x="328109" y="212971"/>
                </a:lnTo>
                <a:lnTo>
                  <a:pt x="337036" y="213915"/>
                </a:lnTo>
                <a:lnTo>
                  <a:pt x="34290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09"/>
          <p:cNvSpPr/>
          <p:nvPr/>
        </p:nvSpPr>
        <p:spPr>
          <a:xfrm>
            <a:off x="3551872" y="1611630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205740" y="0"/>
                </a:moveTo>
                <a:lnTo>
                  <a:pt x="198359" y="0"/>
                </a:lnTo>
                <a:lnTo>
                  <a:pt x="197962" y="952"/>
                </a:lnTo>
                <a:lnTo>
                  <a:pt x="197521" y="4550"/>
                </a:lnTo>
                <a:lnTo>
                  <a:pt x="196451" y="5891"/>
                </a:lnTo>
                <a:lnTo>
                  <a:pt x="194785" y="6785"/>
                </a:lnTo>
                <a:lnTo>
                  <a:pt x="192721" y="7380"/>
                </a:lnTo>
                <a:lnTo>
                  <a:pt x="187889" y="10582"/>
                </a:lnTo>
                <a:lnTo>
                  <a:pt x="182566" y="15180"/>
                </a:lnTo>
                <a:lnTo>
                  <a:pt x="177025" y="20399"/>
                </a:lnTo>
                <a:lnTo>
                  <a:pt x="131293" y="65881"/>
                </a:lnTo>
                <a:lnTo>
                  <a:pt x="124676" y="71543"/>
                </a:lnTo>
                <a:lnTo>
                  <a:pt x="117407" y="77223"/>
                </a:lnTo>
                <a:lnTo>
                  <a:pt x="109704" y="82914"/>
                </a:lnTo>
                <a:lnTo>
                  <a:pt x="102663" y="89566"/>
                </a:lnTo>
                <a:lnTo>
                  <a:pt x="96065" y="96858"/>
                </a:lnTo>
                <a:lnTo>
                  <a:pt x="89761" y="104577"/>
                </a:lnTo>
                <a:lnTo>
                  <a:pt x="83653" y="111628"/>
                </a:lnTo>
                <a:lnTo>
                  <a:pt x="77676" y="118233"/>
                </a:lnTo>
                <a:lnTo>
                  <a:pt x="65956" y="130653"/>
                </a:lnTo>
                <a:lnTo>
                  <a:pt x="28271" y="168863"/>
                </a:lnTo>
                <a:lnTo>
                  <a:pt x="14792" y="182369"/>
                </a:lnTo>
                <a:lnTo>
                  <a:pt x="12719" y="185396"/>
                </a:lnTo>
                <a:lnTo>
                  <a:pt x="10415" y="191301"/>
                </a:lnTo>
                <a:lnTo>
                  <a:pt x="6852" y="197100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10"/>
          <p:cNvSpPr/>
          <p:nvPr/>
        </p:nvSpPr>
        <p:spPr>
          <a:xfrm>
            <a:off x="3937634" y="1697355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8572"/>
                </a:moveTo>
                <a:lnTo>
                  <a:pt x="4552" y="8572"/>
                </a:lnTo>
                <a:lnTo>
                  <a:pt x="6844" y="7620"/>
                </a:lnTo>
                <a:lnTo>
                  <a:pt x="9325" y="6032"/>
                </a:lnTo>
                <a:lnTo>
                  <a:pt x="15601" y="1191"/>
                </a:lnTo>
                <a:lnTo>
                  <a:pt x="18021" y="794"/>
                </a:lnTo>
                <a:lnTo>
                  <a:pt x="21539" y="529"/>
                </a:lnTo>
                <a:lnTo>
                  <a:pt x="25789" y="353"/>
                </a:lnTo>
                <a:lnTo>
                  <a:pt x="35592" y="157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11"/>
          <p:cNvSpPr/>
          <p:nvPr/>
        </p:nvSpPr>
        <p:spPr>
          <a:xfrm>
            <a:off x="4229100" y="1568767"/>
            <a:ext cx="94298" cy="248604"/>
          </a:xfrm>
          <a:custGeom>
            <a:avLst/>
            <a:gdLst/>
            <a:ahLst/>
            <a:cxnLst/>
            <a:rect l="0" t="0" r="0" b="0"/>
            <a:pathLst>
              <a:path w="94298" h="248604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8730" y="15575"/>
                </a:lnTo>
                <a:lnTo>
                  <a:pt x="10583" y="19908"/>
                </a:lnTo>
                <a:lnTo>
                  <a:pt x="12770" y="24702"/>
                </a:lnTo>
                <a:lnTo>
                  <a:pt x="14228" y="29803"/>
                </a:lnTo>
                <a:lnTo>
                  <a:pt x="15200" y="35109"/>
                </a:lnTo>
                <a:lnTo>
                  <a:pt x="15849" y="40551"/>
                </a:lnTo>
                <a:lnTo>
                  <a:pt x="17233" y="46084"/>
                </a:lnTo>
                <a:lnTo>
                  <a:pt x="19109" y="51678"/>
                </a:lnTo>
                <a:lnTo>
                  <a:pt x="21311" y="57312"/>
                </a:lnTo>
                <a:lnTo>
                  <a:pt x="22780" y="62973"/>
                </a:lnTo>
                <a:lnTo>
                  <a:pt x="23759" y="68652"/>
                </a:lnTo>
                <a:lnTo>
                  <a:pt x="24412" y="74343"/>
                </a:lnTo>
                <a:lnTo>
                  <a:pt x="25799" y="80042"/>
                </a:lnTo>
                <a:lnTo>
                  <a:pt x="27677" y="85746"/>
                </a:lnTo>
                <a:lnTo>
                  <a:pt x="29881" y="91454"/>
                </a:lnTo>
                <a:lnTo>
                  <a:pt x="34870" y="105416"/>
                </a:lnTo>
                <a:lnTo>
                  <a:pt x="37534" y="113140"/>
                </a:lnTo>
                <a:lnTo>
                  <a:pt x="39310" y="120194"/>
                </a:lnTo>
                <a:lnTo>
                  <a:pt x="40494" y="126802"/>
                </a:lnTo>
                <a:lnTo>
                  <a:pt x="41283" y="133112"/>
                </a:lnTo>
                <a:lnTo>
                  <a:pt x="41810" y="139224"/>
                </a:lnTo>
                <a:lnTo>
                  <a:pt x="42160" y="145203"/>
                </a:lnTo>
                <a:lnTo>
                  <a:pt x="42394" y="151095"/>
                </a:lnTo>
                <a:lnTo>
                  <a:pt x="43503" y="156927"/>
                </a:lnTo>
                <a:lnTo>
                  <a:pt x="45194" y="162721"/>
                </a:lnTo>
                <a:lnTo>
                  <a:pt x="47274" y="168488"/>
                </a:lnTo>
                <a:lnTo>
                  <a:pt x="49614" y="174238"/>
                </a:lnTo>
                <a:lnTo>
                  <a:pt x="52126" y="179976"/>
                </a:lnTo>
                <a:lnTo>
                  <a:pt x="54753" y="185707"/>
                </a:lnTo>
                <a:lnTo>
                  <a:pt x="56504" y="191432"/>
                </a:lnTo>
                <a:lnTo>
                  <a:pt x="57672" y="197154"/>
                </a:lnTo>
                <a:lnTo>
                  <a:pt x="58450" y="202873"/>
                </a:lnTo>
                <a:lnTo>
                  <a:pt x="59922" y="207639"/>
                </a:lnTo>
                <a:lnTo>
                  <a:pt x="61855" y="211768"/>
                </a:lnTo>
                <a:lnTo>
                  <a:pt x="64096" y="215474"/>
                </a:lnTo>
                <a:lnTo>
                  <a:pt x="66544" y="218897"/>
                </a:lnTo>
                <a:lnTo>
                  <a:pt x="69127" y="222131"/>
                </a:lnTo>
                <a:lnTo>
                  <a:pt x="71802" y="225240"/>
                </a:lnTo>
                <a:lnTo>
                  <a:pt x="74538" y="228265"/>
                </a:lnTo>
                <a:lnTo>
                  <a:pt x="84063" y="238293"/>
                </a:lnTo>
                <a:lnTo>
                  <a:pt x="84617" y="239824"/>
                </a:lnTo>
                <a:lnTo>
                  <a:pt x="85579" y="247258"/>
                </a:lnTo>
                <a:lnTo>
                  <a:pt x="85681" y="248204"/>
                </a:lnTo>
                <a:lnTo>
                  <a:pt x="88245" y="248425"/>
                </a:lnTo>
                <a:lnTo>
                  <a:pt x="94297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12"/>
          <p:cNvSpPr/>
          <p:nvPr/>
        </p:nvSpPr>
        <p:spPr>
          <a:xfrm>
            <a:off x="4409122" y="1543164"/>
            <a:ext cx="428626" cy="265132"/>
          </a:xfrm>
          <a:custGeom>
            <a:avLst/>
            <a:gdLst/>
            <a:ahLst/>
            <a:cxnLst/>
            <a:rect l="0" t="0" r="0" b="0"/>
            <a:pathLst>
              <a:path w="428626" h="265132">
                <a:moveTo>
                  <a:pt x="0" y="34176"/>
                </a:moveTo>
                <a:lnTo>
                  <a:pt x="0" y="29625"/>
                </a:lnTo>
                <a:lnTo>
                  <a:pt x="953" y="28284"/>
                </a:lnTo>
                <a:lnTo>
                  <a:pt x="2540" y="27391"/>
                </a:lnTo>
                <a:lnTo>
                  <a:pt x="4551" y="26795"/>
                </a:lnTo>
                <a:lnTo>
                  <a:pt x="5891" y="25445"/>
                </a:lnTo>
                <a:lnTo>
                  <a:pt x="6785" y="23593"/>
                </a:lnTo>
                <a:lnTo>
                  <a:pt x="7381" y="21405"/>
                </a:lnTo>
                <a:lnTo>
                  <a:pt x="9683" y="19947"/>
                </a:lnTo>
                <a:lnTo>
                  <a:pt x="21072" y="16942"/>
                </a:lnTo>
                <a:lnTo>
                  <a:pt x="30903" y="11395"/>
                </a:lnTo>
                <a:lnTo>
                  <a:pt x="40800" y="8376"/>
                </a:lnTo>
                <a:lnTo>
                  <a:pt x="50201" y="4294"/>
                </a:lnTo>
                <a:lnTo>
                  <a:pt x="60729" y="1845"/>
                </a:lnTo>
                <a:lnTo>
                  <a:pt x="70806" y="756"/>
                </a:lnTo>
                <a:lnTo>
                  <a:pt x="82786" y="144"/>
                </a:lnTo>
                <a:lnTo>
                  <a:pt x="92674" y="0"/>
                </a:lnTo>
                <a:lnTo>
                  <a:pt x="105958" y="2477"/>
                </a:lnTo>
                <a:lnTo>
                  <a:pt x="113501" y="4470"/>
                </a:lnTo>
                <a:lnTo>
                  <a:pt x="120435" y="6752"/>
                </a:lnTo>
                <a:lnTo>
                  <a:pt x="133219" y="11827"/>
                </a:lnTo>
                <a:lnTo>
                  <a:pt x="145251" y="14718"/>
                </a:lnTo>
                <a:lnTo>
                  <a:pt x="156949" y="16955"/>
                </a:lnTo>
                <a:lnTo>
                  <a:pt x="168497" y="21125"/>
                </a:lnTo>
                <a:lnTo>
                  <a:pt x="177440" y="26153"/>
                </a:lnTo>
                <a:lnTo>
                  <a:pt x="190370" y="34338"/>
                </a:lnTo>
                <a:lnTo>
                  <a:pt x="195493" y="37142"/>
                </a:lnTo>
                <a:lnTo>
                  <a:pt x="198909" y="39963"/>
                </a:lnTo>
                <a:lnTo>
                  <a:pt x="201186" y="42796"/>
                </a:lnTo>
                <a:lnTo>
                  <a:pt x="202704" y="45638"/>
                </a:lnTo>
                <a:lnTo>
                  <a:pt x="204390" y="51335"/>
                </a:lnTo>
                <a:lnTo>
                  <a:pt x="205140" y="57994"/>
                </a:lnTo>
                <a:lnTo>
                  <a:pt x="205340" y="62437"/>
                </a:lnTo>
                <a:lnTo>
                  <a:pt x="205562" y="72454"/>
                </a:lnTo>
                <a:lnTo>
                  <a:pt x="205661" y="83256"/>
                </a:lnTo>
                <a:lnTo>
                  <a:pt x="204735" y="88803"/>
                </a:lnTo>
                <a:lnTo>
                  <a:pt x="203165" y="94406"/>
                </a:lnTo>
                <a:lnTo>
                  <a:pt x="201166" y="100047"/>
                </a:lnTo>
                <a:lnTo>
                  <a:pt x="197928" y="105712"/>
                </a:lnTo>
                <a:lnTo>
                  <a:pt x="193864" y="111394"/>
                </a:lnTo>
                <a:lnTo>
                  <a:pt x="189251" y="117087"/>
                </a:lnTo>
                <a:lnTo>
                  <a:pt x="184270" y="122787"/>
                </a:lnTo>
                <a:lnTo>
                  <a:pt x="179044" y="128493"/>
                </a:lnTo>
                <a:lnTo>
                  <a:pt x="173656" y="134201"/>
                </a:lnTo>
                <a:lnTo>
                  <a:pt x="170062" y="139912"/>
                </a:lnTo>
                <a:lnTo>
                  <a:pt x="167668" y="145624"/>
                </a:lnTo>
                <a:lnTo>
                  <a:pt x="166071" y="151337"/>
                </a:lnTo>
                <a:lnTo>
                  <a:pt x="163102" y="157051"/>
                </a:lnTo>
                <a:lnTo>
                  <a:pt x="159217" y="162765"/>
                </a:lnTo>
                <a:lnTo>
                  <a:pt x="154722" y="168479"/>
                </a:lnTo>
                <a:lnTo>
                  <a:pt x="150773" y="173241"/>
                </a:lnTo>
                <a:lnTo>
                  <a:pt x="143845" y="181073"/>
                </a:lnTo>
                <a:lnTo>
                  <a:pt x="140665" y="185447"/>
                </a:lnTo>
                <a:lnTo>
                  <a:pt x="137591" y="190268"/>
                </a:lnTo>
                <a:lnTo>
                  <a:pt x="134590" y="195387"/>
                </a:lnTo>
                <a:lnTo>
                  <a:pt x="128715" y="203615"/>
                </a:lnTo>
                <a:lnTo>
                  <a:pt x="125815" y="207143"/>
                </a:lnTo>
                <a:lnTo>
                  <a:pt x="122593" y="213602"/>
                </a:lnTo>
                <a:lnTo>
                  <a:pt x="121161" y="219648"/>
                </a:lnTo>
                <a:lnTo>
                  <a:pt x="120524" y="225510"/>
                </a:lnTo>
                <a:lnTo>
                  <a:pt x="119402" y="228407"/>
                </a:lnTo>
                <a:lnTo>
                  <a:pt x="115615" y="234166"/>
                </a:lnTo>
                <a:lnTo>
                  <a:pt x="115177" y="237035"/>
                </a:lnTo>
                <a:lnTo>
                  <a:pt x="115837" y="239900"/>
                </a:lnTo>
                <a:lnTo>
                  <a:pt x="118158" y="245624"/>
                </a:lnTo>
                <a:lnTo>
                  <a:pt x="119190" y="251342"/>
                </a:lnTo>
                <a:lnTo>
                  <a:pt x="119648" y="257059"/>
                </a:lnTo>
                <a:lnTo>
                  <a:pt x="119770" y="259917"/>
                </a:lnTo>
                <a:lnTo>
                  <a:pt x="121757" y="261823"/>
                </a:lnTo>
                <a:lnTo>
                  <a:pt x="124986" y="263093"/>
                </a:lnTo>
                <a:lnTo>
                  <a:pt x="136093" y="264880"/>
                </a:lnTo>
                <a:lnTo>
                  <a:pt x="139306" y="265131"/>
                </a:lnTo>
                <a:lnTo>
                  <a:pt x="147956" y="262870"/>
                </a:lnTo>
                <a:lnTo>
                  <a:pt x="152930" y="260934"/>
                </a:lnTo>
                <a:lnTo>
                  <a:pt x="166077" y="258782"/>
                </a:lnTo>
                <a:lnTo>
                  <a:pt x="173583" y="258208"/>
                </a:lnTo>
                <a:lnTo>
                  <a:pt x="182397" y="256873"/>
                </a:lnTo>
                <a:lnTo>
                  <a:pt x="192083" y="255031"/>
                </a:lnTo>
                <a:lnTo>
                  <a:pt x="202350" y="252850"/>
                </a:lnTo>
                <a:lnTo>
                  <a:pt x="212053" y="250443"/>
                </a:lnTo>
                <a:lnTo>
                  <a:pt x="221379" y="247887"/>
                </a:lnTo>
                <a:lnTo>
                  <a:pt x="230453" y="245229"/>
                </a:lnTo>
                <a:lnTo>
                  <a:pt x="250697" y="239737"/>
                </a:lnTo>
                <a:lnTo>
                  <a:pt x="261428" y="236939"/>
                </a:lnTo>
                <a:lnTo>
                  <a:pt x="271441" y="234121"/>
                </a:lnTo>
                <a:lnTo>
                  <a:pt x="290185" y="228450"/>
                </a:lnTo>
                <a:lnTo>
                  <a:pt x="300137" y="226557"/>
                </a:lnTo>
                <a:lnTo>
                  <a:pt x="310582" y="225295"/>
                </a:lnTo>
                <a:lnTo>
                  <a:pt x="321354" y="224454"/>
                </a:lnTo>
                <a:lnTo>
                  <a:pt x="331394" y="222940"/>
                </a:lnTo>
                <a:lnTo>
                  <a:pt x="340944" y="220978"/>
                </a:lnTo>
                <a:lnTo>
                  <a:pt x="350169" y="218718"/>
                </a:lnTo>
                <a:lnTo>
                  <a:pt x="359176" y="217212"/>
                </a:lnTo>
                <a:lnTo>
                  <a:pt x="368038" y="216207"/>
                </a:lnTo>
                <a:lnTo>
                  <a:pt x="376804" y="215537"/>
                </a:lnTo>
                <a:lnTo>
                  <a:pt x="385505" y="215091"/>
                </a:lnTo>
                <a:lnTo>
                  <a:pt x="402793" y="214595"/>
                </a:lnTo>
                <a:lnTo>
                  <a:pt x="408546" y="215415"/>
                </a:lnTo>
                <a:lnTo>
                  <a:pt x="412382" y="216915"/>
                </a:lnTo>
                <a:lnTo>
                  <a:pt x="414938" y="218867"/>
                </a:lnTo>
                <a:lnTo>
                  <a:pt x="420320" y="221035"/>
                </a:lnTo>
                <a:lnTo>
                  <a:pt x="428625" y="2227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13"/>
          <p:cNvSpPr/>
          <p:nvPr/>
        </p:nvSpPr>
        <p:spPr>
          <a:xfrm>
            <a:off x="1623059" y="1971675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17145"/>
                </a:moveTo>
                <a:lnTo>
                  <a:pt x="28693" y="17145"/>
                </a:lnTo>
                <a:lnTo>
                  <a:pt x="32464" y="16192"/>
                </a:lnTo>
                <a:lnTo>
                  <a:pt x="36883" y="14605"/>
                </a:lnTo>
                <a:lnTo>
                  <a:pt x="41734" y="12594"/>
                </a:lnTo>
                <a:lnTo>
                  <a:pt x="46873" y="11253"/>
                </a:lnTo>
                <a:lnTo>
                  <a:pt x="52204" y="10360"/>
                </a:lnTo>
                <a:lnTo>
                  <a:pt x="57663" y="9764"/>
                </a:lnTo>
                <a:lnTo>
                  <a:pt x="63207" y="9366"/>
                </a:lnTo>
                <a:lnTo>
                  <a:pt x="68808" y="9102"/>
                </a:lnTo>
                <a:lnTo>
                  <a:pt x="80112" y="8807"/>
                </a:lnTo>
                <a:lnTo>
                  <a:pt x="137666" y="8581"/>
                </a:lnTo>
                <a:lnTo>
                  <a:pt x="146070" y="7626"/>
                </a:lnTo>
                <a:lnTo>
                  <a:pt x="154530" y="6036"/>
                </a:lnTo>
                <a:lnTo>
                  <a:pt x="163028" y="4024"/>
                </a:lnTo>
                <a:lnTo>
                  <a:pt x="171550" y="2682"/>
                </a:lnTo>
                <a:lnTo>
                  <a:pt x="180090" y="1788"/>
                </a:lnTo>
                <a:lnTo>
                  <a:pt x="188640" y="1192"/>
                </a:lnTo>
                <a:lnTo>
                  <a:pt x="196245" y="795"/>
                </a:lnTo>
                <a:lnTo>
                  <a:pt x="209775" y="353"/>
                </a:lnTo>
                <a:lnTo>
                  <a:pt x="252979" y="31"/>
                </a:lnTo>
                <a:lnTo>
                  <a:pt x="271066" y="9"/>
                </a:lnTo>
                <a:lnTo>
                  <a:pt x="275961" y="958"/>
                </a:lnTo>
                <a:lnTo>
                  <a:pt x="280177" y="2544"/>
                </a:lnTo>
                <a:lnTo>
                  <a:pt x="283940" y="4553"/>
                </a:lnTo>
                <a:lnTo>
                  <a:pt x="288353" y="5893"/>
                </a:lnTo>
                <a:lnTo>
                  <a:pt x="293201" y="6786"/>
                </a:lnTo>
                <a:lnTo>
                  <a:pt x="298337" y="7381"/>
                </a:lnTo>
                <a:lnTo>
                  <a:pt x="302714" y="7778"/>
                </a:lnTo>
                <a:lnTo>
                  <a:pt x="310117" y="8219"/>
                </a:lnTo>
                <a:lnTo>
                  <a:pt x="313425" y="7384"/>
                </a:lnTo>
                <a:lnTo>
                  <a:pt x="316583" y="5875"/>
                </a:lnTo>
                <a:lnTo>
                  <a:pt x="319640" y="3917"/>
                </a:lnTo>
                <a:lnTo>
                  <a:pt x="322631" y="2611"/>
                </a:lnTo>
                <a:lnTo>
                  <a:pt x="325578" y="1740"/>
                </a:lnTo>
                <a:lnTo>
                  <a:pt x="3343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14"/>
          <p:cNvSpPr/>
          <p:nvPr/>
        </p:nvSpPr>
        <p:spPr>
          <a:xfrm>
            <a:off x="1777364" y="1885950"/>
            <a:ext cx="137162" cy="257176"/>
          </a:xfrm>
          <a:custGeom>
            <a:avLst/>
            <a:gdLst/>
            <a:ahLst/>
            <a:cxnLst/>
            <a:rect l="0" t="0" r="0" b="0"/>
            <a:pathLst>
              <a:path w="137162" h="257176">
                <a:moveTo>
                  <a:pt x="0" y="0"/>
                </a:moveTo>
                <a:lnTo>
                  <a:pt x="0" y="20473"/>
                </a:lnTo>
                <a:lnTo>
                  <a:pt x="953" y="23173"/>
                </a:lnTo>
                <a:lnTo>
                  <a:pt x="4551" y="28714"/>
                </a:lnTo>
                <a:lnTo>
                  <a:pt x="6844" y="32478"/>
                </a:lnTo>
                <a:lnTo>
                  <a:pt x="9326" y="36891"/>
                </a:lnTo>
                <a:lnTo>
                  <a:pt x="11932" y="41739"/>
                </a:lnTo>
                <a:lnTo>
                  <a:pt x="14622" y="45924"/>
                </a:lnTo>
                <a:lnTo>
                  <a:pt x="17369" y="49665"/>
                </a:lnTo>
                <a:lnTo>
                  <a:pt x="20152" y="53113"/>
                </a:lnTo>
                <a:lnTo>
                  <a:pt x="22960" y="57316"/>
                </a:lnTo>
                <a:lnTo>
                  <a:pt x="25784" y="62023"/>
                </a:lnTo>
                <a:lnTo>
                  <a:pt x="28619" y="67066"/>
                </a:lnTo>
                <a:lnTo>
                  <a:pt x="32415" y="72333"/>
                </a:lnTo>
                <a:lnTo>
                  <a:pt x="36850" y="77749"/>
                </a:lnTo>
                <a:lnTo>
                  <a:pt x="41712" y="83265"/>
                </a:lnTo>
                <a:lnTo>
                  <a:pt x="45905" y="88848"/>
                </a:lnTo>
                <a:lnTo>
                  <a:pt x="49654" y="94474"/>
                </a:lnTo>
                <a:lnTo>
                  <a:pt x="53105" y="100130"/>
                </a:lnTo>
                <a:lnTo>
                  <a:pt x="67064" y="121743"/>
                </a:lnTo>
                <a:lnTo>
                  <a:pt x="71380" y="128787"/>
                </a:lnTo>
                <a:lnTo>
                  <a:pt x="75209" y="135388"/>
                </a:lnTo>
                <a:lnTo>
                  <a:pt x="78714" y="141693"/>
                </a:lnTo>
                <a:lnTo>
                  <a:pt x="82004" y="148755"/>
                </a:lnTo>
                <a:lnTo>
                  <a:pt x="85150" y="156320"/>
                </a:lnTo>
                <a:lnTo>
                  <a:pt x="88199" y="164220"/>
                </a:lnTo>
                <a:lnTo>
                  <a:pt x="91184" y="171393"/>
                </a:lnTo>
                <a:lnTo>
                  <a:pt x="94127" y="178079"/>
                </a:lnTo>
                <a:lnTo>
                  <a:pt x="97042" y="184442"/>
                </a:lnTo>
                <a:lnTo>
                  <a:pt x="99937" y="189636"/>
                </a:lnTo>
                <a:lnTo>
                  <a:pt x="102820" y="194051"/>
                </a:lnTo>
                <a:lnTo>
                  <a:pt x="105694" y="197947"/>
                </a:lnTo>
                <a:lnTo>
                  <a:pt x="107611" y="202450"/>
                </a:lnTo>
                <a:lnTo>
                  <a:pt x="108888" y="207356"/>
                </a:lnTo>
                <a:lnTo>
                  <a:pt x="109739" y="212532"/>
                </a:lnTo>
                <a:lnTo>
                  <a:pt x="111260" y="216936"/>
                </a:lnTo>
                <a:lnTo>
                  <a:pt x="115489" y="224368"/>
                </a:lnTo>
                <a:lnTo>
                  <a:pt x="117950" y="227684"/>
                </a:lnTo>
                <a:lnTo>
                  <a:pt x="120544" y="230846"/>
                </a:lnTo>
                <a:lnTo>
                  <a:pt x="123225" y="233908"/>
                </a:lnTo>
                <a:lnTo>
                  <a:pt x="125013" y="236901"/>
                </a:lnTo>
                <a:lnTo>
                  <a:pt x="126999" y="242766"/>
                </a:lnTo>
                <a:lnTo>
                  <a:pt x="130422" y="248548"/>
                </a:lnTo>
                <a:lnTo>
                  <a:pt x="13716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15"/>
          <p:cNvSpPr/>
          <p:nvPr/>
        </p:nvSpPr>
        <p:spPr>
          <a:xfrm>
            <a:off x="2094547" y="1921440"/>
            <a:ext cx="325756" cy="178823"/>
          </a:xfrm>
          <a:custGeom>
            <a:avLst/>
            <a:gdLst/>
            <a:ahLst/>
            <a:cxnLst/>
            <a:rect l="0" t="0" r="0" b="0"/>
            <a:pathLst>
              <a:path w="325756" h="178823">
                <a:moveTo>
                  <a:pt x="0" y="15945"/>
                </a:moveTo>
                <a:lnTo>
                  <a:pt x="7381" y="8564"/>
                </a:lnTo>
                <a:lnTo>
                  <a:pt x="17321" y="7725"/>
                </a:lnTo>
                <a:lnTo>
                  <a:pt x="27066" y="7529"/>
                </a:lnTo>
                <a:lnTo>
                  <a:pt x="32331" y="7477"/>
                </a:lnTo>
                <a:lnTo>
                  <a:pt x="37747" y="6489"/>
                </a:lnTo>
                <a:lnTo>
                  <a:pt x="43262" y="4879"/>
                </a:lnTo>
                <a:lnTo>
                  <a:pt x="48844" y="2852"/>
                </a:lnTo>
                <a:lnTo>
                  <a:pt x="54470" y="1501"/>
                </a:lnTo>
                <a:lnTo>
                  <a:pt x="60126" y="601"/>
                </a:lnTo>
                <a:lnTo>
                  <a:pt x="65801" y="0"/>
                </a:lnTo>
                <a:lnTo>
                  <a:pt x="71490" y="553"/>
                </a:lnTo>
                <a:lnTo>
                  <a:pt x="77188" y="1873"/>
                </a:lnTo>
                <a:lnTo>
                  <a:pt x="82891" y="3706"/>
                </a:lnTo>
                <a:lnTo>
                  <a:pt x="89550" y="4928"/>
                </a:lnTo>
                <a:lnTo>
                  <a:pt x="96848" y="5743"/>
                </a:lnTo>
                <a:lnTo>
                  <a:pt x="104570" y="6286"/>
                </a:lnTo>
                <a:lnTo>
                  <a:pt x="110671" y="7600"/>
                </a:lnTo>
                <a:lnTo>
                  <a:pt x="119990" y="11601"/>
                </a:lnTo>
                <a:lnTo>
                  <a:pt x="135142" y="19208"/>
                </a:lnTo>
                <a:lnTo>
                  <a:pt x="143566" y="24698"/>
                </a:lnTo>
                <a:lnTo>
                  <a:pt x="147145" y="27495"/>
                </a:lnTo>
                <a:lnTo>
                  <a:pt x="149532" y="31265"/>
                </a:lnTo>
                <a:lnTo>
                  <a:pt x="151123" y="35683"/>
                </a:lnTo>
                <a:lnTo>
                  <a:pt x="152184" y="40534"/>
                </a:lnTo>
                <a:lnTo>
                  <a:pt x="151938" y="45672"/>
                </a:lnTo>
                <a:lnTo>
                  <a:pt x="150822" y="51003"/>
                </a:lnTo>
                <a:lnTo>
                  <a:pt x="149126" y="56462"/>
                </a:lnTo>
                <a:lnTo>
                  <a:pt x="147042" y="61054"/>
                </a:lnTo>
                <a:lnTo>
                  <a:pt x="144701" y="65067"/>
                </a:lnTo>
                <a:lnTo>
                  <a:pt x="142187" y="68696"/>
                </a:lnTo>
                <a:lnTo>
                  <a:pt x="139559" y="73972"/>
                </a:lnTo>
                <a:lnTo>
                  <a:pt x="136854" y="80347"/>
                </a:lnTo>
                <a:lnTo>
                  <a:pt x="134099" y="87455"/>
                </a:lnTo>
                <a:lnTo>
                  <a:pt x="130356" y="93145"/>
                </a:lnTo>
                <a:lnTo>
                  <a:pt x="125957" y="97892"/>
                </a:lnTo>
                <a:lnTo>
                  <a:pt x="121119" y="102008"/>
                </a:lnTo>
                <a:lnTo>
                  <a:pt x="116941" y="106658"/>
                </a:lnTo>
                <a:lnTo>
                  <a:pt x="113203" y="111663"/>
                </a:lnTo>
                <a:lnTo>
                  <a:pt x="109759" y="116904"/>
                </a:lnTo>
                <a:lnTo>
                  <a:pt x="105558" y="121351"/>
                </a:lnTo>
                <a:lnTo>
                  <a:pt x="100852" y="125268"/>
                </a:lnTo>
                <a:lnTo>
                  <a:pt x="95810" y="128832"/>
                </a:lnTo>
                <a:lnTo>
                  <a:pt x="91496" y="132160"/>
                </a:lnTo>
                <a:lnTo>
                  <a:pt x="87667" y="135332"/>
                </a:lnTo>
                <a:lnTo>
                  <a:pt x="84162" y="138398"/>
                </a:lnTo>
                <a:lnTo>
                  <a:pt x="81826" y="141395"/>
                </a:lnTo>
                <a:lnTo>
                  <a:pt x="80268" y="144346"/>
                </a:lnTo>
                <a:lnTo>
                  <a:pt x="77768" y="151374"/>
                </a:lnTo>
                <a:lnTo>
                  <a:pt x="79468" y="152904"/>
                </a:lnTo>
                <a:lnTo>
                  <a:pt x="86436" y="157143"/>
                </a:lnTo>
                <a:lnTo>
                  <a:pt x="93344" y="159662"/>
                </a:lnTo>
                <a:lnTo>
                  <a:pt x="96519" y="160334"/>
                </a:lnTo>
                <a:lnTo>
                  <a:pt x="102587" y="163620"/>
                </a:lnTo>
                <a:lnTo>
                  <a:pt x="105539" y="165830"/>
                </a:lnTo>
                <a:lnTo>
                  <a:pt x="111359" y="168285"/>
                </a:lnTo>
                <a:lnTo>
                  <a:pt x="118073" y="169376"/>
                </a:lnTo>
                <a:lnTo>
                  <a:pt x="127407" y="169862"/>
                </a:lnTo>
                <a:lnTo>
                  <a:pt x="147923" y="170135"/>
                </a:lnTo>
                <a:lnTo>
                  <a:pt x="294327" y="170249"/>
                </a:lnTo>
                <a:lnTo>
                  <a:pt x="300993" y="171202"/>
                </a:lnTo>
                <a:lnTo>
                  <a:pt x="307342" y="172790"/>
                </a:lnTo>
                <a:lnTo>
                  <a:pt x="325755" y="1788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16"/>
          <p:cNvSpPr/>
          <p:nvPr/>
        </p:nvSpPr>
        <p:spPr>
          <a:xfrm>
            <a:off x="4117657" y="2091689"/>
            <a:ext cx="94298" cy="222887"/>
          </a:xfrm>
          <a:custGeom>
            <a:avLst/>
            <a:gdLst/>
            <a:ahLst/>
            <a:cxnLst/>
            <a:rect l="0" t="0" r="0" b="0"/>
            <a:pathLst>
              <a:path w="94298" h="222887">
                <a:moveTo>
                  <a:pt x="0" y="0"/>
                </a:moveTo>
                <a:lnTo>
                  <a:pt x="0" y="20400"/>
                </a:lnTo>
                <a:lnTo>
                  <a:pt x="953" y="24078"/>
                </a:lnTo>
                <a:lnTo>
                  <a:pt x="2540" y="28435"/>
                </a:lnTo>
                <a:lnTo>
                  <a:pt x="4551" y="33244"/>
                </a:lnTo>
                <a:lnTo>
                  <a:pt x="6844" y="37403"/>
                </a:lnTo>
                <a:lnTo>
                  <a:pt x="9325" y="41128"/>
                </a:lnTo>
                <a:lnTo>
                  <a:pt x="11932" y="44564"/>
                </a:lnTo>
                <a:lnTo>
                  <a:pt x="13670" y="48759"/>
                </a:lnTo>
                <a:lnTo>
                  <a:pt x="14828" y="53462"/>
                </a:lnTo>
                <a:lnTo>
                  <a:pt x="15600" y="58501"/>
                </a:lnTo>
                <a:lnTo>
                  <a:pt x="17068" y="63766"/>
                </a:lnTo>
                <a:lnTo>
                  <a:pt x="18999" y="69181"/>
                </a:lnTo>
                <a:lnTo>
                  <a:pt x="21238" y="74696"/>
                </a:lnTo>
                <a:lnTo>
                  <a:pt x="23684" y="80277"/>
                </a:lnTo>
                <a:lnTo>
                  <a:pt x="28941" y="91559"/>
                </a:lnTo>
                <a:lnTo>
                  <a:pt x="30724" y="97235"/>
                </a:lnTo>
                <a:lnTo>
                  <a:pt x="31913" y="102923"/>
                </a:lnTo>
                <a:lnTo>
                  <a:pt x="32705" y="108621"/>
                </a:lnTo>
                <a:lnTo>
                  <a:pt x="35139" y="114324"/>
                </a:lnTo>
                <a:lnTo>
                  <a:pt x="38666" y="120031"/>
                </a:lnTo>
                <a:lnTo>
                  <a:pt x="42922" y="125741"/>
                </a:lnTo>
                <a:lnTo>
                  <a:pt x="46712" y="131453"/>
                </a:lnTo>
                <a:lnTo>
                  <a:pt x="50191" y="137165"/>
                </a:lnTo>
                <a:lnTo>
                  <a:pt x="53463" y="142879"/>
                </a:lnTo>
                <a:lnTo>
                  <a:pt x="55645" y="148593"/>
                </a:lnTo>
                <a:lnTo>
                  <a:pt x="57099" y="154307"/>
                </a:lnTo>
                <a:lnTo>
                  <a:pt x="58068" y="160022"/>
                </a:lnTo>
                <a:lnTo>
                  <a:pt x="59667" y="165736"/>
                </a:lnTo>
                <a:lnTo>
                  <a:pt x="61686" y="171451"/>
                </a:lnTo>
                <a:lnTo>
                  <a:pt x="63983" y="177166"/>
                </a:lnTo>
                <a:lnTo>
                  <a:pt x="66468" y="181928"/>
                </a:lnTo>
                <a:lnTo>
                  <a:pt x="69077" y="186056"/>
                </a:lnTo>
                <a:lnTo>
                  <a:pt x="71769" y="189760"/>
                </a:lnTo>
                <a:lnTo>
                  <a:pt x="74516" y="194134"/>
                </a:lnTo>
                <a:lnTo>
                  <a:pt x="77300" y="198956"/>
                </a:lnTo>
                <a:lnTo>
                  <a:pt x="80108" y="204075"/>
                </a:lnTo>
                <a:lnTo>
                  <a:pt x="82933" y="208440"/>
                </a:lnTo>
                <a:lnTo>
                  <a:pt x="85769" y="212303"/>
                </a:lnTo>
                <a:lnTo>
                  <a:pt x="94297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17"/>
          <p:cNvSpPr/>
          <p:nvPr/>
        </p:nvSpPr>
        <p:spPr>
          <a:xfrm>
            <a:off x="4066575" y="2194560"/>
            <a:ext cx="205388" cy="34291"/>
          </a:xfrm>
          <a:custGeom>
            <a:avLst/>
            <a:gdLst/>
            <a:ahLst/>
            <a:cxnLst/>
            <a:rect l="0" t="0" r="0" b="0"/>
            <a:pathLst>
              <a:path w="205388" h="34291">
                <a:moveTo>
                  <a:pt x="8220" y="34290"/>
                </a:moveTo>
                <a:lnTo>
                  <a:pt x="3669" y="34290"/>
                </a:lnTo>
                <a:lnTo>
                  <a:pt x="2328" y="33337"/>
                </a:lnTo>
                <a:lnTo>
                  <a:pt x="1434" y="31750"/>
                </a:lnTo>
                <a:lnTo>
                  <a:pt x="0" y="26909"/>
                </a:lnTo>
                <a:lnTo>
                  <a:pt x="835" y="25559"/>
                </a:lnTo>
                <a:lnTo>
                  <a:pt x="2344" y="23707"/>
                </a:lnTo>
                <a:lnTo>
                  <a:pt x="4303" y="21519"/>
                </a:lnTo>
                <a:lnTo>
                  <a:pt x="7513" y="20061"/>
                </a:lnTo>
                <a:lnTo>
                  <a:pt x="11559" y="19089"/>
                </a:lnTo>
                <a:lnTo>
                  <a:pt x="16161" y="18441"/>
                </a:lnTo>
                <a:lnTo>
                  <a:pt x="21134" y="18009"/>
                </a:lnTo>
                <a:lnTo>
                  <a:pt x="26354" y="17721"/>
                </a:lnTo>
                <a:lnTo>
                  <a:pt x="31739" y="17529"/>
                </a:lnTo>
                <a:lnTo>
                  <a:pt x="38187" y="16448"/>
                </a:lnTo>
                <a:lnTo>
                  <a:pt x="45343" y="14775"/>
                </a:lnTo>
                <a:lnTo>
                  <a:pt x="52971" y="12707"/>
                </a:lnTo>
                <a:lnTo>
                  <a:pt x="60914" y="11329"/>
                </a:lnTo>
                <a:lnTo>
                  <a:pt x="69067" y="10410"/>
                </a:lnTo>
                <a:lnTo>
                  <a:pt x="77359" y="9797"/>
                </a:lnTo>
                <a:lnTo>
                  <a:pt x="85745" y="9389"/>
                </a:lnTo>
                <a:lnTo>
                  <a:pt x="102683" y="8935"/>
                </a:lnTo>
                <a:lnTo>
                  <a:pt x="111200" y="7861"/>
                </a:lnTo>
                <a:lnTo>
                  <a:pt x="119736" y="6194"/>
                </a:lnTo>
                <a:lnTo>
                  <a:pt x="128284" y="4129"/>
                </a:lnTo>
                <a:lnTo>
                  <a:pt x="136840" y="2752"/>
                </a:lnTo>
                <a:lnTo>
                  <a:pt x="145402" y="1835"/>
                </a:lnTo>
                <a:lnTo>
                  <a:pt x="153966" y="1223"/>
                </a:lnTo>
                <a:lnTo>
                  <a:pt x="163487" y="815"/>
                </a:lnTo>
                <a:lnTo>
                  <a:pt x="2053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18"/>
          <p:cNvSpPr/>
          <p:nvPr/>
        </p:nvSpPr>
        <p:spPr>
          <a:xfrm>
            <a:off x="4400550" y="2134552"/>
            <a:ext cx="1" cy="5537"/>
          </a:xfrm>
          <a:custGeom>
            <a:avLst/>
            <a:gdLst/>
            <a:ahLst/>
            <a:cxnLst/>
            <a:rect l="0" t="0" r="0" b="0"/>
            <a:pathLst>
              <a:path w="1" h="5537">
                <a:moveTo>
                  <a:pt x="0" y="0"/>
                </a:moveTo>
                <a:lnTo>
                  <a:pt x="0" y="55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19"/>
          <p:cNvSpPr/>
          <p:nvPr/>
        </p:nvSpPr>
        <p:spPr>
          <a:xfrm>
            <a:off x="1863089" y="2554605"/>
            <a:ext cx="394337" cy="248603"/>
          </a:xfrm>
          <a:custGeom>
            <a:avLst/>
            <a:gdLst/>
            <a:ahLst/>
            <a:cxnLst/>
            <a:rect l="0" t="0" r="0" b="0"/>
            <a:pathLst>
              <a:path w="394337" h="24860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1" y="13018"/>
                </a:lnTo>
                <a:lnTo>
                  <a:pt x="15182" y="14394"/>
                </a:lnTo>
                <a:lnTo>
                  <a:pt x="24078" y="17282"/>
                </a:lnTo>
                <a:lnTo>
                  <a:pt x="33244" y="21333"/>
                </a:lnTo>
                <a:lnTo>
                  <a:pt x="41128" y="23769"/>
                </a:lnTo>
                <a:lnTo>
                  <a:pt x="44564" y="24418"/>
                </a:lnTo>
                <a:lnTo>
                  <a:pt x="50921" y="27680"/>
                </a:lnTo>
                <a:lnTo>
                  <a:pt x="57874" y="33257"/>
                </a:lnTo>
                <a:lnTo>
                  <a:pt x="62396" y="37411"/>
                </a:lnTo>
                <a:lnTo>
                  <a:pt x="75320" y="49819"/>
                </a:lnTo>
                <a:lnTo>
                  <a:pt x="83006" y="56432"/>
                </a:lnTo>
                <a:lnTo>
                  <a:pt x="92772" y="62545"/>
                </a:lnTo>
                <a:lnTo>
                  <a:pt x="97091" y="66462"/>
                </a:lnTo>
                <a:lnTo>
                  <a:pt x="100922" y="70978"/>
                </a:lnTo>
                <a:lnTo>
                  <a:pt x="104429" y="75893"/>
                </a:lnTo>
                <a:lnTo>
                  <a:pt x="108672" y="80123"/>
                </a:lnTo>
                <a:lnTo>
                  <a:pt x="123745" y="91579"/>
                </a:lnTo>
                <a:lnTo>
                  <a:pt x="129170" y="96295"/>
                </a:lnTo>
                <a:lnTo>
                  <a:pt x="134690" y="101344"/>
                </a:lnTo>
                <a:lnTo>
                  <a:pt x="140276" y="105663"/>
                </a:lnTo>
                <a:lnTo>
                  <a:pt x="151563" y="113001"/>
                </a:lnTo>
                <a:lnTo>
                  <a:pt x="173178" y="127038"/>
                </a:lnTo>
                <a:lnTo>
                  <a:pt x="180222" y="131365"/>
                </a:lnTo>
                <a:lnTo>
                  <a:pt x="186823" y="135201"/>
                </a:lnTo>
                <a:lnTo>
                  <a:pt x="193129" y="138711"/>
                </a:lnTo>
                <a:lnTo>
                  <a:pt x="200190" y="142004"/>
                </a:lnTo>
                <a:lnTo>
                  <a:pt x="207755" y="145152"/>
                </a:lnTo>
                <a:lnTo>
                  <a:pt x="215656" y="148203"/>
                </a:lnTo>
                <a:lnTo>
                  <a:pt x="222828" y="152142"/>
                </a:lnTo>
                <a:lnTo>
                  <a:pt x="229515" y="156673"/>
                </a:lnTo>
                <a:lnTo>
                  <a:pt x="235878" y="161598"/>
                </a:lnTo>
                <a:lnTo>
                  <a:pt x="242024" y="165835"/>
                </a:lnTo>
                <a:lnTo>
                  <a:pt x="253934" y="173081"/>
                </a:lnTo>
                <a:lnTo>
                  <a:pt x="260730" y="176347"/>
                </a:lnTo>
                <a:lnTo>
                  <a:pt x="268117" y="179477"/>
                </a:lnTo>
                <a:lnTo>
                  <a:pt x="275900" y="182517"/>
                </a:lnTo>
                <a:lnTo>
                  <a:pt x="282993" y="185495"/>
                </a:lnTo>
                <a:lnTo>
                  <a:pt x="289628" y="188433"/>
                </a:lnTo>
                <a:lnTo>
                  <a:pt x="301126" y="194238"/>
                </a:lnTo>
                <a:lnTo>
                  <a:pt x="313907" y="202861"/>
                </a:lnTo>
                <a:lnTo>
                  <a:pt x="323982" y="208588"/>
                </a:lnTo>
                <a:lnTo>
                  <a:pt x="332270" y="214308"/>
                </a:lnTo>
                <a:lnTo>
                  <a:pt x="340081" y="220025"/>
                </a:lnTo>
                <a:lnTo>
                  <a:pt x="349902" y="225741"/>
                </a:lnTo>
                <a:lnTo>
                  <a:pt x="358077" y="231457"/>
                </a:lnTo>
                <a:lnTo>
                  <a:pt x="365838" y="237172"/>
                </a:lnTo>
                <a:lnTo>
                  <a:pt x="375637" y="242887"/>
                </a:lnTo>
                <a:lnTo>
                  <a:pt x="383803" y="246062"/>
                </a:lnTo>
                <a:lnTo>
                  <a:pt x="394336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20"/>
          <p:cNvSpPr/>
          <p:nvPr/>
        </p:nvSpPr>
        <p:spPr>
          <a:xfrm>
            <a:off x="1935646" y="2563177"/>
            <a:ext cx="236055" cy="231459"/>
          </a:xfrm>
          <a:custGeom>
            <a:avLst/>
            <a:gdLst/>
            <a:ahLst/>
            <a:cxnLst/>
            <a:rect l="0" t="0" r="0" b="0"/>
            <a:pathLst>
              <a:path w="236055" h="231459">
                <a:moveTo>
                  <a:pt x="236054" y="0"/>
                </a:moveTo>
                <a:lnTo>
                  <a:pt x="231503" y="0"/>
                </a:lnTo>
                <a:lnTo>
                  <a:pt x="230162" y="953"/>
                </a:lnTo>
                <a:lnTo>
                  <a:pt x="229268" y="2540"/>
                </a:lnTo>
                <a:lnTo>
                  <a:pt x="228673" y="4551"/>
                </a:lnTo>
                <a:lnTo>
                  <a:pt x="227323" y="5891"/>
                </a:lnTo>
                <a:lnTo>
                  <a:pt x="225470" y="6785"/>
                </a:lnTo>
                <a:lnTo>
                  <a:pt x="223283" y="7381"/>
                </a:lnTo>
                <a:lnTo>
                  <a:pt x="220872" y="9683"/>
                </a:lnTo>
                <a:lnTo>
                  <a:pt x="218313" y="13123"/>
                </a:lnTo>
                <a:lnTo>
                  <a:pt x="215654" y="17321"/>
                </a:lnTo>
                <a:lnTo>
                  <a:pt x="210160" y="24526"/>
                </a:lnTo>
                <a:lnTo>
                  <a:pt x="207361" y="27781"/>
                </a:lnTo>
                <a:lnTo>
                  <a:pt x="204542" y="31856"/>
                </a:lnTo>
                <a:lnTo>
                  <a:pt x="201711" y="36477"/>
                </a:lnTo>
                <a:lnTo>
                  <a:pt x="198871" y="41463"/>
                </a:lnTo>
                <a:lnTo>
                  <a:pt x="196025" y="47645"/>
                </a:lnTo>
                <a:lnTo>
                  <a:pt x="193175" y="54623"/>
                </a:lnTo>
                <a:lnTo>
                  <a:pt x="190323" y="62133"/>
                </a:lnTo>
                <a:lnTo>
                  <a:pt x="185564" y="69044"/>
                </a:lnTo>
                <a:lnTo>
                  <a:pt x="179534" y="75557"/>
                </a:lnTo>
                <a:lnTo>
                  <a:pt x="172656" y="81804"/>
                </a:lnTo>
                <a:lnTo>
                  <a:pt x="167119" y="87873"/>
                </a:lnTo>
                <a:lnTo>
                  <a:pt x="162474" y="93825"/>
                </a:lnTo>
                <a:lnTo>
                  <a:pt x="158426" y="99698"/>
                </a:lnTo>
                <a:lnTo>
                  <a:pt x="152869" y="105518"/>
                </a:lnTo>
                <a:lnTo>
                  <a:pt x="146307" y="111303"/>
                </a:lnTo>
                <a:lnTo>
                  <a:pt x="139075" y="117064"/>
                </a:lnTo>
                <a:lnTo>
                  <a:pt x="132349" y="122810"/>
                </a:lnTo>
                <a:lnTo>
                  <a:pt x="125959" y="128546"/>
                </a:lnTo>
                <a:lnTo>
                  <a:pt x="113780" y="139999"/>
                </a:lnTo>
                <a:lnTo>
                  <a:pt x="84685" y="168590"/>
                </a:lnTo>
                <a:lnTo>
                  <a:pt x="79896" y="174306"/>
                </a:lnTo>
                <a:lnTo>
                  <a:pt x="75751" y="180022"/>
                </a:lnTo>
                <a:lnTo>
                  <a:pt x="72035" y="185737"/>
                </a:lnTo>
                <a:lnTo>
                  <a:pt x="67653" y="190500"/>
                </a:lnTo>
                <a:lnTo>
                  <a:pt x="62826" y="194627"/>
                </a:lnTo>
                <a:lnTo>
                  <a:pt x="57704" y="198331"/>
                </a:lnTo>
                <a:lnTo>
                  <a:pt x="52384" y="201754"/>
                </a:lnTo>
                <a:lnTo>
                  <a:pt x="46932" y="204987"/>
                </a:lnTo>
                <a:lnTo>
                  <a:pt x="41393" y="208096"/>
                </a:lnTo>
                <a:lnTo>
                  <a:pt x="36747" y="211121"/>
                </a:lnTo>
                <a:lnTo>
                  <a:pt x="32698" y="214090"/>
                </a:lnTo>
                <a:lnTo>
                  <a:pt x="25658" y="219929"/>
                </a:lnTo>
                <a:lnTo>
                  <a:pt x="19355" y="225698"/>
                </a:lnTo>
                <a:lnTo>
                  <a:pt x="16340" y="227618"/>
                </a:lnTo>
                <a:lnTo>
                  <a:pt x="10451" y="229751"/>
                </a:lnTo>
                <a:lnTo>
                  <a:pt x="6331" y="230952"/>
                </a:lnTo>
                <a:lnTo>
                  <a:pt x="0" y="231358"/>
                </a:lnTo>
                <a:lnTo>
                  <a:pt x="4596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21"/>
          <p:cNvSpPr/>
          <p:nvPr/>
        </p:nvSpPr>
        <p:spPr>
          <a:xfrm>
            <a:off x="2446065" y="2537460"/>
            <a:ext cx="351428" cy="265748"/>
          </a:xfrm>
          <a:custGeom>
            <a:avLst/>
            <a:gdLst/>
            <a:ahLst/>
            <a:cxnLst/>
            <a:rect l="0" t="0" r="0" b="0"/>
            <a:pathLst>
              <a:path w="351428" h="265748">
                <a:moveTo>
                  <a:pt x="197122" y="0"/>
                </a:moveTo>
                <a:lnTo>
                  <a:pt x="192571" y="4551"/>
                </a:lnTo>
                <a:lnTo>
                  <a:pt x="191230" y="6844"/>
                </a:lnTo>
                <a:lnTo>
                  <a:pt x="188391" y="14622"/>
                </a:lnTo>
                <a:lnTo>
                  <a:pt x="184352" y="20151"/>
                </a:lnTo>
                <a:lnTo>
                  <a:pt x="179381" y="25783"/>
                </a:lnTo>
                <a:lnTo>
                  <a:pt x="176722" y="28619"/>
                </a:lnTo>
                <a:lnTo>
                  <a:pt x="168688" y="34309"/>
                </a:lnTo>
                <a:lnTo>
                  <a:pt x="159720" y="40013"/>
                </a:lnTo>
                <a:lnTo>
                  <a:pt x="152559" y="45723"/>
                </a:lnTo>
                <a:lnTo>
                  <a:pt x="143661" y="51436"/>
                </a:lnTo>
                <a:lnTo>
                  <a:pt x="133357" y="58103"/>
                </a:lnTo>
                <a:lnTo>
                  <a:pt x="127942" y="62547"/>
                </a:lnTo>
                <a:lnTo>
                  <a:pt x="122427" y="67416"/>
                </a:lnTo>
                <a:lnTo>
                  <a:pt x="116845" y="71614"/>
                </a:lnTo>
                <a:lnTo>
                  <a:pt x="111219" y="75365"/>
                </a:lnTo>
                <a:lnTo>
                  <a:pt x="105563" y="78818"/>
                </a:lnTo>
                <a:lnTo>
                  <a:pt x="98935" y="82073"/>
                </a:lnTo>
                <a:lnTo>
                  <a:pt x="91659" y="85195"/>
                </a:lnTo>
                <a:lnTo>
                  <a:pt x="83951" y="88229"/>
                </a:lnTo>
                <a:lnTo>
                  <a:pt x="77860" y="91204"/>
                </a:lnTo>
                <a:lnTo>
                  <a:pt x="68551" y="97050"/>
                </a:lnTo>
                <a:lnTo>
                  <a:pt x="58700" y="102823"/>
                </a:lnTo>
                <a:lnTo>
                  <a:pt x="47971" y="108564"/>
                </a:lnTo>
                <a:lnTo>
                  <a:pt x="36853" y="114290"/>
                </a:lnTo>
                <a:lnTo>
                  <a:pt x="28101" y="117471"/>
                </a:lnTo>
                <a:lnTo>
                  <a:pt x="24434" y="118318"/>
                </a:lnTo>
                <a:lnTo>
                  <a:pt x="17819" y="121801"/>
                </a:lnTo>
                <a:lnTo>
                  <a:pt x="14722" y="124063"/>
                </a:lnTo>
                <a:lnTo>
                  <a:pt x="8740" y="126576"/>
                </a:lnTo>
                <a:lnTo>
                  <a:pt x="1690" y="128190"/>
                </a:lnTo>
                <a:lnTo>
                  <a:pt x="1111" y="129275"/>
                </a:lnTo>
                <a:lnTo>
                  <a:pt x="107" y="135933"/>
                </a:lnTo>
                <a:lnTo>
                  <a:pt x="0" y="141347"/>
                </a:lnTo>
                <a:lnTo>
                  <a:pt x="937" y="143761"/>
                </a:lnTo>
                <a:lnTo>
                  <a:pt x="6746" y="151940"/>
                </a:lnTo>
                <a:lnTo>
                  <a:pt x="12726" y="158388"/>
                </a:lnTo>
                <a:lnTo>
                  <a:pt x="15136" y="159885"/>
                </a:lnTo>
                <a:lnTo>
                  <a:pt x="24032" y="162943"/>
                </a:lnTo>
                <a:lnTo>
                  <a:pt x="33198" y="167034"/>
                </a:lnTo>
                <a:lnTo>
                  <a:pt x="43622" y="169487"/>
                </a:lnTo>
                <a:lnTo>
                  <a:pt x="49068" y="170141"/>
                </a:lnTo>
                <a:lnTo>
                  <a:pt x="54605" y="171530"/>
                </a:lnTo>
                <a:lnTo>
                  <a:pt x="60201" y="173408"/>
                </a:lnTo>
                <a:lnTo>
                  <a:pt x="65836" y="175613"/>
                </a:lnTo>
                <a:lnTo>
                  <a:pt x="71498" y="177083"/>
                </a:lnTo>
                <a:lnTo>
                  <a:pt x="77178" y="178062"/>
                </a:lnTo>
                <a:lnTo>
                  <a:pt x="82869" y="178716"/>
                </a:lnTo>
                <a:lnTo>
                  <a:pt x="89521" y="180104"/>
                </a:lnTo>
                <a:lnTo>
                  <a:pt x="96813" y="181981"/>
                </a:lnTo>
                <a:lnTo>
                  <a:pt x="104532" y="184186"/>
                </a:lnTo>
                <a:lnTo>
                  <a:pt x="120728" y="189175"/>
                </a:lnTo>
                <a:lnTo>
                  <a:pt x="129048" y="191839"/>
                </a:lnTo>
                <a:lnTo>
                  <a:pt x="136499" y="193615"/>
                </a:lnTo>
                <a:lnTo>
                  <a:pt x="143372" y="194799"/>
                </a:lnTo>
                <a:lnTo>
                  <a:pt x="149859" y="195589"/>
                </a:lnTo>
                <a:lnTo>
                  <a:pt x="157040" y="197067"/>
                </a:lnTo>
                <a:lnTo>
                  <a:pt x="164686" y="199005"/>
                </a:lnTo>
                <a:lnTo>
                  <a:pt x="172641" y="201250"/>
                </a:lnTo>
                <a:lnTo>
                  <a:pt x="189099" y="206284"/>
                </a:lnTo>
                <a:lnTo>
                  <a:pt x="222948" y="217277"/>
                </a:lnTo>
                <a:lnTo>
                  <a:pt x="230532" y="220099"/>
                </a:lnTo>
                <a:lnTo>
                  <a:pt x="237493" y="222932"/>
                </a:lnTo>
                <a:lnTo>
                  <a:pt x="244038" y="225774"/>
                </a:lnTo>
                <a:lnTo>
                  <a:pt x="256391" y="231471"/>
                </a:lnTo>
                <a:lnTo>
                  <a:pt x="262352" y="234324"/>
                </a:lnTo>
                <a:lnTo>
                  <a:pt x="268231" y="236226"/>
                </a:lnTo>
                <a:lnTo>
                  <a:pt x="274056" y="237494"/>
                </a:lnTo>
                <a:lnTo>
                  <a:pt x="279844" y="238339"/>
                </a:lnTo>
                <a:lnTo>
                  <a:pt x="285607" y="239855"/>
                </a:lnTo>
                <a:lnTo>
                  <a:pt x="291355" y="241818"/>
                </a:lnTo>
                <a:lnTo>
                  <a:pt x="301868" y="246540"/>
                </a:lnTo>
                <a:lnTo>
                  <a:pt x="309716" y="251813"/>
                </a:lnTo>
                <a:lnTo>
                  <a:pt x="318919" y="254792"/>
                </a:lnTo>
                <a:lnTo>
                  <a:pt x="324040" y="255586"/>
                </a:lnTo>
                <a:lnTo>
                  <a:pt x="332270" y="259009"/>
                </a:lnTo>
                <a:lnTo>
                  <a:pt x="340764" y="264416"/>
                </a:lnTo>
                <a:lnTo>
                  <a:pt x="344465" y="265156"/>
                </a:lnTo>
                <a:lnTo>
                  <a:pt x="351427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22"/>
          <p:cNvSpPr/>
          <p:nvPr/>
        </p:nvSpPr>
        <p:spPr>
          <a:xfrm>
            <a:off x="2934652" y="2494714"/>
            <a:ext cx="377070" cy="317056"/>
          </a:xfrm>
          <a:custGeom>
            <a:avLst/>
            <a:gdLst/>
            <a:ahLst/>
            <a:cxnLst/>
            <a:rect l="0" t="0" r="0" b="0"/>
            <a:pathLst>
              <a:path w="377070" h="317056">
                <a:moveTo>
                  <a:pt x="0" y="42746"/>
                </a:moveTo>
                <a:lnTo>
                  <a:pt x="0" y="38195"/>
                </a:lnTo>
                <a:lnTo>
                  <a:pt x="952" y="36854"/>
                </a:lnTo>
                <a:lnTo>
                  <a:pt x="2540" y="35960"/>
                </a:lnTo>
                <a:lnTo>
                  <a:pt x="4551" y="35365"/>
                </a:lnTo>
                <a:lnTo>
                  <a:pt x="9325" y="32162"/>
                </a:lnTo>
                <a:lnTo>
                  <a:pt x="20151" y="22346"/>
                </a:lnTo>
                <a:lnTo>
                  <a:pt x="30864" y="16852"/>
                </a:lnTo>
                <a:lnTo>
                  <a:pt x="37721" y="14053"/>
                </a:lnTo>
                <a:lnTo>
                  <a:pt x="44197" y="12187"/>
                </a:lnTo>
                <a:lnTo>
                  <a:pt x="50420" y="10943"/>
                </a:lnTo>
                <a:lnTo>
                  <a:pt x="56473" y="10114"/>
                </a:lnTo>
                <a:lnTo>
                  <a:pt x="63366" y="8609"/>
                </a:lnTo>
                <a:lnTo>
                  <a:pt x="70819" y="6653"/>
                </a:lnTo>
                <a:lnTo>
                  <a:pt x="78646" y="4396"/>
                </a:lnTo>
                <a:lnTo>
                  <a:pt x="85768" y="2892"/>
                </a:lnTo>
                <a:lnTo>
                  <a:pt x="92421" y="1889"/>
                </a:lnTo>
                <a:lnTo>
                  <a:pt x="98761" y="1220"/>
                </a:lnTo>
                <a:lnTo>
                  <a:pt x="105846" y="775"/>
                </a:lnTo>
                <a:lnTo>
                  <a:pt x="113427" y="477"/>
                </a:lnTo>
                <a:lnTo>
                  <a:pt x="135208" y="59"/>
                </a:lnTo>
                <a:lnTo>
                  <a:pt x="141574" y="0"/>
                </a:lnTo>
                <a:lnTo>
                  <a:pt x="148675" y="914"/>
                </a:lnTo>
                <a:lnTo>
                  <a:pt x="156267" y="2475"/>
                </a:lnTo>
                <a:lnTo>
                  <a:pt x="164185" y="4469"/>
                </a:lnTo>
                <a:lnTo>
                  <a:pt x="171369" y="5798"/>
                </a:lnTo>
                <a:lnTo>
                  <a:pt x="178064" y="6684"/>
                </a:lnTo>
                <a:lnTo>
                  <a:pt x="184432" y="7274"/>
                </a:lnTo>
                <a:lnTo>
                  <a:pt x="190582" y="8621"/>
                </a:lnTo>
                <a:lnTo>
                  <a:pt x="196587" y="10471"/>
                </a:lnTo>
                <a:lnTo>
                  <a:pt x="202495" y="12656"/>
                </a:lnTo>
                <a:lnTo>
                  <a:pt x="206434" y="15066"/>
                </a:lnTo>
                <a:lnTo>
                  <a:pt x="209061" y="17625"/>
                </a:lnTo>
                <a:lnTo>
                  <a:pt x="215296" y="25777"/>
                </a:lnTo>
                <a:lnTo>
                  <a:pt x="217826" y="28576"/>
                </a:lnTo>
                <a:lnTo>
                  <a:pt x="219512" y="31394"/>
                </a:lnTo>
                <a:lnTo>
                  <a:pt x="221386" y="37066"/>
                </a:lnTo>
                <a:lnTo>
                  <a:pt x="222441" y="45613"/>
                </a:lnTo>
                <a:lnTo>
                  <a:pt x="221637" y="48467"/>
                </a:lnTo>
                <a:lnTo>
                  <a:pt x="218202" y="54179"/>
                </a:lnTo>
                <a:lnTo>
                  <a:pt x="210914" y="62749"/>
                </a:lnTo>
                <a:lnTo>
                  <a:pt x="202960" y="71004"/>
                </a:lnTo>
                <a:lnTo>
                  <a:pt x="193074" y="80070"/>
                </a:lnTo>
                <a:lnTo>
                  <a:pt x="182331" y="87274"/>
                </a:lnTo>
                <a:lnTo>
                  <a:pt x="171206" y="93651"/>
                </a:lnTo>
                <a:lnTo>
                  <a:pt x="160864" y="99660"/>
                </a:lnTo>
                <a:lnTo>
                  <a:pt x="149687" y="108398"/>
                </a:lnTo>
                <a:lnTo>
                  <a:pt x="143363" y="114152"/>
                </a:lnTo>
                <a:lnTo>
                  <a:pt x="140342" y="116068"/>
                </a:lnTo>
                <a:lnTo>
                  <a:pt x="131541" y="119715"/>
                </a:lnTo>
                <a:lnTo>
                  <a:pt x="121721" y="127130"/>
                </a:lnTo>
                <a:lnTo>
                  <a:pt x="118233" y="127875"/>
                </a:lnTo>
                <a:lnTo>
                  <a:pt x="112784" y="128353"/>
                </a:lnTo>
                <a:lnTo>
                  <a:pt x="121204" y="128464"/>
                </a:lnTo>
                <a:lnTo>
                  <a:pt x="216013" y="128471"/>
                </a:lnTo>
                <a:lnTo>
                  <a:pt x="224018" y="129423"/>
                </a:lnTo>
                <a:lnTo>
                  <a:pt x="232213" y="131011"/>
                </a:lnTo>
                <a:lnTo>
                  <a:pt x="240534" y="133022"/>
                </a:lnTo>
                <a:lnTo>
                  <a:pt x="247986" y="135315"/>
                </a:lnTo>
                <a:lnTo>
                  <a:pt x="254859" y="137796"/>
                </a:lnTo>
                <a:lnTo>
                  <a:pt x="261346" y="140402"/>
                </a:lnTo>
                <a:lnTo>
                  <a:pt x="267576" y="142140"/>
                </a:lnTo>
                <a:lnTo>
                  <a:pt x="273634" y="143299"/>
                </a:lnTo>
                <a:lnTo>
                  <a:pt x="279577" y="144071"/>
                </a:lnTo>
                <a:lnTo>
                  <a:pt x="285445" y="146491"/>
                </a:lnTo>
                <a:lnTo>
                  <a:pt x="297045" y="154259"/>
                </a:lnTo>
                <a:lnTo>
                  <a:pt x="308550" y="161522"/>
                </a:lnTo>
                <a:lnTo>
                  <a:pt x="320013" y="167925"/>
                </a:lnTo>
                <a:lnTo>
                  <a:pt x="337177" y="176885"/>
                </a:lnTo>
                <a:lnTo>
                  <a:pt x="348611" y="182691"/>
                </a:lnTo>
                <a:lnTo>
                  <a:pt x="357504" y="190986"/>
                </a:lnTo>
                <a:lnTo>
                  <a:pt x="363678" y="200070"/>
                </a:lnTo>
                <a:lnTo>
                  <a:pt x="366422" y="207283"/>
                </a:lnTo>
                <a:lnTo>
                  <a:pt x="370181" y="216203"/>
                </a:lnTo>
                <a:lnTo>
                  <a:pt x="374075" y="225565"/>
                </a:lnTo>
                <a:lnTo>
                  <a:pt x="375806" y="232901"/>
                </a:lnTo>
                <a:lnTo>
                  <a:pt x="376780" y="242386"/>
                </a:lnTo>
                <a:lnTo>
                  <a:pt x="377069" y="251229"/>
                </a:lnTo>
                <a:lnTo>
                  <a:pt x="376157" y="254125"/>
                </a:lnTo>
                <a:lnTo>
                  <a:pt x="372603" y="259882"/>
                </a:lnTo>
                <a:lnTo>
                  <a:pt x="365248" y="268478"/>
                </a:lnTo>
                <a:lnTo>
                  <a:pt x="357277" y="274199"/>
                </a:lnTo>
                <a:lnTo>
                  <a:pt x="347385" y="279916"/>
                </a:lnTo>
                <a:lnTo>
                  <a:pt x="336638" y="285632"/>
                </a:lnTo>
                <a:lnTo>
                  <a:pt x="302847" y="302778"/>
                </a:lnTo>
                <a:lnTo>
                  <a:pt x="291444" y="305953"/>
                </a:lnTo>
                <a:lnTo>
                  <a:pt x="285736" y="306800"/>
                </a:lnTo>
                <a:lnTo>
                  <a:pt x="279073" y="308317"/>
                </a:lnTo>
                <a:lnTo>
                  <a:pt x="271774" y="310280"/>
                </a:lnTo>
                <a:lnTo>
                  <a:pt x="264050" y="312542"/>
                </a:lnTo>
                <a:lnTo>
                  <a:pt x="256996" y="314050"/>
                </a:lnTo>
                <a:lnTo>
                  <a:pt x="250388" y="315055"/>
                </a:lnTo>
                <a:lnTo>
                  <a:pt x="244078" y="315725"/>
                </a:lnTo>
                <a:lnTo>
                  <a:pt x="237966" y="316172"/>
                </a:lnTo>
                <a:lnTo>
                  <a:pt x="231986" y="316470"/>
                </a:lnTo>
                <a:lnTo>
                  <a:pt x="220263" y="316801"/>
                </a:lnTo>
                <a:lnTo>
                  <a:pt x="178867" y="317055"/>
                </a:lnTo>
                <a:lnTo>
                  <a:pt x="175442" y="316106"/>
                </a:lnTo>
                <a:lnTo>
                  <a:pt x="165119" y="311172"/>
                </a:lnTo>
                <a:lnTo>
                  <a:pt x="155619" y="309684"/>
                </a:lnTo>
                <a:lnTo>
                  <a:pt x="148662" y="308846"/>
                </a:lnTo>
                <a:lnTo>
                  <a:pt x="144494" y="306110"/>
                </a:lnTo>
                <a:lnTo>
                  <a:pt x="138609" y="301143"/>
                </a:lnTo>
                <a:lnTo>
                  <a:pt x="138126" y="299783"/>
                </a:lnTo>
                <a:lnTo>
                  <a:pt x="137160" y="2913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23"/>
          <p:cNvSpPr/>
          <p:nvPr/>
        </p:nvSpPr>
        <p:spPr>
          <a:xfrm>
            <a:off x="3474720" y="2606039"/>
            <a:ext cx="291465" cy="222887"/>
          </a:xfrm>
          <a:custGeom>
            <a:avLst/>
            <a:gdLst/>
            <a:ahLst/>
            <a:cxnLst/>
            <a:rect l="0" t="0" r="0" b="0"/>
            <a:pathLst>
              <a:path w="291465" h="222887">
                <a:moveTo>
                  <a:pt x="0" y="0"/>
                </a:moveTo>
                <a:lnTo>
                  <a:pt x="0" y="7381"/>
                </a:lnTo>
                <a:lnTo>
                  <a:pt x="4550" y="12771"/>
                </a:lnTo>
                <a:lnTo>
                  <a:pt x="9324" y="17741"/>
                </a:lnTo>
                <a:lnTo>
                  <a:pt x="14622" y="24078"/>
                </a:lnTo>
                <a:lnTo>
                  <a:pt x="17368" y="28435"/>
                </a:lnTo>
                <a:lnTo>
                  <a:pt x="20150" y="33244"/>
                </a:lnTo>
                <a:lnTo>
                  <a:pt x="23911" y="37403"/>
                </a:lnTo>
                <a:lnTo>
                  <a:pt x="28323" y="41128"/>
                </a:lnTo>
                <a:lnTo>
                  <a:pt x="33169" y="44564"/>
                </a:lnTo>
                <a:lnTo>
                  <a:pt x="38305" y="47807"/>
                </a:lnTo>
                <a:lnTo>
                  <a:pt x="43634" y="50921"/>
                </a:lnTo>
                <a:lnTo>
                  <a:pt x="49092" y="53950"/>
                </a:lnTo>
                <a:lnTo>
                  <a:pt x="54635" y="57875"/>
                </a:lnTo>
                <a:lnTo>
                  <a:pt x="60235" y="62396"/>
                </a:lnTo>
                <a:lnTo>
                  <a:pt x="65874" y="67315"/>
                </a:lnTo>
                <a:lnTo>
                  <a:pt x="71539" y="72499"/>
                </a:lnTo>
                <a:lnTo>
                  <a:pt x="82912" y="83340"/>
                </a:lnTo>
                <a:lnTo>
                  <a:pt x="100025" y="100153"/>
                </a:lnTo>
                <a:lnTo>
                  <a:pt x="106688" y="104869"/>
                </a:lnTo>
                <a:lnTo>
                  <a:pt x="113988" y="108965"/>
                </a:lnTo>
                <a:lnTo>
                  <a:pt x="121712" y="112649"/>
                </a:lnTo>
                <a:lnTo>
                  <a:pt x="129719" y="117009"/>
                </a:lnTo>
                <a:lnTo>
                  <a:pt x="137914" y="121822"/>
                </a:lnTo>
                <a:lnTo>
                  <a:pt x="146235" y="126934"/>
                </a:lnTo>
                <a:lnTo>
                  <a:pt x="153687" y="132248"/>
                </a:lnTo>
                <a:lnTo>
                  <a:pt x="160561" y="137696"/>
                </a:lnTo>
                <a:lnTo>
                  <a:pt x="167048" y="143232"/>
                </a:lnTo>
                <a:lnTo>
                  <a:pt x="173278" y="147876"/>
                </a:lnTo>
                <a:lnTo>
                  <a:pt x="179336" y="151924"/>
                </a:lnTo>
                <a:lnTo>
                  <a:pt x="185279" y="155575"/>
                </a:lnTo>
                <a:lnTo>
                  <a:pt x="207297" y="169816"/>
                </a:lnTo>
                <a:lnTo>
                  <a:pt x="214398" y="174171"/>
                </a:lnTo>
                <a:lnTo>
                  <a:pt x="221037" y="178027"/>
                </a:lnTo>
                <a:lnTo>
                  <a:pt x="227367" y="181550"/>
                </a:lnTo>
                <a:lnTo>
                  <a:pt x="232540" y="184851"/>
                </a:lnTo>
                <a:lnTo>
                  <a:pt x="240829" y="191059"/>
                </a:lnTo>
                <a:lnTo>
                  <a:pt x="245325" y="194048"/>
                </a:lnTo>
                <a:lnTo>
                  <a:pt x="250227" y="196993"/>
                </a:lnTo>
                <a:lnTo>
                  <a:pt x="255401" y="199909"/>
                </a:lnTo>
                <a:lnTo>
                  <a:pt x="263689" y="205689"/>
                </a:lnTo>
                <a:lnTo>
                  <a:pt x="267232" y="208564"/>
                </a:lnTo>
                <a:lnTo>
                  <a:pt x="273709" y="211758"/>
                </a:lnTo>
                <a:lnTo>
                  <a:pt x="276771" y="212609"/>
                </a:lnTo>
                <a:lnTo>
                  <a:pt x="282711" y="216096"/>
                </a:lnTo>
                <a:lnTo>
                  <a:pt x="291464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24"/>
          <p:cNvSpPr/>
          <p:nvPr/>
        </p:nvSpPr>
        <p:spPr>
          <a:xfrm>
            <a:off x="3500437" y="2623185"/>
            <a:ext cx="205741" cy="197168"/>
          </a:xfrm>
          <a:custGeom>
            <a:avLst/>
            <a:gdLst/>
            <a:ahLst/>
            <a:cxnLst/>
            <a:rect l="0" t="0" r="0" b="0"/>
            <a:pathLst>
              <a:path w="205741" h="197168">
                <a:moveTo>
                  <a:pt x="205740" y="0"/>
                </a:moveTo>
                <a:lnTo>
                  <a:pt x="205740" y="4551"/>
                </a:lnTo>
                <a:lnTo>
                  <a:pt x="204788" y="5891"/>
                </a:lnTo>
                <a:lnTo>
                  <a:pt x="203200" y="6785"/>
                </a:lnTo>
                <a:lnTo>
                  <a:pt x="201190" y="7380"/>
                </a:lnTo>
                <a:lnTo>
                  <a:pt x="199848" y="8730"/>
                </a:lnTo>
                <a:lnTo>
                  <a:pt x="198955" y="10583"/>
                </a:lnTo>
                <a:lnTo>
                  <a:pt x="198359" y="12770"/>
                </a:lnTo>
                <a:lnTo>
                  <a:pt x="196057" y="15181"/>
                </a:lnTo>
                <a:lnTo>
                  <a:pt x="192617" y="17740"/>
                </a:lnTo>
                <a:lnTo>
                  <a:pt x="188419" y="20399"/>
                </a:lnTo>
                <a:lnTo>
                  <a:pt x="183715" y="24077"/>
                </a:lnTo>
                <a:lnTo>
                  <a:pt x="178674" y="28434"/>
                </a:lnTo>
                <a:lnTo>
                  <a:pt x="173408" y="33243"/>
                </a:lnTo>
                <a:lnTo>
                  <a:pt x="167993" y="37402"/>
                </a:lnTo>
                <a:lnTo>
                  <a:pt x="162478" y="41127"/>
                </a:lnTo>
                <a:lnTo>
                  <a:pt x="156896" y="44563"/>
                </a:lnTo>
                <a:lnTo>
                  <a:pt x="151270" y="49711"/>
                </a:lnTo>
                <a:lnTo>
                  <a:pt x="145614" y="56000"/>
                </a:lnTo>
                <a:lnTo>
                  <a:pt x="139939" y="63051"/>
                </a:lnTo>
                <a:lnTo>
                  <a:pt x="133298" y="69656"/>
                </a:lnTo>
                <a:lnTo>
                  <a:pt x="126013" y="75965"/>
                </a:lnTo>
                <a:lnTo>
                  <a:pt x="118298" y="82076"/>
                </a:lnTo>
                <a:lnTo>
                  <a:pt x="111251" y="87102"/>
                </a:lnTo>
                <a:lnTo>
                  <a:pt x="104647" y="91405"/>
                </a:lnTo>
                <a:lnTo>
                  <a:pt x="98340" y="95227"/>
                </a:lnTo>
                <a:lnTo>
                  <a:pt x="92230" y="99680"/>
                </a:lnTo>
                <a:lnTo>
                  <a:pt x="86251" y="104553"/>
                </a:lnTo>
                <a:lnTo>
                  <a:pt x="80361" y="109707"/>
                </a:lnTo>
                <a:lnTo>
                  <a:pt x="74529" y="115048"/>
                </a:lnTo>
                <a:lnTo>
                  <a:pt x="62969" y="126062"/>
                </a:lnTo>
                <a:lnTo>
                  <a:pt x="33135" y="155498"/>
                </a:lnTo>
                <a:lnTo>
                  <a:pt x="28758" y="158910"/>
                </a:lnTo>
                <a:lnTo>
                  <a:pt x="23934" y="162138"/>
                </a:lnTo>
                <a:lnTo>
                  <a:pt x="18814" y="165242"/>
                </a:lnTo>
                <a:lnTo>
                  <a:pt x="14448" y="169216"/>
                </a:lnTo>
                <a:lnTo>
                  <a:pt x="10584" y="173771"/>
                </a:lnTo>
                <a:lnTo>
                  <a:pt x="2091" y="185666"/>
                </a:lnTo>
                <a:lnTo>
                  <a:pt x="929" y="189833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25"/>
          <p:cNvSpPr/>
          <p:nvPr/>
        </p:nvSpPr>
        <p:spPr>
          <a:xfrm>
            <a:off x="4006215" y="2674620"/>
            <a:ext cx="197168" cy="8573"/>
          </a:xfrm>
          <a:custGeom>
            <a:avLst/>
            <a:gdLst/>
            <a:ahLst/>
            <a:cxnLst/>
            <a:rect l="0" t="0" r="0" b="0"/>
            <a:pathLst>
              <a:path w="197168" h="8573">
                <a:moveTo>
                  <a:pt x="0" y="0"/>
                </a:moveTo>
                <a:lnTo>
                  <a:pt x="8219" y="0"/>
                </a:lnTo>
                <a:lnTo>
                  <a:pt x="13495" y="2540"/>
                </a:lnTo>
                <a:lnTo>
                  <a:pt x="17569" y="4550"/>
                </a:lnTo>
                <a:lnTo>
                  <a:pt x="21238" y="5891"/>
                </a:lnTo>
                <a:lnTo>
                  <a:pt x="24635" y="6785"/>
                </a:lnTo>
                <a:lnTo>
                  <a:pt x="27854" y="7380"/>
                </a:lnTo>
                <a:lnTo>
                  <a:pt x="31904" y="7778"/>
                </a:lnTo>
                <a:lnTo>
                  <a:pt x="36509" y="8042"/>
                </a:lnTo>
                <a:lnTo>
                  <a:pt x="46706" y="8337"/>
                </a:lnTo>
                <a:lnTo>
                  <a:pt x="97180" y="8566"/>
                </a:lnTo>
                <a:lnTo>
                  <a:pt x="197167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26"/>
          <p:cNvSpPr/>
          <p:nvPr/>
        </p:nvSpPr>
        <p:spPr>
          <a:xfrm>
            <a:off x="4306252" y="2588895"/>
            <a:ext cx="34291" cy="222886"/>
          </a:xfrm>
          <a:custGeom>
            <a:avLst/>
            <a:gdLst/>
            <a:ahLst/>
            <a:cxnLst/>
            <a:rect l="0" t="0" r="0" b="0"/>
            <a:pathLst>
              <a:path w="34291" h="222886">
                <a:moveTo>
                  <a:pt x="0" y="0"/>
                </a:moveTo>
                <a:lnTo>
                  <a:pt x="0" y="58500"/>
                </a:lnTo>
                <a:lnTo>
                  <a:pt x="953" y="63765"/>
                </a:lnTo>
                <a:lnTo>
                  <a:pt x="2540" y="69180"/>
                </a:lnTo>
                <a:lnTo>
                  <a:pt x="4551" y="74695"/>
                </a:lnTo>
                <a:lnTo>
                  <a:pt x="5892" y="80276"/>
                </a:lnTo>
                <a:lnTo>
                  <a:pt x="6785" y="85902"/>
                </a:lnTo>
                <a:lnTo>
                  <a:pt x="7381" y="91558"/>
                </a:lnTo>
                <a:lnTo>
                  <a:pt x="7778" y="97234"/>
                </a:lnTo>
                <a:lnTo>
                  <a:pt x="8043" y="102922"/>
                </a:lnTo>
                <a:lnTo>
                  <a:pt x="8337" y="114323"/>
                </a:lnTo>
                <a:lnTo>
                  <a:pt x="8563" y="162851"/>
                </a:lnTo>
                <a:lnTo>
                  <a:pt x="9519" y="167622"/>
                </a:lnTo>
                <a:lnTo>
                  <a:pt x="11108" y="172708"/>
                </a:lnTo>
                <a:lnTo>
                  <a:pt x="13121" y="178003"/>
                </a:lnTo>
                <a:lnTo>
                  <a:pt x="14462" y="182487"/>
                </a:lnTo>
                <a:lnTo>
                  <a:pt x="15357" y="186427"/>
                </a:lnTo>
                <a:lnTo>
                  <a:pt x="16350" y="193346"/>
                </a:lnTo>
                <a:lnTo>
                  <a:pt x="16792" y="199597"/>
                </a:lnTo>
                <a:lnTo>
                  <a:pt x="17862" y="202597"/>
                </a:lnTo>
                <a:lnTo>
                  <a:pt x="19528" y="205549"/>
                </a:lnTo>
                <a:lnTo>
                  <a:pt x="24495" y="212581"/>
                </a:lnTo>
                <a:lnTo>
                  <a:pt x="25174" y="216083"/>
                </a:lnTo>
                <a:lnTo>
                  <a:pt x="25356" y="218350"/>
                </a:lnTo>
                <a:lnTo>
                  <a:pt x="26428" y="219862"/>
                </a:lnTo>
                <a:lnTo>
                  <a:pt x="28097" y="220869"/>
                </a:lnTo>
                <a:lnTo>
                  <a:pt x="34290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27"/>
          <p:cNvSpPr/>
          <p:nvPr/>
        </p:nvSpPr>
        <p:spPr>
          <a:xfrm>
            <a:off x="4451996" y="2597862"/>
            <a:ext cx="306893" cy="230943"/>
          </a:xfrm>
          <a:custGeom>
            <a:avLst/>
            <a:gdLst/>
            <a:ahLst/>
            <a:cxnLst/>
            <a:rect l="0" t="0" r="0" b="0"/>
            <a:pathLst>
              <a:path w="306893" h="230943">
                <a:moveTo>
                  <a:pt x="42851" y="8177"/>
                </a:moveTo>
                <a:lnTo>
                  <a:pt x="34632" y="8177"/>
                </a:lnTo>
                <a:lnTo>
                  <a:pt x="34325" y="14963"/>
                </a:lnTo>
                <a:lnTo>
                  <a:pt x="34288" y="20948"/>
                </a:lnTo>
                <a:lnTo>
                  <a:pt x="33332" y="23359"/>
                </a:lnTo>
                <a:lnTo>
                  <a:pt x="27437" y="32255"/>
                </a:lnTo>
                <a:lnTo>
                  <a:pt x="24955" y="36612"/>
                </a:lnTo>
                <a:lnTo>
                  <a:pt x="22348" y="41421"/>
                </a:lnTo>
                <a:lnTo>
                  <a:pt x="20610" y="45580"/>
                </a:lnTo>
                <a:lnTo>
                  <a:pt x="18679" y="52741"/>
                </a:lnTo>
                <a:lnTo>
                  <a:pt x="17211" y="56937"/>
                </a:lnTo>
                <a:lnTo>
                  <a:pt x="15280" y="61639"/>
                </a:lnTo>
                <a:lnTo>
                  <a:pt x="13040" y="66678"/>
                </a:lnTo>
                <a:lnTo>
                  <a:pt x="8012" y="77358"/>
                </a:lnTo>
                <a:lnTo>
                  <a:pt x="5337" y="82873"/>
                </a:lnTo>
                <a:lnTo>
                  <a:pt x="3554" y="88454"/>
                </a:lnTo>
                <a:lnTo>
                  <a:pt x="2366" y="94080"/>
                </a:lnTo>
                <a:lnTo>
                  <a:pt x="1573" y="99736"/>
                </a:lnTo>
                <a:lnTo>
                  <a:pt x="1045" y="105412"/>
                </a:lnTo>
                <a:lnTo>
                  <a:pt x="693" y="111100"/>
                </a:lnTo>
                <a:lnTo>
                  <a:pt x="302" y="122501"/>
                </a:lnTo>
                <a:lnTo>
                  <a:pt x="50" y="145342"/>
                </a:lnTo>
                <a:lnTo>
                  <a:pt x="0" y="168199"/>
                </a:lnTo>
                <a:lnTo>
                  <a:pt x="949" y="172961"/>
                </a:lnTo>
                <a:lnTo>
                  <a:pt x="2534" y="177088"/>
                </a:lnTo>
                <a:lnTo>
                  <a:pt x="6835" y="184214"/>
                </a:lnTo>
                <a:lnTo>
                  <a:pt x="11922" y="190556"/>
                </a:lnTo>
                <a:lnTo>
                  <a:pt x="14611" y="194533"/>
                </a:lnTo>
                <a:lnTo>
                  <a:pt x="17357" y="199090"/>
                </a:lnTo>
                <a:lnTo>
                  <a:pt x="20140" y="204032"/>
                </a:lnTo>
                <a:lnTo>
                  <a:pt x="23900" y="208280"/>
                </a:lnTo>
                <a:lnTo>
                  <a:pt x="28312" y="212064"/>
                </a:lnTo>
                <a:lnTo>
                  <a:pt x="33159" y="215540"/>
                </a:lnTo>
                <a:lnTo>
                  <a:pt x="38294" y="217856"/>
                </a:lnTo>
                <a:lnTo>
                  <a:pt x="43623" y="219401"/>
                </a:lnTo>
                <a:lnTo>
                  <a:pt x="49081" y="220431"/>
                </a:lnTo>
                <a:lnTo>
                  <a:pt x="54625" y="222070"/>
                </a:lnTo>
                <a:lnTo>
                  <a:pt x="60225" y="224115"/>
                </a:lnTo>
                <a:lnTo>
                  <a:pt x="65863" y="226431"/>
                </a:lnTo>
                <a:lnTo>
                  <a:pt x="71528" y="227975"/>
                </a:lnTo>
                <a:lnTo>
                  <a:pt x="77209" y="229004"/>
                </a:lnTo>
                <a:lnTo>
                  <a:pt x="82901" y="229690"/>
                </a:lnTo>
                <a:lnTo>
                  <a:pt x="88601" y="230148"/>
                </a:lnTo>
                <a:lnTo>
                  <a:pt x="94306" y="230453"/>
                </a:lnTo>
                <a:lnTo>
                  <a:pt x="105725" y="230792"/>
                </a:lnTo>
                <a:lnTo>
                  <a:pt x="117150" y="230942"/>
                </a:lnTo>
                <a:lnTo>
                  <a:pt x="123816" y="230030"/>
                </a:lnTo>
                <a:lnTo>
                  <a:pt x="131118" y="228469"/>
                </a:lnTo>
                <a:lnTo>
                  <a:pt x="138843" y="226476"/>
                </a:lnTo>
                <a:lnTo>
                  <a:pt x="146851" y="225148"/>
                </a:lnTo>
                <a:lnTo>
                  <a:pt x="155046" y="224262"/>
                </a:lnTo>
                <a:lnTo>
                  <a:pt x="163368" y="223671"/>
                </a:lnTo>
                <a:lnTo>
                  <a:pt x="170821" y="222325"/>
                </a:lnTo>
                <a:lnTo>
                  <a:pt x="177694" y="220475"/>
                </a:lnTo>
                <a:lnTo>
                  <a:pt x="206964" y="210662"/>
                </a:lnTo>
                <a:lnTo>
                  <a:pt x="214172" y="207937"/>
                </a:lnTo>
                <a:lnTo>
                  <a:pt x="220883" y="205168"/>
                </a:lnTo>
                <a:lnTo>
                  <a:pt x="227261" y="202369"/>
                </a:lnTo>
                <a:lnTo>
                  <a:pt x="233419" y="198599"/>
                </a:lnTo>
                <a:lnTo>
                  <a:pt x="239429" y="194180"/>
                </a:lnTo>
                <a:lnTo>
                  <a:pt x="245340" y="189329"/>
                </a:lnTo>
                <a:lnTo>
                  <a:pt x="251186" y="185143"/>
                </a:lnTo>
                <a:lnTo>
                  <a:pt x="256989" y="181399"/>
                </a:lnTo>
                <a:lnTo>
                  <a:pt x="262762" y="177951"/>
                </a:lnTo>
                <a:lnTo>
                  <a:pt x="267563" y="173748"/>
                </a:lnTo>
                <a:lnTo>
                  <a:pt x="271717" y="169040"/>
                </a:lnTo>
                <a:lnTo>
                  <a:pt x="275438" y="163997"/>
                </a:lnTo>
                <a:lnTo>
                  <a:pt x="278871" y="158730"/>
                </a:lnTo>
                <a:lnTo>
                  <a:pt x="282113" y="153313"/>
                </a:lnTo>
                <a:lnTo>
                  <a:pt x="285227" y="147797"/>
                </a:lnTo>
                <a:lnTo>
                  <a:pt x="291226" y="136588"/>
                </a:lnTo>
                <a:lnTo>
                  <a:pt x="302838" y="113870"/>
                </a:lnTo>
                <a:lnTo>
                  <a:pt x="304759" y="109119"/>
                </a:lnTo>
                <a:lnTo>
                  <a:pt x="306038" y="105000"/>
                </a:lnTo>
                <a:lnTo>
                  <a:pt x="306892" y="101301"/>
                </a:lnTo>
                <a:lnTo>
                  <a:pt x="306508" y="96930"/>
                </a:lnTo>
                <a:lnTo>
                  <a:pt x="305300" y="92111"/>
                </a:lnTo>
                <a:lnTo>
                  <a:pt x="303542" y="86993"/>
                </a:lnTo>
                <a:lnTo>
                  <a:pt x="301418" y="81676"/>
                </a:lnTo>
                <a:lnTo>
                  <a:pt x="299049" y="76227"/>
                </a:lnTo>
                <a:lnTo>
                  <a:pt x="296517" y="70689"/>
                </a:lnTo>
                <a:lnTo>
                  <a:pt x="293877" y="66044"/>
                </a:lnTo>
                <a:lnTo>
                  <a:pt x="291164" y="61995"/>
                </a:lnTo>
                <a:lnTo>
                  <a:pt x="288403" y="58343"/>
                </a:lnTo>
                <a:lnTo>
                  <a:pt x="284657" y="54004"/>
                </a:lnTo>
                <a:lnTo>
                  <a:pt x="280255" y="49206"/>
                </a:lnTo>
                <a:lnTo>
                  <a:pt x="275416" y="44102"/>
                </a:lnTo>
                <a:lnTo>
                  <a:pt x="270284" y="39747"/>
                </a:lnTo>
                <a:lnTo>
                  <a:pt x="264958" y="35892"/>
                </a:lnTo>
                <a:lnTo>
                  <a:pt x="259502" y="32369"/>
                </a:lnTo>
                <a:lnTo>
                  <a:pt x="253960" y="30020"/>
                </a:lnTo>
                <a:lnTo>
                  <a:pt x="248361" y="28454"/>
                </a:lnTo>
                <a:lnTo>
                  <a:pt x="242722" y="27410"/>
                </a:lnTo>
                <a:lnTo>
                  <a:pt x="237059" y="25762"/>
                </a:lnTo>
                <a:lnTo>
                  <a:pt x="231378" y="23710"/>
                </a:lnTo>
                <a:lnTo>
                  <a:pt x="225685" y="21391"/>
                </a:lnTo>
                <a:lnTo>
                  <a:pt x="219986" y="18891"/>
                </a:lnTo>
                <a:lnTo>
                  <a:pt x="208573" y="13574"/>
                </a:lnTo>
                <a:lnTo>
                  <a:pt x="202862" y="11775"/>
                </a:lnTo>
                <a:lnTo>
                  <a:pt x="197150" y="10576"/>
                </a:lnTo>
                <a:lnTo>
                  <a:pt x="191437" y="9777"/>
                </a:lnTo>
                <a:lnTo>
                  <a:pt x="184771" y="8291"/>
                </a:lnTo>
                <a:lnTo>
                  <a:pt x="177469" y="6348"/>
                </a:lnTo>
                <a:lnTo>
                  <a:pt x="169744" y="4100"/>
                </a:lnTo>
                <a:lnTo>
                  <a:pt x="162689" y="2602"/>
                </a:lnTo>
                <a:lnTo>
                  <a:pt x="156080" y="1603"/>
                </a:lnTo>
                <a:lnTo>
                  <a:pt x="149770" y="937"/>
                </a:lnTo>
                <a:lnTo>
                  <a:pt x="140218" y="197"/>
                </a:lnTo>
                <a:lnTo>
                  <a:pt x="136337" y="0"/>
                </a:lnTo>
                <a:lnTo>
                  <a:pt x="126946" y="2321"/>
                </a:lnTo>
                <a:lnTo>
                  <a:pt x="121774" y="4273"/>
                </a:lnTo>
                <a:lnTo>
                  <a:pt x="116422" y="5575"/>
                </a:lnTo>
                <a:lnTo>
                  <a:pt x="110948" y="6442"/>
                </a:lnTo>
                <a:lnTo>
                  <a:pt x="105394" y="7021"/>
                </a:lnTo>
                <a:lnTo>
                  <a:pt x="96683" y="10204"/>
                </a:lnTo>
                <a:lnTo>
                  <a:pt x="85713" y="16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28"/>
          <p:cNvSpPr/>
          <p:nvPr/>
        </p:nvSpPr>
        <p:spPr>
          <a:xfrm>
            <a:off x="2908935" y="3103245"/>
            <a:ext cx="240030" cy="13512"/>
          </a:xfrm>
          <a:custGeom>
            <a:avLst/>
            <a:gdLst/>
            <a:ahLst/>
            <a:cxnLst/>
            <a:rect l="0" t="0" r="0" b="0"/>
            <a:pathLst>
              <a:path w="240030" h="13512">
                <a:moveTo>
                  <a:pt x="0" y="8572"/>
                </a:moveTo>
                <a:lnTo>
                  <a:pt x="58597" y="8572"/>
                </a:lnTo>
                <a:lnTo>
                  <a:pt x="62877" y="9525"/>
                </a:lnTo>
                <a:lnTo>
                  <a:pt x="66683" y="11112"/>
                </a:lnTo>
                <a:lnTo>
                  <a:pt x="70173" y="13123"/>
                </a:lnTo>
                <a:lnTo>
                  <a:pt x="74404" y="13511"/>
                </a:lnTo>
                <a:lnTo>
                  <a:pt x="79130" y="12817"/>
                </a:lnTo>
                <a:lnTo>
                  <a:pt x="84186" y="11402"/>
                </a:lnTo>
                <a:lnTo>
                  <a:pt x="89461" y="10459"/>
                </a:lnTo>
                <a:lnTo>
                  <a:pt x="94883" y="9830"/>
                </a:lnTo>
                <a:lnTo>
                  <a:pt x="100403" y="9410"/>
                </a:lnTo>
                <a:lnTo>
                  <a:pt x="105987" y="9131"/>
                </a:lnTo>
                <a:lnTo>
                  <a:pt x="117273" y="8821"/>
                </a:lnTo>
                <a:lnTo>
                  <a:pt x="168418" y="8577"/>
                </a:lnTo>
                <a:lnTo>
                  <a:pt x="194663" y="8573"/>
                </a:lnTo>
                <a:lnTo>
                  <a:pt x="199308" y="7620"/>
                </a:lnTo>
                <a:lnTo>
                  <a:pt x="203357" y="6032"/>
                </a:lnTo>
                <a:lnTo>
                  <a:pt x="207009" y="4022"/>
                </a:lnTo>
                <a:lnTo>
                  <a:pt x="211348" y="2681"/>
                </a:lnTo>
                <a:lnTo>
                  <a:pt x="216146" y="1787"/>
                </a:lnTo>
                <a:lnTo>
                  <a:pt x="221250" y="1191"/>
                </a:lnTo>
                <a:lnTo>
                  <a:pt x="225604" y="794"/>
                </a:lnTo>
                <a:lnTo>
                  <a:pt x="229460" y="529"/>
                </a:lnTo>
                <a:lnTo>
                  <a:pt x="24002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29"/>
          <p:cNvSpPr/>
          <p:nvPr/>
        </p:nvSpPr>
        <p:spPr>
          <a:xfrm>
            <a:off x="3191827" y="2966199"/>
            <a:ext cx="273870" cy="248489"/>
          </a:xfrm>
          <a:custGeom>
            <a:avLst/>
            <a:gdLst/>
            <a:ahLst/>
            <a:cxnLst/>
            <a:rect l="0" t="0" r="0" b="0"/>
            <a:pathLst>
              <a:path w="273870" h="248489">
                <a:moveTo>
                  <a:pt x="0" y="25603"/>
                </a:moveTo>
                <a:lnTo>
                  <a:pt x="12770" y="12833"/>
                </a:lnTo>
                <a:lnTo>
                  <a:pt x="16133" y="11375"/>
                </a:lnTo>
                <a:lnTo>
                  <a:pt x="20281" y="10402"/>
                </a:lnTo>
                <a:lnTo>
                  <a:pt x="24950" y="9754"/>
                </a:lnTo>
                <a:lnTo>
                  <a:pt x="29969" y="8370"/>
                </a:lnTo>
                <a:lnTo>
                  <a:pt x="35219" y="6494"/>
                </a:lnTo>
                <a:lnTo>
                  <a:pt x="40624" y="4291"/>
                </a:lnTo>
                <a:lnTo>
                  <a:pt x="47085" y="2823"/>
                </a:lnTo>
                <a:lnTo>
                  <a:pt x="54250" y="1844"/>
                </a:lnTo>
                <a:lnTo>
                  <a:pt x="61884" y="1191"/>
                </a:lnTo>
                <a:lnTo>
                  <a:pt x="68879" y="756"/>
                </a:lnTo>
                <a:lnTo>
                  <a:pt x="81730" y="273"/>
                </a:lnTo>
                <a:lnTo>
                  <a:pt x="104226" y="0"/>
                </a:lnTo>
                <a:lnTo>
                  <a:pt x="111394" y="915"/>
                </a:lnTo>
                <a:lnTo>
                  <a:pt x="118078" y="2476"/>
                </a:lnTo>
                <a:lnTo>
                  <a:pt x="124439" y="4470"/>
                </a:lnTo>
                <a:lnTo>
                  <a:pt x="130584" y="5800"/>
                </a:lnTo>
                <a:lnTo>
                  <a:pt x="136586" y="6686"/>
                </a:lnTo>
                <a:lnTo>
                  <a:pt x="142492" y="7277"/>
                </a:lnTo>
                <a:lnTo>
                  <a:pt x="147382" y="8623"/>
                </a:lnTo>
                <a:lnTo>
                  <a:pt x="155356" y="12659"/>
                </a:lnTo>
                <a:lnTo>
                  <a:pt x="164615" y="17627"/>
                </a:lnTo>
                <a:lnTo>
                  <a:pt x="169751" y="20286"/>
                </a:lnTo>
                <a:lnTo>
                  <a:pt x="173174" y="23011"/>
                </a:lnTo>
                <a:lnTo>
                  <a:pt x="175457" y="25780"/>
                </a:lnTo>
                <a:lnTo>
                  <a:pt x="176979" y="28579"/>
                </a:lnTo>
                <a:lnTo>
                  <a:pt x="178670" y="34228"/>
                </a:lnTo>
                <a:lnTo>
                  <a:pt x="179421" y="39914"/>
                </a:lnTo>
                <a:lnTo>
                  <a:pt x="179755" y="45616"/>
                </a:lnTo>
                <a:lnTo>
                  <a:pt x="177939" y="49423"/>
                </a:lnTo>
                <a:lnTo>
                  <a:pt x="174824" y="53865"/>
                </a:lnTo>
                <a:lnTo>
                  <a:pt x="170842" y="58732"/>
                </a:lnTo>
                <a:lnTo>
                  <a:pt x="167235" y="62929"/>
                </a:lnTo>
                <a:lnTo>
                  <a:pt x="160686" y="70133"/>
                </a:lnTo>
                <a:lnTo>
                  <a:pt x="147094" y="84094"/>
                </a:lnTo>
                <a:lnTo>
                  <a:pt x="126101" y="105229"/>
                </a:lnTo>
                <a:lnTo>
                  <a:pt x="117640" y="111157"/>
                </a:lnTo>
                <a:lnTo>
                  <a:pt x="105788" y="118174"/>
                </a:lnTo>
                <a:lnTo>
                  <a:pt x="101627" y="119133"/>
                </a:lnTo>
                <a:lnTo>
                  <a:pt x="94726" y="119856"/>
                </a:lnTo>
                <a:lnTo>
                  <a:pt x="101226" y="119892"/>
                </a:lnTo>
                <a:lnTo>
                  <a:pt x="106267" y="119897"/>
                </a:lnTo>
                <a:lnTo>
                  <a:pt x="108945" y="118945"/>
                </a:lnTo>
                <a:lnTo>
                  <a:pt x="114460" y="115348"/>
                </a:lnTo>
                <a:lnTo>
                  <a:pt x="122626" y="113115"/>
                </a:lnTo>
                <a:lnTo>
                  <a:pt x="127471" y="112519"/>
                </a:lnTo>
                <a:lnTo>
                  <a:pt x="133558" y="112122"/>
                </a:lnTo>
                <a:lnTo>
                  <a:pt x="140473" y="111858"/>
                </a:lnTo>
                <a:lnTo>
                  <a:pt x="161319" y="111485"/>
                </a:lnTo>
                <a:lnTo>
                  <a:pt x="189981" y="111359"/>
                </a:lnTo>
                <a:lnTo>
                  <a:pt x="197139" y="112301"/>
                </a:lnTo>
                <a:lnTo>
                  <a:pt x="203816" y="113882"/>
                </a:lnTo>
                <a:lnTo>
                  <a:pt x="232771" y="123263"/>
                </a:lnTo>
                <a:lnTo>
                  <a:pt x="239953" y="125952"/>
                </a:lnTo>
                <a:lnTo>
                  <a:pt x="246646" y="128697"/>
                </a:lnTo>
                <a:lnTo>
                  <a:pt x="253013" y="131480"/>
                </a:lnTo>
                <a:lnTo>
                  <a:pt x="257258" y="135240"/>
                </a:lnTo>
                <a:lnTo>
                  <a:pt x="260088" y="139652"/>
                </a:lnTo>
                <a:lnTo>
                  <a:pt x="261974" y="144498"/>
                </a:lnTo>
                <a:lnTo>
                  <a:pt x="264184" y="148681"/>
                </a:lnTo>
                <a:lnTo>
                  <a:pt x="269180" y="155870"/>
                </a:lnTo>
                <a:lnTo>
                  <a:pt x="272036" y="162239"/>
                </a:lnTo>
                <a:lnTo>
                  <a:pt x="273305" y="168245"/>
                </a:lnTo>
                <a:lnTo>
                  <a:pt x="273869" y="174090"/>
                </a:lnTo>
                <a:lnTo>
                  <a:pt x="273067" y="177934"/>
                </a:lnTo>
                <a:lnTo>
                  <a:pt x="271580" y="182402"/>
                </a:lnTo>
                <a:lnTo>
                  <a:pt x="269636" y="187286"/>
                </a:lnTo>
                <a:lnTo>
                  <a:pt x="267387" y="191494"/>
                </a:lnTo>
                <a:lnTo>
                  <a:pt x="262348" y="198710"/>
                </a:lnTo>
                <a:lnTo>
                  <a:pt x="256934" y="205092"/>
                </a:lnTo>
                <a:lnTo>
                  <a:pt x="254157" y="208127"/>
                </a:lnTo>
                <a:lnTo>
                  <a:pt x="245991" y="214040"/>
                </a:lnTo>
                <a:lnTo>
                  <a:pt x="241147" y="216950"/>
                </a:lnTo>
                <a:lnTo>
                  <a:pt x="233224" y="222724"/>
                </a:lnTo>
                <a:lnTo>
                  <a:pt x="225575" y="228465"/>
                </a:lnTo>
                <a:lnTo>
                  <a:pt x="220868" y="231329"/>
                </a:lnTo>
                <a:lnTo>
                  <a:pt x="215826" y="234191"/>
                </a:lnTo>
                <a:lnTo>
                  <a:pt x="207682" y="237372"/>
                </a:lnTo>
                <a:lnTo>
                  <a:pt x="199936" y="238785"/>
                </a:lnTo>
                <a:lnTo>
                  <a:pt x="195203" y="239162"/>
                </a:lnTo>
                <a:lnTo>
                  <a:pt x="190143" y="239413"/>
                </a:lnTo>
                <a:lnTo>
                  <a:pt x="185817" y="240533"/>
                </a:lnTo>
                <a:lnTo>
                  <a:pt x="178470" y="244318"/>
                </a:lnTo>
                <a:lnTo>
                  <a:pt x="172030" y="246635"/>
                </a:lnTo>
                <a:lnTo>
                  <a:pt x="162877" y="248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30"/>
          <p:cNvSpPr/>
          <p:nvPr/>
        </p:nvSpPr>
        <p:spPr>
          <a:xfrm>
            <a:off x="3517582" y="3026092"/>
            <a:ext cx="231458" cy="137161"/>
          </a:xfrm>
          <a:custGeom>
            <a:avLst/>
            <a:gdLst/>
            <a:ahLst/>
            <a:cxnLst/>
            <a:rect l="0" t="0" r="0" b="0"/>
            <a:pathLst>
              <a:path w="231458" h="13716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0400" y="12770"/>
                </a:lnTo>
                <a:lnTo>
                  <a:pt x="23125" y="15181"/>
                </a:lnTo>
                <a:lnTo>
                  <a:pt x="28693" y="20400"/>
                </a:lnTo>
                <a:lnTo>
                  <a:pt x="31511" y="22172"/>
                </a:lnTo>
                <a:lnTo>
                  <a:pt x="37182" y="24142"/>
                </a:lnTo>
                <a:lnTo>
                  <a:pt x="40981" y="26572"/>
                </a:lnTo>
                <a:lnTo>
                  <a:pt x="45418" y="30098"/>
                </a:lnTo>
                <a:lnTo>
                  <a:pt x="50281" y="34352"/>
                </a:lnTo>
                <a:lnTo>
                  <a:pt x="55428" y="38142"/>
                </a:lnTo>
                <a:lnTo>
                  <a:pt x="60765" y="41620"/>
                </a:lnTo>
                <a:lnTo>
                  <a:pt x="66227" y="44892"/>
                </a:lnTo>
                <a:lnTo>
                  <a:pt x="71774" y="48025"/>
                </a:lnTo>
                <a:lnTo>
                  <a:pt x="83017" y="54047"/>
                </a:lnTo>
                <a:lnTo>
                  <a:pt x="88682" y="57939"/>
                </a:lnTo>
                <a:lnTo>
                  <a:pt x="94364" y="62438"/>
                </a:lnTo>
                <a:lnTo>
                  <a:pt x="100057" y="67343"/>
                </a:lnTo>
                <a:lnTo>
                  <a:pt x="105757" y="71566"/>
                </a:lnTo>
                <a:lnTo>
                  <a:pt x="111462" y="75333"/>
                </a:lnTo>
                <a:lnTo>
                  <a:pt x="117171" y="78797"/>
                </a:lnTo>
                <a:lnTo>
                  <a:pt x="122881" y="83011"/>
                </a:lnTo>
                <a:lnTo>
                  <a:pt x="128593" y="87726"/>
                </a:lnTo>
                <a:lnTo>
                  <a:pt x="134306" y="92774"/>
                </a:lnTo>
                <a:lnTo>
                  <a:pt x="140973" y="97092"/>
                </a:lnTo>
                <a:lnTo>
                  <a:pt x="148274" y="100923"/>
                </a:lnTo>
                <a:lnTo>
                  <a:pt x="163055" y="107720"/>
                </a:lnTo>
                <a:lnTo>
                  <a:pt x="188065" y="119844"/>
                </a:lnTo>
                <a:lnTo>
                  <a:pt x="193957" y="122759"/>
                </a:lnTo>
                <a:lnTo>
                  <a:pt x="198837" y="125654"/>
                </a:lnTo>
                <a:lnTo>
                  <a:pt x="203043" y="128537"/>
                </a:lnTo>
                <a:lnTo>
                  <a:pt x="206800" y="131411"/>
                </a:lnTo>
                <a:lnTo>
                  <a:pt x="211209" y="133327"/>
                </a:lnTo>
                <a:lnTo>
                  <a:pt x="216054" y="134605"/>
                </a:lnTo>
                <a:lnTo>
                  <a:pt x="231457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31"/>
          <p:cNvSpPr/>
          <p:nvPr/>
        </p:nvSpPr>
        <p:spPr>
          <a:xfrm>
            <a:off x="3577589" y="3026092"/>
            <a:ext cx="171451" cy="162879"/>
          </a:xfrm>
          <a:custGeom>
            <a:avLst/>
            <a:gdLst/>
            <a:ahLst/>
            <a:cxnLst/>
            <a:rect l="0" t="0" r="0" b="0"/>
            <a:pathLst>
              <a:path w="171451" h="162879">
                <a:moveTo>
                  <a:pt x="171450" y="0"/>
                </a:moveTo>
                <a:lnTo>
                  <a:pt x="158680" y="0"/>
                </a:lnTo>
                <a:lnTo>
                  <a:pt x="157222" y="953"/>
                </a:lnTo>
                <a:lnTo>
                  <a:pt x="156250" y="2540"/>
                </a:lnTo>
                <a:lnTo>
                  <a:pt x="155602" y="4551"/>
                </a:lnTo>
                <a:lnTo>
                  <a:pt x="152342" y="9325"/>
                </a:lnTo>
                <a:lnTo>
                  <a:pt x="150139" y="11932"/>
                </a:lnTo>
                <a:lnTo>
                  <a:pt x="146765" y="15575"/>
                </a:lnTo>
                <a:lnTo>
                  <a:pt x="132915" y="29803"/>
                </a:lnTo>
                <a:lnTo>
                  <a:pt x="122256" y="40551"/>
                </a:lnTo>
                <a:lnTo>
                  <a:pt x="116747" y="47037"/>
                </a:lnTo>
                <a:lnTo>
                  <a:pt x="111169" y="54218"/>
                </a:lnTo>
                <a:lnTo>
                  <a:pt x="105545" y="61863"/>
                </a:lnTo>
                <a:lnTo>
                  <a:pt x="98939" y="68865"/>
                </a:lnTo>
                <a:lnTo>
                  <a:pt x="91676" y="75437"/>
                </a:lnTo>
                <a:lnTo>
                  <a:pt x="83978" y="81724"/>
                </a:lnTo>
                <a:lnTo>
                  <a:pt x="76941" y="87820"/>
                </a:lnTo>
                <a:lnTo>
                  <a:pt x="70344" y="93789"/>
                </a:lnTo>
                <a:lnTo>
                  <a:pt x="57934" y="105502"/>
                </a:lnTo>
                <a:lnTo>
                  <a:pt x="19731" y="143180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32"/>
          <p:cNvSpPr/>
          <p:nvPr/>
        </p:nvSpPr>
        <p:spPr>
          <a:xfrm>
            <a:off x="1717388" y="3171825"/>
            <a:ext cx="248572" cy="42863"/>
          </a:xfrm>
          <a:custGeom>
            <a:avLst/>
            <a:gdLst/>
            <a:ahLst/>
            <a:cxnLst/>
            <a:rect l="0" t="0" r="0" b="0"/>
            <a:pathLst>
              <a:path w="248572" h="42863">
                <a:moveTo>
                  <a:pt x="8541" y="42862"/>
                </a:moveTo>
                <a:lnTo>
                  <a:pt x="0" y="42862"/>
                </a:lnTo>
                <a:lnTo>
                  <a:pt x="61832" y="42862"/>
                </a:lnTo>
                <a:lnTo>
                  <a:pt x="70738" y="41910"/>
                </a:lnTo>
                <a:lnTo>
                  <a:pt x="80486" y="40322"/>
                </a:lnTo>
                <a:lnTo>
                  <a:pt x="90794" y="38311"/>
                </a:lnTo>
                <a:lnTo>
                  <a:pt x="101477" y="36970"/>
                </a:lnTo>
                <a:lnTo>
                  <a:pt x="112408" y="36077"/>
                </a:lnTo>
                <a:lnTo>
                  <a:pt x="123506" y="35481"/>
                </a:lnTo>
                <a:lnTo>
                  <a:pt x="133762" y="34132"/>
                </a:lnTo>
                <a:lnTo>
                  <a:pt x="143457" y="32279"/>
                </a:lnTo>
                <a:lnTo>
                  <a:pt x="184099" y="22463"/>
                </a:lnTo>
                <a:lnTo>
                  <a:pt x="194160" y="19737"/>
                </a:lnTo>
                <a:lnTo>
                  <a:pt x="212958" y="14170"/>
                </a:lnTo>
                <a:lnTo>
                  <a:pt x="221020" y="11351"/>
                </a:lnTo>
                <a:lnTo>
                  <a:pt x="228298" y="8520"/>
                </a:lnTo>
                <a:lnTo>
                  <a:pt x="2485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33"/>
          <p:cNvSpPr/>
          <p:nvPr/>
        </p:nvSpPr>
        <p:spPr>
          <a:xfrm>
            <a:off x="2000250" y="2991846"/>
            <a:ext cx="273781" cy="256983"/>
          </a:xfrm>
          <a:custGeom>
            <a:avLst/>
            <a:gdLst/>
            <a:ahLst/>
            <a:cxnLst/>
            <a:rect l="0" t="0" r="0" b="0"/>
            <a:pathLst>
              <a:path w="273781" h="256983">
                <a:moveTo>
                  <a:pt x="0" y="51391"/>
                </a:moveTo>
                <a:lnTo>
                  <a:pt x="0" y="46840"/>
                </a:lnTo>
                <a:lnTo>
                  <a:pt x="952" y="44547"/>
                </a:lnTo>
                <a:lnTo>
                  <a:pt x="6843" y="36769"/>
                </a:lnTo>
                <a:lnTo>
                  <a:pt x="11931" y="31240"/>
                </a:lnTo>
                <a:lnTo>
                  <a:pt x="19908" y="25608"/>
                </a:lnTo>
                <a:lnTo>
                  <a:pt x="24702" y="22772"/>
                </a:lnTo>
                <a:lnTo>
                  <a:pt x="29803" y="19929"/>
                </a:lnTo>
                <a:lnTo>
                  <a:pt x="40550" y="14231"/>
                </a:lnTo>
                <a:lnTo>
                  <a:pt x="57311" y="5667"/>
                </a:lnTo>
                <a:lnTo>
                  <a:pt x="63925" y="3763"/>
                </a:lnTo>
                <a:lnTo>
                  <a:pt x="71191" y="2495"/>
                </a:lnTo>
                <a:lnTo>
                  <a:pt x="78893" y="1648"/>
                </a:lnTo>
                <a:lnTo>
                  <a:pt x="85933" y="1084"/>
                </a:lnTo>
                <a:lnTo>
                  <a:pt x="92531" y="708"/>
                </a:lnTo>
                <a:lnTo>
                  <a:pt x="98835" y="457"/>
                </a:lnTo>
                <a:lnTo>
                  <a:pt x="113459" y="179"/>
                </a:lnTo>
                <a:lnTo>
                  <a:pt x="137029" y="0"/>
                </a:lnTo>
                <a:lnTo>
                  <a:pt x="140882" y="938"/>
                </a:lnTo>
                <a:lnTo>
                  <a:pt x="147704" y="4520"/>
                </a:lnTo>
                <a:lnTo>
                  <a:pt x="153911" y="9287"/>
                </a:lnTo>
                <a:lnTo>
                  <a:pt x="156900" y="11892"/>
                </a:lnTo>
                <a:lnTo>
                  <a:pt x="157939" y="15533"/>
                </a:lnTo>
                <a:lnTo>
                  <a:pt x="157680" y="19866"/>
                </a:lnTo>
                <a:lnTo>
                  <a:pt x="156555" y="24659"/>
                </a:lnTo>
                <a:lnTo>
                  <a:pt x="152765" y="32525"/>
                </a:lnTo>
                <a:lnTo>
                  <a:pt x="147905" y="40149"/>
                </a:lnTo>
                <a:lnTo>
                  <a:pt x="145276" y="44849"/>
                </a:lnTo>
                <a:lnTo>
                  <a:pt x="142570" y="49887"/>
                </a:lnTo>
                <a:lnTo>
                  <a:pt x="138862" y="55151"/>
                </a:lnTo>
                <a:lnTo>
                  <a:pt x="134484" y="60565"/>
                </a:lnTo>
                <a:lnTo>
                  <a:pt x="129661" y="66079"/>
                </a:lnTo>
                <a:lnTo>
                  <a:pt x="123588" y="70708"/>
                </a:lnTo>
                <a:lnTo>
                  <a:pt x="116682" y="74747"/>
                </a:lnTo>
                <a:lnTo>
                  <a:pt x="109220" y="78391"/>
                </a:lnTo>
                <a:lnTo>
                  <a:pt x="103293" y="82726"/>
                </a:lnTo>
                <a:lnTo>
                  <a:pt x="98390" y="87521"/>
                </a:lnTo>
                <a:lnTo>
                  <a:pt x="94168" y="92623"/>
                </a:lnTo>
                <a:lnTo>
                  <a:pt x="89448" y="96976"/>
                </a:lnTo>
                <a:lnTo>
                  <a:pt x="84397" y="100831"/>
                </a:lnTo>
                <a:lnTo>
                  <a:pt x="71704" y="109311"/>
                </a:lnTo>
                <a:lnTo>
                  <a:pt x="70662" y="110960"/>
                </a:lnTo>
                <a:lnTo>
                  <a:pt x="69505" y="115331"/>
                </a:lnTo>
                <a:lnTo>
                  <a:pt x="68244" y="116878"/>
                </a:lnTo>
                <a:lnTo>
                  <a:pt x="66451" y="117909"/>
                </a:lnTo>
                <a:lnTo>
                  <a:pt x="61280" y="119564"/>
                </a:lnTo>
                <a:lnTo>
                  <a:pt x="61808" y="119699"/>
                </a:lnTo>
                <a:lnTo>
                  <a:pt x="69765" y="119947"/>
                </a:lnTo>
                <a:lnTo>
                  <a:pt x="77361" y="119961"/>
                </a:lnTo>
                <a:lnTo>
                  <a:pt x="81102" y="119011"/>
                </a:lnTo>
                <a:lnTo>
                  <a:pt x="87797" y="115417"/>
                </a:lnTo>
                <a:lnTo>
                  <a:pt x="92821" y="114077"/>
                </a:lnTo>
                <a:lnTo>
                  <a:pt x="99028" y="113185"/>
                </a:lnTo>
                <a:lnTo>
                  <a:pt x="106024" y="112589"/>
                </a:lnTo>
                <a:lnTo>
                  <a:pt x="112592" y="112192"/>
                </a:lnTo>
                <a:lnTo>
                  <a:pt x="124971" y="111751"/>
                </a:lnTo>
                <a:lnTo>
                  <a:pt x="147201" y="111503"/>
                </a:lnTo>
                <a:lnTo>
                  <a:pt x="155284" y="112421"/>
                </a:lnTo>
                <a:lnTo>
                  <a:pt x="163530" y="113985"/>
                </a:lnTo>
                <a:lnTo>
                  <a:pt x="171885" y="115980"/>
                </a:lnTo>
                <a:lnTo>
                  <a:pt x="179359" y="117310"/>
                </a:lnTo>
                <a:lnTo>
                  <a:pt x="186248" y="118197"/>
                </a:lnTo>
                <a:lnTo>
                  <a:pt x="192745" y="118789"/>
                </a:lnTo>
                <a:lnTo>
                  <a:pt x="199934" y="120135"/>
                </a:lnTo>
                <a:lnTo>
                  <a:pt x="207584" y="121986"/>
                </a:lnTo>
                <a:lnTo>
                  <a:pt x="215542" y="124171"/>
                </a:lnTo>
                <a:lnTo>
                  <a:pt x="221799" y="126581"/>
                </a:lnTo>
                <a:lnTo>
                  <a:pt x="226923" y="129141"/>
                </a:lnTo>
                <a:lnTo>
                  <a:pt x="231292" y="131799"/>
                </a:lnTo>
                <a:lnTo>
                  <a:pt x="236110" y="134524"/>
                </a:lnTo>
                <a:lnTo>
                  <a:pt x="246542" y="140092"/>
                </a:lnTo>
                <a:lnTo>
                  <a:pt x="254989" y="145741"/>
                </a:lnTo>
                <a:lnTo>
                  <a:pt x="261918" y="151427"/>
                </a:lnTo>
                <a:lnTo>
                  <a:pt x="268173" y="157129"/>
                </a:lnTo>
                <a:lnTo>
                  <a:pt x="270222" y="159983"/>
                </a:lnTo>
                <a:lnTo>
                  <a:pt x="272498" y="165694"/>
                </a:lnTo>
                <a:lnTo>
                  <a:pt x="273105" y="169503"/>
                </a:lnTo>
                <a:lnTo>
                  <a:pt x="273510" y="173947"/>
                </a:lnTo>
                <a:lnTo>
                  <a:pt x="273780" y="178815"/>
                </a:lnTo>
                <a:lnTo>
                  <a:pt x="272055" y="183013"/>
                </a:lnTo>
                <a:lnTo>
                  <a:pt x="269000" y="186764"/>
                </a:lnTo>
                <a:lnTo>
                  <a:pt x="261478" y="194425"/>
                </a:lnTo>
                <a:lnTo>
                  <a:pt x="258138" y="199134"/>
                </a:lnTo>
                <a:lnTo>
                  <a:pt x="254960" y="204179"/>
                </a:lnTo>
                <a:lnTo>
                  <a:pt x="251888" y="208495"/>
                </a:lnTo>
                <a:lnTo>
                  <a:pt x="245935" y="215830"/>
                </a:lnTo>
                <a:lnTo>
                  <a:pt x="237574" y="222265"/>
                </a:lnTo>
                <a:lnTo>
                  <a:pt x="232678" y="225315"/>
                </a:lnTo>
                <a:lnTo>
                  <a:pt x="227508" y="228300"/>
                </a:lnTo>
                <a:lnTo>
                  <a:pt x="216685" y="234157"/>
                </a:lnTo>
                <a:lnTo>
                  <a:pt x="188531" y="248544"/>
                </a:lnTo>
                <a:lnTo>
                  <a:pt x="182837" y="251406"/>
                </a:lnTo>
                <a:lnTo>
                  <a:pt x="177136" y="253314"/>
                </a:lnTo>
                <a:lnTo>
                  <a:pt x="171431" y="254587"/>
                </a:lnTo>
                <a:lnTo>
                  <a:pt x="165722" y="255435"/>
                </a:lnTo>
                <a:lnTo>
                  <a:pt x="160964" y="256000"/>
                </a:lnTo>
                <a:lnTo>
                  <a:pt x="153137" y="256628"/>
                </a:lnTo>
                <a:lnTo>
                  <a:pt x="146483" y="256908"/>
                </a:lnTo>
                <a:lnTo>
                  <a:pt x="143375" y="256982"/>
                </a:lnTo>
                <a:lnTo>
                  <a:pt x="140351" y="256079"/>
                </a:lnTo>
                <a:lnTo>
                  <a:pt x="137382" y="254525"/>
                </a:lnTo>
                <a:lnTo>
                  <a:pt x="128587" y="2485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34"/>
          <p:cNvSpPr/>
          <p:nvPr/>
        </p:nvSpPr>
        <p:spPr>
          <a:xfrm>
            <a:off x="2274569" y="3051810"/>
            <a:ext cx="325757" cy="180023"/>
          </a:xfrm>
          <a:custGeom>
            <a:avLst/>
            <a:gdLst/>
            <a:ahLst/>
            <a:cxnLst/>
            <a:rect l="0" t="0" r="0" b="0"/>
            <a:pathLst>
              <a:path w="325757" h="180023">
                <a:moveTo>
                  <a:pt x="0" y="0"/>
                </a:moveTo>
                <a:lnTo>
                  <a:pt x="8220" y="0"/>
                </a:lnTo>
                <a:lnTo>
                  <a:pt x="13019" y="4551"/>
                </a:lnTo>
                <a:lnTo>
                  <a:pt x="15347" y="5891"/>
                </a:lnTo>
                <a:lnTo>
                  <a:pt x="24127" y="8730"/>
                </a:lnTo>
                <a:lnTo>
                  <a:pt x="33266" y="12770"/>
                </a:lnTo>
                <a:lnTo>
                  <a:pt x="38370" y="14228"/>
                </a:lnTo>
                <a:lnTo>
                  <a:pt x="43678" y="15200"/>
                </a:lnTo>
                <a:lnTo>
                  <a:pt x="49121" y="15848"/>
                </a:lnTo>
                <a:lnTo>
                  <a:pt x="54655" y="17233"/>
                </a:lnTo>
                <a:lnTo>
                  <a:pt x="60249" y="19108"/>
                </a:lnTo>
                <a:lnTo>
                  <a:pt x="65884" y="21311"/>
                </a:lnTo>
                <a:lnTo>
                  <a:pt x="72498" y="24685"/>
                </a:lnTo>
                <a:lnTo>
                  <a:pt x="79765" y="28839"/>
                </a:lnTo>
                <a:lnTo>
                  <a:pt x="87467" y="33513"/>
                </a:lnTo>
                <a:lnTo>
                  <a:pt x="94506" y="37582"/>
                </a:lnTo>
                <a:lnTo>
                  <a:pt x="107408" y="44643"/>
                </a:lnTo>
                <a:lnTo>
                  <a:pt x="125382" y="53973"/>
                </a:lnTo>
                <a:lnTo>
                  <a:pt x="132166" y="57889"/>
                </a:lnTo>
                <a:lnTo>
                  <a:pt x="139546" y="62405"/>
                </a:lnTo>
                <a:lnTo>
                  <a:pt x="147323" y="67321"/>
                </a:lnTo>
                <a:lnTo>
                  <a:pt x="154413" y="71550"/>
                </a:lnTo>
                <a:lnTo>
                  <a:pt x="161045" y="75323"/>
                </a:lnTo>
                <a:lnTo>
                  <a:pt x="167371" y="78790"/>
                </a:lnTo>
                <a:lnTo>
                  <a:pt x="173493" y="83006"/>
                </a:lnTo>
                <a:lnTo>
                  <a:pt x="179480" y="87722"/>
                </a:lnTo>
                <a:lnTo>
                  <a:pt x="185376" y="92772"/>
                </a:lnTo>
                <a:lnTo>
                  <a:pt x="191212" y="98043"/>
                </a:lnTo>
                <a:lnTo>
                  <a:pt x="202776" y="108979"/>
                </a:lnTo>
                <a:lnTo>
                  <a:pt x="209479" y="113610"/>
                </a:lnTo>
                <a:lnTo>
                  <a:pt x="216805" y="117650"/>
                </a:lnTo>
                <a:lnTo>
                  <a:pt x="224547" y="121296"/>
                </a:lnTo>
                <a:lnTo>
                  <a:pt x="231613" y="125631"/>
                </a:lnTo>
                <a:lnTo>
                  <a:pt x="238229" y="130426"/>
                </a:lnTo>
                <a:lnTo>
                  <a:pt x="244545" y="135528"/>
                </a:lnTo>
                <a:lnTo>
                  <a:pt x="250660" y="139882"/>
                </a:lnTo>
                <a:lnTo>
                  <a:pt x="256642" y="143737"/>
                </a:lnTo>
                <a:lnTo>
                  <a:pt x="262535" y="147260"/>
                </a:lnTo>
                <a:lnTo>
                  <a:pt x="268368" y="150560"/>
                </a:lnTo>
                <a:lnTo>
                  <a:pt x="279930" y="156768"/>
                </a:lnTo>
                <a:lnTo>
                  <a:pt x="284728" y="159757"/>
                </a:lnTo>
                <a:lnTo>
                  <a:pt x="288879" y="162702"/>
                </a:lnTo>
                <a:lnTo>
                  <a:pt x="292598" y="165618"/>
                </a:lnTo>
                <a:lnTo>
                  <a:pt x="296983" y="168514"/>
                </a:lnTo>
                <a:lnTo>
                  <a:pt x="301811" y="171398"/>
                </a:lnTo>
                <a:lnTo>
                  <a:pt x="311304" y="176189"/>
                </a:lnTo>
                <a:lnTo>
                  <a:pt x="321050" y="178886"/>
                </a:lnTo>
                <a:lnTo>
                  <a:pt x="325756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35"/>
          <p:cNvSpPr/>
          <p:nvPr/>
        </p:nvSpPr>
        <p:spPr>
          <a:xfrm>
            <a:off x="2386012" y="3077527"/>
            <a:ext cx="145733" cy="154306"/>
          </a:xfrm>
          <a:custGeom>
            <a:avLst/>
            <a:gdLst/>
            <a:ahLst/>
            <a:cxnLst/>
            <a:rect l="0" t="0" r="0" b="0"/>
            <a:pathLst>
              <a:path w="145733" h="154306">
                <a:moveTo>
                  <a:pt x="145732" y="0"/>
                </a:moveTo>
                <a:lnTo>
                  <a:pt x="129045" y="0"/>
                </a:lnTo>
                <a:lnTo>
                  <a:pt x="126251" y="2540"/>
                </a:lnTo>
                <a:lnTo>
                  <a:pt x="124172" y="4551"/>
                </a:lnTo>
                <a:lnTo>
                  <a:pt x="122786" y="6844"/>
                </a:lnTo>
                <a:lnTo>
                  <a:pt x="121863" y="9325"/>
                </a:lnTo>
                <a:lnTo>
                  <a:pt x="121247" y="11932"/>
                </a:lnTo>
                <a:lnTo>
                  <a:pt x="119884" y="15575"/>
                </a:lnTo>
                <a:lnTo>
                  <a:pt x="118022" y="19908"/>
                </a:lnTo>
                <a:lnTo>
                  <a:pt x="113414" y="29803"/>
                </a:lnTo>
                <a:lnTo>
                  <a:pt x="108191" y="40551"/>
                </a:lnTo>
                <a:lnTo>
                  <a:pt x="104513" y="46084"/>
                </a:lnTo>
                <a:lnTo>
                  <a:pt x="100155" y="51678"/>
                </a:lnTo>
                <a:lnTo>
                  <a:pt x="95345" y="57312"/>
                </a:lnTo>
                <a:lnTo>
                  <a:pt x="90233" y="62973"/>
                </a:lnTo>
                <a:lnTo>
                  <a:pt x="79474" y="74343"/>
                </a:lnTo>
                <a:lnTo>
                  <a:pt x="73938" y="80995"/>
                </a:lnTo>
                <a:lnTo>
                  <a:pt x="68342" y="88286"/>
                </a:lnTo>
                <a:lnTo>
                  <a:pt x="62706" y="96005"/>
                </a:lnTo>
                <a:lnTo>
                  <a:pt x="57996" y="102104"/>
                </a:lnTo>
                <a:lnTo>
                  <a:pt x="53904" y="107122"/>
                </a:lnTo>
                <a:lnTo>
                  <a:pt x="50224" y="111419"/>
                </a:lnTo>
                <a:lnTo>
                  <a:pt x="46817" y="116190"/>
                </a:lnTo>
                <a:lnTo>
                  <a:pt x="43594" y="121275"/>
                </a:lnTo>
                <a:lnTo>
                  <a:pt x="40493" y="126570"/>
                </a:lnTo>
                <a:lnTo>
                  <a:pt x="37473" y="131052"/>
                </a:lnTo>
                <a:lnTo>
                  <a:pt x="34507" y="134993"/>
                </a:lnTo>
                <a:lnTo>
                  <a:pt x="31577" y="138573"/>
                </a:lnTo>
                <a:lnTo>
                  <a:pt x="28671" y="141912"/>
                </a:lnTo>
                <a:lnTo>
                  <a:pt x="25782" y="145091"/>
                </a:lnTo>
                <a:lnTo>
                  <a:pt x="22903" y="148162"/>
                </a:lnTo>
                <a:lnTo>
                  <a:pt x="19078" y="150210"/>
                </a:lnTo>
                <a:lnTo>
                  <a:pt x="14624" y="151575"/>
                </a:lnTo>
                <a:lnTo>
                  <a:pt x="0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36"/>
          <p:cNvSpPr/>
          <p:nvPr/>
        </p:nvSpPr>
        <p:spPr>
          <a:xfrm>
            <a:off x="1691639" y="3780472"/>
            <a:ext cx="342901" cy="8574"/>
          </a:xfrm>
          <a:custGeom>
            <a:avLst/>
            <a:gdLst/>
            <a:ahLst/>
            <a:cxnLst/>
            <a:rect l="0" t="0" r="0" b="0"/>
            <a:pathLst>
              <a:path w="342901" h="8574">
                <a:moveTo>
                  <a:pt x="0" y="8573"/>
                </a:moveTo>
                <a:lnTo>
                  <a:pt x="270228" y="8573"/>
                </a:lnTo>
                <a:lnTo>
                  <a:pt x="276355" y="7620"/>
                </a:lnTo>
                <a:lnTo>
                  <a:pt x="282344" y="6032"/>
                </a:lnTo>
                <a:lnTo>
                  <a:pt x="288242" y="4022"/>
                </a:lnTo>
                <a:lnTo>
                  <a:pt x="294079" y="2681"/>
                </a:lnTo>
                <a:lnTo>
                  <a:pt x="299875" y="1787"/>
                </a:lnTo>
                <a:lnTo>
                  <a:pt x="305645" y="1192"/>
                </a:lnTo>
                <a:lnTo>
                  <a:pt x="310443" y="795"/>
                </a:lnTo>
                <a:lnTo>
                  <a:pt x="314595" y="530"/>
                </a:lnTo>
                <a:lnTo>
                  <a:pt x="318315" y="353"/>
                </a:lnTo>
                <a:lnTo>
                  <a:pt x="327529" y="157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37"/>
          <p:cNvSpPr/>
          <p:nvPr/>
        </p:nvSpPr>
        <p:spPr>
          <a:xfrm>
            <a:off x="2068829" y="3618065"/>
            <a:ext cx="394336" cy="299568"/>
          </a:xfrm>
          <a:custGeom>
            <a:avLst/>
            <a:gdLst/>
            <a:ahLst/>
            <a:cxnLst/>
            <a:rect l="0" t="0" r="0" b="0"/>
            <a:pathLst>
              <a:path w="394336" h="299568">
                <a:moveTo>
                  <a:pt x="0" y="59537"/>
                </a:moveTo>
                <a:lnTo>
                  <a:pt x="0" y="54986"/>
                </a:lnTo>
                <a:lnTo>
                  <a:pt x="953" y="52693"/>
                </a:lnTo>
                <a:lnTo>
                  <a:pt x="7381" y="43937"/>
                </a:lnTo>
                <a:lnTo>
                  <a:pt x="12771" y="38299"/>
                </a:lnTo>
                <a:lnTo>
                  <a:pt x="24951" y="30596"/>
                </a:lnTo>
                <a:lnTo>
                  <a:pt x="30922" y="27860"/>
                </a:lnTo>
                <a:lnTo>
                  <a:pt x="37760" y="25084"/>
                </a:lnTo>
                <a:lnTo>
                  <a:pt x="45176" y="22281"/>
                </a:lnTo>
                <a:lnTo>
                  <a:pt x="55956" y="19166"/>
                </a:lnTo>
                <a:lnTo>
                  <a:pt x="65827" y="16830"/>
                </a:lnTo>
                <a:lnTo>
                  <a:pt x="79739" y="12616"/>
                </a:lnTo>
                <a:lnTo>
                  <a:pt x="86497" y="10159"/>
                </a:lnTo>
                <a:lnTo>
                  <a:pt x="92908" y="7568"/>
                </a:lnTo>
                <a:lnTo>
                  <a:pt x="99086" y="4889"/>
                </a:lnTo>
                <a:lnTo>
                  <a:pt x="106062" y="3102"/>
                </a:lnTo>
                <a:lnTo>
                  <a:pt x="113571" y="1912"/>
                </a:lnTo>
                <a:lnTo>
                  <a:pt x="121434" y="1117"/>
                </a:lnTo>
                <a:lnTo>
                  <a:pt x="129534" y="588"/>
                </a:lnTo>
                <a:lnTo>
                  <a:pt x="137791" y="235"/>
                </a:lnTo>
                <a:lnTo>
                  <a:pt x="146153" y="0"/>
                </a:lnTo>
                <a:lnTo>
                  <a:pt x="154586" y="796"/>
                </a:lnTo>
                <a:lnTo>
                  <a:pt x="163065" y="2279"/>
                </a:lnTo>
                <a:lnTo>
                  <a:pt x="171575" y="4220"/>
                </a:lnTo>
                <a:lnTo>
                  <a:pt x="179154" y="5514"/>
                </a:lnTo>
                <a:lnTo>
                  <a:pt x="186111" y="6377"/>
                </a:lnTo>
                <a:lnTo>
                  <a:pt x="192654" y="6952"/>
                </a:lnTo>
                <a:lnTo>
                  <a:pt x="198921" y="8288"/>
                </a:lnTo>
                <a:lnTo>
                  <a:pt x="210964" y="12312"/>
                </a:lnTo>
                <a:lnTo>
                  <a:pt x="222667" y="19816"/>
                </a:lnTo>
                <a:lnTo>
                  <a:pt x="234218" y="28548"/>
                </a:lnTo>
                <a:lnTo>
                  <a:pt x="245702" y="35604"/>
                </a:lnTo>
                <a:lnTo>
                  <a:pt x="254616" y="44456"/>
                </a:lnTo>
                <a:lnTo>
                  <a:pt x="258327" y="49482"/>
                </a:lnTo>
                <a:lnTo>
                  <a:pt x="261753" y="55692"/>
                </a:lnTo>
                <a:lnTo>
                  <a:pt x="264990" y="62689"/>
                </a:lnTo>
                <a:lnTo>
                  <a:pt x="268100" y="70211"/>
                </a:lnTo>
                <a:lnTo>
                  <a:pt x="271126" y="77130"/>
                </a:lnTo>
                <a:lnTo>
                  <a:pt x="277028" y="89899"/>
                </a:lnTo>
                <a:lnTo>
                  <a:pt x="278983" y="96923"/>
                </a:lnTo>
                <a:lnTo>
                  <a:pt x="280286" y="104464"/>
                </a:lnTo>
                <a:lnTo>
                  <a:pt x="281155" y="112348"/>
                </a:lnTo>
                <a:lnTo>
                  <a:pt x="281735" y="119509"/>
                </a:lnTo>
                <a:lnTo>
                  <a:pt x="282121" y="126189"/>
                </a:lnTo>
                <a:lnTo>
                  <a:pt x="282378" y="132546"/>
                </a:lnTo>
                <a:lnTo>
                  <a:pt x="281597" y="139642"/>
                </a:lnTo>
                <a:lnTo>
                  <a:pt x="280124" y="147231"/>
                </a:lnTo>
                <a:lnTo>
                  <a:pt x="278189" y="155147"/>
                </a:lnTo>
                <a:lnTo>
                  <a:pt x="275947" y="162330"/>
                </a:lnTo>
                <a:lnTo>
                  <a:pt x="273500" y="169023"/>
                </a:lnTo>
                <a:lnTo>
                  <a:pt x="270916" y="175390"/>
                </a:lnTo>
                <a:lnTo>
                  <a:pt x="268241" y="182492"/>
                </a:lnTo>
                <a:lnTo>
                  <a:pt x="262728" y="198004"/>
                </a:lnTo>
                <a:lnTo>
                  <a:pt x="258972" y="205188"/>
                </a:lnTo>
                <a:lnTo>
                  <a:pt x="254564" y="211883"/>
                </a:lnTo>
                <a:lnTo>
                  <a:pt x="249719" y="218251"/>
                </a:lnTo>
                <a:lnTo>
                  <a:pt x="244585" y="224401"/>
                </a:lnTo>
                <a:lnTo>
                  <a:pt x="239257" y="230407"/>
                </a:lnTo>
                <a:lnTo>
                  <a:pt x="233800" y="236315"/>
                </a:lnTo>
                <a:lnTo>
                  <a:pt x="222656" y="245420"/>
                </a:lnTo>
                <a:lnTo>
                  <a:pt x="211354" y="253594"/>
                </a:lnTo>
                <a:lnTo>
                  <a:pt x="205672" y="258441"/>
                </a:lnTo>
                <a:lnTo>
                  <a:pt x="199980" y="263577"/>
                </a:lnTo>
                <a:lnTo>
                  <a:pt x="188575" y="271824"/>
                </a:lnTo>
                <a:lnTo>
                  <a:pt x="177156" y="278664"/>
                </a:lnTo>
                <a:lnTo>
                  <a:pt x="165732" y="284879"/>
                </a:lnTo>
                <a:lnTo>
                  <a:pt x="148589" y="293734"/>
                </a:lnTo>
                <a:lnTo>
                  <a:pt x="137160" y="296975"/>
                </a:lnTo>
                <a:lnTo>
                  <a:pt x="126683" y="298415"/>
                </a:lnTo>
                <a:lnTo>
                  <a:pt x="118851" y="299055"/>
                </a:lnTo>
                <a:lnTo>
                  <a:pt x="115429" y="298273"/>
                </a:lnTo>
                <a:lnTo>
                  <a:pt x="109087" y="294865"/>
                </a:lnTo>
                <a:lnTo>
                  <a:pt x="97255" y="285868"/>
                </a:lnTo>
                <a:lnTo>
                  <a:pt x="91485" y="283954"/>
                </a:lnTo>
                <a:lnTo>
                  <a:pt x="89565" y="281538"/>
                </a:lnTo>
                <a:lnTo>
                  <a:pt x="88285" y="278023"/>
                </a:lnTo>
                <a:lnTo>
                  <a:pt x="86863" y="269989"/>
                </a:lnTo>
                <a:lnTo>
                  <a:pt x="86231" y="263244"/>
                </a:lnTo>
                <a:lnTo>
                  <a:pt x="85875" y="254091"/>
                </a:lnTo>
                <a:lnTo>
                  <a:pt x="87730" y="250200"/>
                </a:lnTo>
                <a:lnTo>
                  <a:pt x="90872" y="245701"/>
                </a:lnTo>
                <a:lnTo>
                  <a:pt x="98490" y="236574"/>
                </a:lnTo>
                <a:lnTo>
                  <a:pt x="105051" y="229343"/>
                </a:lnTo>
                <a:lnTo>
                  <a:pt x="118651" y="215366"/>
                </a:lnTo>
                <a:lnTo>
                  <a:pt x="129251" y="207217"/>
                </a:lnTo>
                <a:lnTo>
                  <a:pt x="134745" y="203710"/>
                </a:lnTo>
                <a:lnTo>
                  <a:pt x="145930" y="199814"/>
                </a:lnTo>
                <a:lnTo>
                  <a:pt x="158203" y="197130"/>
                </a:lnTo>
                <a:lnTo>
                  <a:pt x="165476" y="195080"/>
                </a:lnTo>
                <a:lnTo>
                  <a:pt x="173182" y="192762"/>
                </a:lnTo>
                <a:lnTo>
                  <a:pt x="181178" y="191216"/>
                </a:lnTo>
                <a:lnTo>
                  <a:pt x="189365" y="190186"/>
                </a:lnTo>
                <a:lnTo>
                  <a:pt x="197681" y="189499"/>
                </a:lnTo>
                <a:lnTo>
                  <a:pt x="205130" y="189041"/>
                </a:lnTo>
                <a:lnTo>
                  <a:pt x="218487" y="188532"/>
                </a:lnTo>
                <a:lnTo>
                  <a:pt x="225668" y="189348"/>
                </a:lnTo>
                <a:lnTo>
                  <a:pt x="233313" y="190845"/>
                </a:lnTo>
                <a:lnTo>
                  <a:pt x="241267" y="192796"/>
                </a:lnTo>
                <a:lnTo>
                  <a:pt x="248475" y="195049"/>
                </a:lnTo>
                <a:lnTo>
                  <a:pt x="255185" y="197504"/>
                </a:lnTo>
                <a:lnTo>
                  <a:pt x="261564" y="200092"/>
                </a:lnTo>
                <a:lnTo>
                  <a:pt x="273731" y="205508"/>
                </a:lnTo>
                <a:lnTo>
                  <a:pt x="291291" y="213913"/>
                </a:lnTo>
                <a:lnTo>
                  <a:pt x="297064" y="216747"/>
                </a:lnTo>
                <a:lnTo>
                  <a:pt x="301865" y="220541"/>
                </a:lnTo>
                <a:lnTo>
                  <a:pt x="309740" y="229837"/>
                </a:lnTo>
                <a:lnTo>
                  <a:pt x="318955" y="237779"/>
                </a:lnTo>
                <a:lnTo>
                  <a:pt x="328448" y="244483"/>
                </a:lnTo>
                <a:lnTo>
                  <a:pt x="335842" y="250638"/>
                </a:lnTo>
                <a:lnTo>
                  <a:pt x="338195" y="253613"/>
                </a:lnTo>
                <a:lnTo>
                  <a:pt x="340809" y="259458"/>
                </a:lnTo>
                <a:lnTo>
                  <a:pt x="343411" y="262350"/>
                </a:lnTo>
                <a:lnTo>
                  <a:pt x="354270" y="270972"/>
                </a:lnTo>
                <a:lnTo>
                  <a:pt x="356195" y="273836"/>
                </a:lnTo>
                <a:lnTo>
                  <a:pt x="359287" y="279559"/>
                </a:lnTo>
                <a:lnTo>
                  <a:pt x="363836" y="285277"/>
                </a:lnTo>
                <a:lnTo>
                  <a:pt x="367335" y="287183"/>
                </a:lnTo>
                <a:lnTo>
                  <a:pt x="376303" y="289300"/>
                </a:lnTo>
                <a:lnTo>
                  <a:pt x="384098" y="292782"/>
                </a:lnTo>
                <a:lnTo>
                  <a:pt x="394335" y="2995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38"/>
          <p:cNvSpPr/>
          <p:nvPr/>
        </p:nvSpPr>
        <p:spPr>
          <a:xfrm>
            <a:off x="2540317" y="3711892"/>
            <a:ext cx="325756" cy="171451"/>
          </a:xfrm>
          <a:custGeom>
            <a:avLst/>
            <a:gdLst/>
            <a:ahLst/>
            <a:cxnLst/>
            <a:rect l="0" t="0" r="0" b="0"/>
            <a:pathLst>
              <a:path w="325756" h="171451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8619" y="4551"/>
                </a:lnTo>
                <a:lnTo>
                  <a:pt x="36850" y="9325"/>
                </a:lnTo>
                <a:lnTo>
                  <a:pt x="46858" y="14622"/>
                </a:lnTo>
                <a:lnTo>
                  <a:pt x="91484" y="37161"/>
                </a:lnTo>
                <a:lnTo>
                  <a:pt x="97184" y="40966"/>
                </a:lnTo>
                <a:lnTo>
                  <a:pt x="102890" y="45408"/>
                </a:lnTo>
                <a:lnTo>
                  <a:pt x="108598" y="50275"/>
                </a:lnTo>
                <a:lnTo>
                  <a:pt x="115261" y="54471"/>
                </a:lnTo>
                <a:lnTo>
                  <a:pt x="122561" y="58222"/>
                </a:lnTo>
                <a:lnTo>
                  <a:pt x="137339" y="64929"/>
                </a:lnTo>
                <a:lnTo>
                  <a:pt x="150257" y="71085"/>
                </a:lnTo>
                <a:lnTo>
                  <a:pt x="156369" y="75012"/>
                </a:lnTo>
                <a:lnTo>
                  <a:pt x="162349" y="79536"/>
                </a:lnTo>
                <a:lnTo>
                  <a:pt x="168240" y="84456"/>
                </a:lnTo>
                <a:lnTo>
                  <a:pt x="174072" y="88689"/>
                </a:lnTo>
                <a:lnTo>
                  <a:pt x="179866" y="92464"/>
                </a:lnTo>
                <a:lnTo>
                  <a:pt x="185633" y="95933"/>
                </a:lnTo>
                <a:lnTo>
                  <a:pt x="191383" y="100150"/>
                </a:lnTo>
                <a:lnTo>
                  <a:pt x="197121" y="104867"/>
                </a:lnTo>
                <a:lnTo>
                  <a:pt x="202851" y="109916"/>
                </a:lnTo>
                <a:lnTo>
                  <a:pt x="208577" y="114235"/>
                </a:lnTo>
                <a:lnTo>
                  <a:pt x="214299" y="118067"/>
                </a:lnTo>
                <a:lnTo>
                  <a:pt x="220018" y="121574"/>
                </a:lnTo>
                <a:lnTo>
                  <a:pt x="225736" y="124864"/>
                </a:lnTo>
                <a:lnTo>
                  <a:pt x="237170" y="131060"/>
                </a:lnTo>
                <a:lnTo>
                  <a:pt x="243838" y="134046"/>
                </a:lnTo>
                <a:lnTo>
                  <a:pt x="251141" y="136989"/>
                </a:lnTo>
                <a:lnTo>
                  <a:pt x="258868" y="139904"/>
                </a:lnTo>
                <a:lnTo>
                  <a:pt x="264971" y="141847"/>
                </a:lnTo>
                <a:lnTo>
                  <a:pt x="274292" y="144005"/>
                </a:lnTo>
                <a:lnTo>
                  <a:pt x="284150" y="147505"/>
                </a:lnTo>
                <a:lnTo>
                  <a:pt x="293929" y="152236"/>
                </a:lnTo>
                <a:lnTo>
                  <a:pt x="305742" y="160253"/>
                </a:lnTo>
                <a:lnTo>
                  <a:pt x="310508" y="163033"/>
                </a:lnTo>
                <a:lnTo>
                  <a:pt x="32575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39"/>
          <p:cNvSpPr/>
          <p:nvPr/>
        </p:nvSpPr>
        <p:spPr>
          <a:xfrm>
            <a:off x="2660332" y="3677602"/>
            <a:ext cx="171451" cy="197169"/>
          </a:xfrm>
          <a:custGeom>
            <a:avLst/>
            <a:gdLst/>
            <a:ahLst/>
            <a:cxnLst/>
            <a:rect l="0" t="0" r="0" b="0"/>
            <a:pathLst>
              <a:path w="171451" h="197169">
                <a:moveTo>
                  <a:pt x="171450" y="0"/>
                </a:moveTo>
                <a:lnTo>
                  <a:pt x="159518" y="11932"/>
                </a:lnTo>
                <a:lnTo>
                  <a:pt x="157780" y="15575"/>
                </a:lnTo>
                <a:lnTo>
                  <a:pt x="156622" y="19908"/>
                </a:lnTo>
                <a:lnTo>
                  <a:pt x="155850" y="24702"/>
                </a:lnTo>
                <a:lnTo>
                  <a:pt x="154382" y="29803"/>
                </a:lnTo>
                <a:lnTo>
                  <a:pt x="152451" y="35109"/>
                </a:lnTo>
                <a:lnTo>
                  <a:pt x="150212" y="40551"/>
                </a:lnTo>
                <a:lnTo>
                  <a:pt x="146814" y="46084"/>
                </a:lnTo>
                <a:lnTo>
                  <a:pt x="142643" y="51678"/>
                </a:lnTo>
                <a:lnTo>
                  <a:pt x="137958" y="57312"/>
                </a:lnTo>
                <a:lnTo>
                  <a:pt x="132929" y="63925"/>
                </a:lnTo>
                <a:lnTo>
                  <a:pt x="122262" y="78894"/>
                </a:lnTo>
                <a:lnTo>
                  <a:pt x="116751" y="85934"/>
                </a:lnTo>
                <a:lnTo>
                  <a:pt x="111171" y="92531"/>
                </a:lnTo>
                <a:lnTo>
                  <a:pt x="105547" y="98835"/>
                </a:lnTo>
                <a:lnTo>
                  <a:pt x="91677" y="113460"/>
                </a:lnTo>
                <a:lnTo>
                  <a:pt x="19245" y="186495"/>
                </a:lnTo>
                <a:lnTo>
                  <a:pt x="17592" y="187195"/>
                </a:lnTo>
                <a:lnTo>
                  <a:pt x="13216" y="187973"/>
                </a:lnTo>
                <a:lnTo>
                  <a:pt x="10716" y="189133"/>
                </a:lnTo>
                <a:lnTo>
                  <a:pt x="8096" y="190859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40"/>
          <p:cNvSpPr/>
          <p:nvPr/>
        </p:nvSpPr>
        <p:spPr>
          <a:xfrm>
            <a:off x="3089106" y="3651885"/>
            <a:ext cx="291317" cy="248603"/>
          </a:xfrm>
          <a:custGeom>
            <a:avLst/>
            <a:gdLst/>
            <a:ahLst/>
            <a:cxnLst/>
            <a:rect l="0" t="0" r="0" b="0"/>
            <a:pathLst>
              <a:path w="291317" h="248603">
                <a:moveTo>
                  <a:pt x="171301" y="0"/>
                </a:moveTo>
                <a:lnTo>
                  <a:pt x="171301" y="12770"/>
                </a:lnTo>
                <a:lnTo>
                  <a:pt x="170348" y="14228"/>
                </a:lnTo>
                <a:lnTo>
                  <a:pt x="168761" y="15200"/>
                </a:lnTo>
                <a:lnTo>
                  <a:pt x="166750" y="15848"/>
                </a:lnTo>
                <a:lnTo>
                  <a:pt x="161976" y="19109"/>
                </a:lnTo>
                <a:lnTo>
                  <a:pt x="159369" y="21311"/>
                </a:lnTo>
                <a:lnTo>
                  <a:pt x="153933" y="28839"/>
                </a:lnTo>
                <a:lnTo>
                  <a:pt x="151150" y="33513"/>
                </a:lnTo>
                <a:lnTo>
                  <a:pt x="142978" y="41247"/>
                </a:lnTo>
                <a:lnTo>
                  <a:pt x="138131" y="44643"/>
                </a:lnTo>
                <a:lnTo>
                  <a:pt x="132995" y="47859"/>
                </a:lnTo>
                <a:lnTo>
                  <a:pt x="127666" y="50956"/>
                </a:lnTo>
                <a:lnTo>
                  <a:pt x="122209" y="53973"/>
                </a:lnTo>
                <a:lnTo>
                  <a:pt x="116665" y="57889"/>
                </a:lnTo>
                <a:lnTo>
                  <a:pt x="111065" y="62405"/>
                </a:lnTo>
                <a:lnTo>
                  <a:pt x="105426" y="67321"/>
                </a:lnTo>
                <a:lnTo>
                  <a:pt x="99762" y="71550"/>
                </a:lnTo>
                <a:lnTo>
                  <a:pt x="94081" y="75323"/>
                </a:lnTo>
                <a:lnTo>
                  <a:pt x="88388" y="78790"/>
                </a:lnTo>
                <a:lnTo>
                  <a:pt x="82688" y="83006"/>
                </a:lnTo>
                <a:lnTo>
                  <a:pt x="76983" y="87723"/>
                </a:lnTo>
                <a:lnTo>
                  <a:pt x="71275" y="92772"/>
                </a:lnTo>
                <a:lnTo>
                  <a:pt x="65565" y="97090"/>
                </a:lnTo>
                <a:lnTo>
                  <a:pt x="59853" y="100921"/>
                </a:lnTo>
                <a:lnTo>
                  <a:pt x="54139" y="104429"/>
                </a:lnTo>
                <a:lnTo>
                  <a:pt x="45252" y="108325"/>
                </a:lnTo>
                <a:lnTo>
                  <a:pt x="41548" y="109364"/>
                </a:lnTo>
                <a:lnTo>
                  <a:pt x="34893" y="113059"/>
                </a:lnTo>
                <a:lnTo>
                  <a:pt x="31785" y="115377"/>
                </a:lnTo>
                <a:lnTo>
                  <a:pt x="25791" y="117954"/>
                </a:lnTo>
                <a:lnTo>
                  <a:pt x="17062" y="119404"/>
                </a:lnTo>
                <a:lnTo>
                  <a:pt x="8443" y="119834"/>
                </a:lnTo>
                <a:lnTo>
                  <a:pt x="1548" y="119979"/>
                </a:lnTo>
                <a:lnTo>
                  <a:pt x="982" y="120943"/>
                </a:lnTo>
                <a:lnTo>
                  <a:pt x="0" y="127393"/>
                </a:lnTo>
                <a:lnTo>
                  <a:pt x="903" y="127791"/>
                </a:lnTo>
                <a:lnTo>
                  <a:pt x="4446" y="128233"/>
                </a:lnTo>
                <a:lnTo>
                  <a:pt x="6724" y="129303"/>
                </a:lnTo>
                <a:lnTo>
                  <a:pt x="14482" y="134409"/>
                </a:lnTo>
                <a:lnTo>
                  <a:pt x="20006" y="135937"/>
                </a:lnTo>
                <a:lnTo>
                  <a:pt x="21860" y="137297"/>
                </a:lnTo>
                <a:lnTo>
                  <a:pt x="23096" y="139156"/>
                </a:lnTo>
                <a:lnTo>
                  <a:pt x="23921" y="141348"/>
                </a:lnTo>
                <a:lnTo>
                  <a:pt x="26375" y="142810"/>
                </a:lnTo>
                <a:lnTo>
                  <a:pt x="34182" y="144433"/>
                </a:lnTo>
                <a:lnTo>
                  <a:pt x="39883" y="145819"/>
                </a:lnTo>
                <a:lnTo>
                  <a:pt x="46542" y="147695"/>
                </a:lnTo>
                <a:lnTo>
                  <a:pt x="53838" y="149898"/>
                </a:lnTo>
                <a:lnTo>
                  <a:pt x="59655" y="151367"/>
                </a:lnTo>
                <a:lnTo>
                  <a:pt x="68658" y="152999"/>
                </a:lnTo>
                <a:lnTo>
                  <a:pt x="74297" y="154387"/>
                </a:lnTo>
                <a:lnTo>
                  <a:pt x="80914" y="156264"/>
                </a:lnTo>
                <a:lnTo>
                  <a:pt x="88183" y="158469"/>
                </a:lnTo>
                <a:lnTo>
                  <a:pt x="94934" y="160891"/>
                </a:lnTo>
                <a:lnTo>
                  <a:pt x="101340" y="163458"/>
                </a:lnTo>
                <a:lnTo>
                  <a:pt x="107515" y="166122"/>
                </a:lnTo>
                <a:lnTo>
                  <a:pt x="114490" y="168850"/>
                </a:lnTo>
                <a:lnTo>
                  <a:pt x="129859" y="174422"/>
                </a:lnTo>
                <a:lnTo>
                  <a:pt x="137005" y="177241"/>
                </a:lnTo>
                <a:lnTo>
                  <a:pt x="143675" y="180073"/>
                </a:lnTo>
                <a:lnTo>
                  <a:pt x="156165" y="185760"/>
                </a:lnTo>
                <a:lnTo>
                  <a:pt x="179706" y="197171"/>
                </a:lnTo>
                <a:lnTo>
                  <a:pt x="237021" y="225742"/>
                </a:lnTo>
                <a:lnTo>
                  <a:pt x="242737" y="227647"/>
                </a:lnTo>
                <a:lnTo>
                  <a:pt x="248453" y="228917"/>
                </a:lnTo>
                <a:lnTo>
                  <a:pt x="254168" y="229764"/>
                </a:lnTo>
                <a:lnTo>
                  <a:pt x="263058" y="233245"/>
                </a:lnTo>
                <a:lnTo>
                  <a:pt x="270185" y="237967"/>
                </a:lnTo>
                <a:lnTo>
                  <a:pt x="276527" y="243240"/>
                </a:lnTo>
                <a:lnTo>
                  <a:pt x="279551" y="245028"/>
                </a:lnTo>
                <a:lnTo>
                  <a:pt x="282521" y="246219"/>
                </a:lnTo>
                <a:lnTo>
                  <a:pt x="291316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41"/>
          <p:cNvSpPr/>
          <p:nvPr/>
        </p:nvSpPr>
        <p:spPr>
          <a:xfrm>
            <a:off x="3526154" y="3780472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7382" y="9764"/>
                </a:lnTo>
                <a:lnTo>
                  <a:pt x="8731" y="9367"/>
                </a:lnTo>
                <a:lnTo>
                  <a:pt x="12771" y="8926"/>
                </a:lnTo>
                <a:lnTo>
                  <a:pt x="15182" y="7856"/>
                </a:lnTo>
                <a:lnTo>
                  <a:pt x="17742" y="6189"/>
                </a:lnTo>
                <a:lnTo>
                  <a:pt x="20400" y="4126"/>
                </a:lnTo>
                <a:lnTo>
                  <a:pt x="24078" y="2751"/>
                </a:lnTo>
                <a:lnTo>
                  <a:pt x="28434" y="1834"/>
                </a:lnTo>
                <a:lnTo>
                  <a:pt x="33244" y="1223"/>
                </a:lnTo>
                <a:lnTo>
                  <a:pt x="39308" y="815"/>
                </a:lnTo>
                <a:lnTo>
                  <a:pt x="46208" y="544"/>
                </a:lnTo>
                <a:lnTo>
                  <a:pt x="67032" y="161"/>
                </a:lnTo>
                <a:lnTo>
                  <a:pt x="175867" y="0"/>
                </a:lnTo>
                <a:lnTo>
                  <a:pt x="182015" y="953"/>
                </a:lnTo>
                <a:lnTo>
                  <a:pt x="188018" y="2540"/>
                </a:lnTo>
                <a:lnTo>
                  <a:pt x="193925" y="4551"/>
                </a:lnTo>
                <a:lnTo>
                  <a:pt x="199769" y="5892"/>
                </a:lnTo>
                <a:lnTo>
                  <a:pt x="205569" y="6785"/>
                </a:lnTo>
                <a:lnTo>
                  <a:pt x="211341" y="7381"/>
                </a:lnTo>
                <a:lnTo>
                  <a:pt x="216142" y="7778"/>
                </a:lnTo>
                <a:lnTo>
                  <a:pt x="220295" y="8043"/>
                </a:lnTo>
                <a:lnTo>
                  <a:pt x="224016" y="8219"/>
                </a:lnTo>
                <a:lnTo>
                  <a:pt x="233231" y="8416"/>
                </a:lnTo>
                <a:lnTo>
                  <a:pt x="24860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42"/>
          <p:cNvSpPr/>
          <p:nvPr/>
        </p:nvSpPr>
        <p:spPr>
          <a:xfrm>
            <a:off x="3929062" y="3600450"/>
            <a:ext cx="77154" cy="274321"/>
          </a:xfrm>
          <a:custGeom>
            <a:avLst/>
            <a:gdLst/>
            <a:ahLst/>
            <a:cxnLst/>
            <a:rect l="0" t="0" r="0" b="0"/>
            <a:pathLst>
              <a:path w="77154" h="27432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2" y="14621"/>
                </a:lnTo>
                <a:lnTo>
                  <a:pt x="7381" y="20151"/>
                </a:lnTo>
                <a:lnTo>
                  <a:pt x="8730" y="23911"/>
                </a:lnTo>
                <a:lnTo>
                  <a:pt x="10583" y="28323"/>
                </a:lnTo>
                <a:lnTo>
                  <a:pt x="12770" y="33170"/>
                </a:lnTo>
                <a:lnTo>
                  <a:pt x="15181" y="37353"/>
                </a:lnTo>
                <a:lnTo>
                  <a:pt x="17741" y="41094"/>
                </a:lnTo>
                <a:lnTo>
                  <a:pt x="20400" y="44541"/>
                </a:lnTo>
                <a:lnTo>
                  <a:pt x="22172" y="49696"/>
                </a:lnTo>
                <a:lnTo>
                  <a:pt x="23354" y="55991"/>
                </a:lnTo>
                <a:lnTo>
                  <a:pt x="24142" y="63044"/>
                </a:lnTo>
                <a:lnTo>
                  <a:pt x="25620" y="69652"/>
                </a:lnTo>
                <a:lnTo>
                  <a:pt x="27557" y="75962"/>
                </a:lnTo>
                <a:lnTo>
                  <a:pt x="29802" y="82074"/>
                </a:lnTo>
                <a:lnTo>
                  <a:pt x="31298" y="89006"/>
                </a:lnTo>
                <a:lnTo>
                  <a:pt x="32295" y="96485"/>
                </a:lnTo>
                <a:lnTo>
                  <a:pt x="32960" y="104328"/>
                </a:lnTo>
                <a:lnTo>
                  <a:pt x="33404" y="112414"/>
                </a:lnTo>
                <a:lnTo>
                  <a:pt x="33896" y="129019"/>
                </a:lnTo>
                <a:lnTo>
                  <a:pt x="34980" y="136495"/>
                </a:lnTo>
                <a:lnTo>
                  <a:pt x="36655" y="143384"/>
                </a:lnTo>
                <a:lnTo>
                  <a:pt x="38724" y="149882"/>
                </a:lnTo>
                <a:lnTo>
                  <a:pt x="40103" y="157071"/>
                </a:lnTo>
                <a:lnTo>
                  <a:pt x="41023" y="164722"/>
                </a:lnTo>
                <a:lnTo>
                  <a:pt x="41636" y="172679"/>
                </a:lnTo>
                <a:lnTo>
                  <a:pt x="42997" y="179889"/>
                </a:lnTo>
                <a:lnTo>
                  <a:pt x="44857" y="186601"/>
                </a:lnTo>
                <a:lnTo>
                  <a:pt x="47050" y="192980"/>
                </a:lnTo>
                <a:lnTo>
                  <a:pt x="48512" y="199139"/>
                </a:lnTo>
                <a:lnTo>
                  <a:pt x="49486" y="205149"/>
                </a:lnTo>
                <a:lnTo>
                  <a:pt x="50136" y="211061"/>
                </a:lnTo>
                <a:lnTo>
                  <a:pt x="50569" y="216907"/>
                </a:lnTo>
                <a:lnTo>
                  <a:pt x="50858" y="222710"/>
                </a:lnTo>
                <a:lnTo>
                  <a:pt x="51050" y="228483"/>
                </a:lnTo>
                <a:lnTo>
                  <a:pt x="52131" y="233284"/>
                </a:lnTo>
                <a:lnTo>
                  <a:pt x="53804" y="237438"/>
                </a:lnTo>
                <a:lnTo>
                  <a:pt x="55872" y="241159"/>
                </a:lnTo>
                <a:lnTo>
                  <a:pt x="58169" y="247834"/>
                </a:lnTo>
                <a:lnTo>
                  <a:pt x="58782" y="250948"/>
                </a:lnTo>
                <a:lnTo>
                  <a:pt x="60143" y="253976"/>
                </a:lnTo>
                <a:lnTo>
                  <a:pt x="62003" y="256947"/>
                </a:lnTo>
                <a:lnTo>
                  <a:pt x="64195" y="259881"/>
                </a:lnTo>
                <a:lnTo>
                  <a:pt x="65657" y="262788"/>
                </a:lnTo>
                <a:lnTo>
                  <a:pt x="67281" y="268560"/>
                </a:lnTo>
                <a:lnTo>
                  <a:pt x="68666" y="270480"/>
                </a:lnTo>
                <a:lnTo>
                  <a:pt x="70543" y="271760"/>
                </a:lnTo>
                <a:lnTo>
                  <a:pt x="77153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43"/>
          <p:cNvSpPr/>
          <p:nvPr/>
        </p:nvSpPr>
        <p:spPr>
          <a:xfrm>
            <a:off x="4126229" y="3566195"/>
            <a:ext cx="325629" cy="274165"/>
          </a:xfrm>
          <a:custGeom>
            <a:avLst/>
            <a:gdLst/>
            <a:ahLst/>
            <a:cxnLst/>
            <a:rect l="0" t="0" r="0" b="0"/>
            <a:pathLst>
              <a:path w="325629" h="274165">
                <a:moveTo>
                  <a:pt x="60008" y="8537"/>
                </a:moveTo>
                <a:lnTo>
                  <a:pt x="44064" y="8537"/>
                </a:lnTo>
                <a:lnTo>
                  <a:pt x="38668" y="13088"/>
                </a:lnTo>
                <a:lnTo>
                  <a:pt x="37209" y="15381"/>
                </a:lnTo>
                <a:lnTo>
                  <a:pt x="35587" y="20469"/>
                </a:lnTo>
                <a:lnTo>
                  <a:pt x="34675" y="28688"/>
                </a:lnTo>
                <a:lnTo>
                  <a:pt x="31921" y="36861"/>
                </a:lnTo>
                <a:lnTo>
                  <a:pt x="29854" y="41707"/>
                </a:lnTo>
                <a:lnTo>
                  <a:pt x="27556" y="49632"/>
                </a:lnTo>
                <a:lnTo>
                  <a:pt x="25583" y="57281"/>
                </a:lnTo>
                <a:lnTo>
                  <a:pt x="23722" y="61988"/>
                </a:lnTo>
                <a:lnTo>
                  <a:pt x="21531" y="67031"/>
                </a:lnTo>
                <a:lnTo>
                  <a:pt x="20069" y="72298"/>
                </a:lnTo>
                <a:lnTo>
                  <a:pt x="19095" y="77715"/>
                </a:lnTo>
                <a:lnTo>
                  <a:pt x="18445" y="83231"/>
                </a:lnTo>
                <a:lnTo>
                  <a:pt x="18011" y="88813"/>
                </a:lnTo>
                <a:lnTo>
                  <a:pt x="17723" y="94439"/>
                </a:lnTo>
                <a:lnTo>
                  <a:pt x="17531" y="100095"/>
                </a:lnTo>
                <a:lnTo>
                  <a:pt x="18355" y="105771"/>
                </a:lnTo>
                <a:lnTo>
                  <a:pt x="19857" y="111459"/>
                </a:lnTo>
                <a:lnTo>
                  <a:pt x="21811" y="117157"/>
                </a:lnTo>
                <a:lnTo>
                  <a:pt x="23113" y="123813"/>
                </a:lnTo>
                <a:lnTo>
                  <a:pt x="23982" y="131108"/>
                </a:lnTo>
                <a:lnTo>
                  <a:pt x="24560" y="138828"/>
                </a:lnTo>
                <a:lnTo>
                  <a:pt x="24946" y="145881"/>
                </a:lnTo>
                <a:lnTo>
                  <a:pt x="25375" y="158796"/>
                </a:lnTo>
                <a:lnTo>
                  <a:pt x="26442" y="164907"/>
                </a:lnTo>
                <a:lnTo>
                  <a:pt x="28105" y="170886"/>
                </a:lnTo>
                <a:lnTo>
                  <a:pt x="30168" y="176778"/>
                </a:lnTo>
                <a:lnTo>
                  <a:pt x="32494" y="182610"/>
                </a:lnTo>
                <a:lnTo>
                  <a:pt x="34998" y="188403"/>
                </a:lnTo>
                <a:lnTo>
                  <a:pt x="37620" y="194170"/>
                </a:lnTo>
                <a:lnTo>
                  <a:pt x="40320" y="198968"/>
                </a:lnTo>
                <a:lnTo>
                  <a:pt x="45860" y="206838"/>
                </a:lnTo>
                <a:lnTo>
                  <a:pt x="48671" y="211222"/>
                </a:lnTo>
                <a:lnTo>
                  <a:pt x="51498" y="216051"/>
                </a:lnTo>
                <a:lnTo>
                  <a:pt x="54335" y="221174"/>
                </a:lnTo>
                <a:lnTo>
                  <a:pt x="62566" y="229408"/>
                </a:lnTo>
                <a:lnTo>
                  <a:pt x="72575" y="237194"/>
                </a:lnTo>
                <a:lnTo>
                  <a:pt x="77911" y="241938"/>
                </a:lnTo>
                <a:lnTo>
                  <a:pt x="87968" y="251336"/>
                </a:lnTo>
                <a:lnTo>
                  <a:pt x="95612" y="258688"/>
                </a:lnTo>
                <a:lnTo>
                  <a:pt x="99937" y="261029"/>
                </a:lnTo>
                <a:lnTo>
                  <a:pt x="109822" y="263631"/>
                </a:lnTo>
                <a:lnTo>
                  <a:pt x="116077" y="265277"/>
                </a:lnTo>
                <a:lnTo>
                  <a:pt x="123105" y="267327"/>
                </a:lnTo>
                <a:lnTo>
                  <a:pt x="130647" y="269646"/>
                </a:lnTo>
                <a:lnTo>
                  <a:pt x="136629" y="271192"/>
                </a:lnTo>
                <a:lnTo>
                  <a:pt x="145814" y="272910"/>
                </a:lnTo>
                <a:lnTo>
                  <a:pt x="151502" y="273369"/>
                </a:lnTo>
                <a:lnTo>
                  <a:pt x="158152" y="273674"/>
                </a:lnTo>
                <a:lnTo>
                  <a:pt x="178622" y="274103"/>
                </a:lnTo>
                <a:lnTo>
                  <a:pt x="184804" y="274164"/>
                </a:lnTo>
                <a:lnTo>
                  <a:pt x="190831" y="273252"/>
                </a:lnTo>
                <a:lnTo>
                  <a:pt x="196753" y="271691"/>
                </a:lnTo>
                <a:lnTo>
                  <a:pt x="202606" y="269698"/>
                </a:lnTo>
                <a:lnTo>
                  <a:pt x="208414" y="267417"/>
                </a:lnTo>
                <a:lnTo>
                  <a:pt x="214190" y="264944"/>
                </a:lnTo>
                <a:lnTo>
                  <a:pt x="225688" y="259655"/>
                </a:lnTo>
                <a:lnTo>
                  <a:pt x="254311" y="245665"/>
                </a:lnTo>
                <a:lnTo>
                  <a:pt x="263205" y="239975"/>
                </a:lnTo>
                <a:lnTo>
                  <a:pt x="271285" y="234271"/>
                </a:lnTo>
                <a:lnTo>
                  <a:pt x="281227" y="228561"/>
                </a:lnTo>
                <a:lnTo>
                  <a:pt x="289455" y="222848"/>
                </a:lnTo>
                <a:lnTo>
                  <a:pt x="297239" y="216181"/>
                </a:lnTo>
                <a:lnTo>
                  <a:pt x="307049" y="206868"/>
                </a:lnTo>
                <a:lnTo>
                  <a:pt x="310427" y="201718"/>
                </a:lnTo>
                <a:lnTo>
                  <a:pt x="312679" y="196379"/>
                </a:lnTo>
                <a:lnTo>
                  <a:pt x="314180" y="190915"/>
                </a:lnTo>
                <a:lnTo>
                  <a:pt x="316134" y="186320"/>
                </a:lnTo>
                <a:lnTo>
                  <a:pt x="320844" y="178674"/>
                </a:lnTo>
                <a:lnTo>
                  <a:pt x="322481" y="174349"/>
                </a:lnTo>
                <a:lnTo>
                  <a:pt x="323573" y="169561"/>
                </a:lnTo>
                <a:lnTo>
                  <a:pt x="324300" y="164464"/>
                </a:lnTo>
                <a:lnTo>
                  <a:pt x="325109" y="156261"/>
                </a:lnTo>
                <a:lnTo>
                  <a:pt x="325468" y="148487"/>
                </a:lnTo>
                <a:lnTo>
                  <a:pt x="325628" y="138682"/>
                </a:lnTo>
                <a:lnTo>
                  <a:pt x="324718" y="133400"/>
                </a:lnTo>
                <a:lnTo>
                  <a:pt x="323159" y="127974"/>
                </a:lnTo>
                <a:lnTo>
                  <a:pt x="321167" y="122452"/>
                </a:lnTo>
                <a:lnTo>
                  <a:pt x="319839" y="116865"/>
                </a:lnTo>
                <a:lnTo>
                  <a:pt x="318953" y="111236"/>
                </a:lnTo>
                <a:lnTo>
                  <a:pt x="318364" y="105578"/>
                </a:lnTo>
                <a:lnTo>
                  <a:pt x="317018" y="99901"/>
                </a:lnTo>
                <a:lnTo>
                  <a:pt x="315168" y="94211"/>
                </a:lnTo>
                <a:lnTo>
                  <a:pt x="312982" y="88514"/>
                </a:lnTo>
                <a:lnTo>
                  <a:pt x="310573" y="82809"/>
                </a:lnTo>
                <a:lnTo>
                  <a:pt x="308013" y="77102"/>
                </a:lnTo>
                <a:lnTo>
                  <a:pt x="302630" y="65680"/>
                </a:lnTo>
                <a:lnTo>
                  <a:pt x="297063" y="54254"/>
                </a:lnTo>
                <a:lnTo>
                  <a:pt x="293292" y="49493"/>
                </a:lnTo>
                <a:lnTo>
                  <a:pt x="284022" y="41662"/>
                </a:lnTo>
                <a:lnTo>
                  <a:pt x="279836" y="37288"/>
                </a:lnTo>
                <a:lnTo>
                  <a:pt x="276092" y="32467"/>
                </a:lnTo>
                <a:lnTo>
                  <a:pt x="272645" y="27348"/>
                </a:lnTo>
                <a:lnTo>
                  <a:pt x="263733" y="19120"/>
                </a:lnTo>
                <a:lnTo>
                  <a:pt x="258690" y="15592"/>
                </a:lnTo>
                <a:lnTo>
                  <a:pt x="253423" y="13241"/>
                </a:lnTo>
                <a:lnTo>
                  <a:pt x="248006" y="11673"/>
                </a:lnTo>
                <a:lnTo>
                  <a:pt x="242490" y="10628"/>
                </a:lnTo>
                <a:lnTo>
                  <a:pt x="235955" y="8978"/>
                </a:lnTo>
                <a:lnTo>
                  <a:pt x="228741" y="6926"/>
                </a:lnTo>
                <a:lnTo>
                  <a:pt x="221075" y="4606"/>
                </a:lnTo>
                <a:lnTo>
                  <a:pt x="214058" y="3059"/>
                </a:lnTo>
                <a:lnTo>
                  <a:pt x="207475" y="2027"/>
                </a:lnTo>
                <a:lnTo>
                  <a:pt x="201182" y="1339"/>
                </a:lnTo>
                <a:lnTo>
                  <a:pt x="195082" y="881"/>
                </a:lnTo>
                <a:lnTo>
                  <a:pt x="189110" y="576"/>
                </a:lnTo>
                <a:lnTo>
                  <a:pt x="183223" y="372"/>
                </a:lnTo>
                <a:lnTo>
                  <a:pt x="161286" y="85"/>
                </a:lnTo>
                <a:lnTo>
                  <a:pt x="136689" y="0"/>
                </a:lnTo>
                <a:lnTo>
                  <a:pt x="129226" y="941"/>
                </a:lnTo>
                <a:lnTo>
                  <a:pt x="122346" y="2520"/>
                </a:lnTo>
                <a:lnTo>
                  <a:pt x="115854" y="4526"/>
                </a:lnTo>
                <a:lnTo>
                  <a:pt x="108669" y="5863"/>
                </a:lnTo>
                <a:lnTo>
                  <a:pt x="101021" y="6755"/>
                </a:lnTo>
                <a:lnTo>
                  <a:pt x="93065" y="7348"/>
                </a:lnTo>
                <a:lnTo>
                  <a:pt x="85856" y="8697"/>
                </a:lnTo>
                <a:lnTo>
                  <a:pt x="79145" y="10549"/>
                </a:lnTo>
                <a:lnTo>
                  <a:pt x="72766" y="12736"/>
                </a:lnTo>
                <a:lnTo>
                  <a:pt x="66608" y="14194"/>
                </a:lnTo>
                <a:lnTo>
                  <a:pt x="60598" y="15166"/>
                </a:lnTo>
                <a:lnTo>
                  <a:pt x="54686" y="15814"/>
                </a:lnTo>
                <a:lnTo>
                  <a:pt x="48840" y="17198"/>
                </a:lnTo>
                <a:lnTo>
                  <a:pt x="43038" y="19074"/>
                </a:lnTo>
                <a:lnTo>
                  <a:pt x="37264" y="21277"/>
                </a:lnTo>
                <a:lnTo>
                  <a:pt x="28310" y="26264"/>
                </a:lnTo>
                <a:lnTo>
                  <a:pt x="21155" y="30703"/>
                </a:lnTo>
                <a:lnTo>
                  <a:pt x="14800" y="32676"/>
                </a:lnTo>
                <a:lnTo>
                  <a:pt x="8801" y="33553"/>
                </a:lnTo>
                <a:lnTo>
                  <a:pt x="0" y="342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44"/>
          <p:cNvSpPr/>
          <p:nvPr/>
        </p:nvSpPr>
        <p:spPr>
          <a:xfrm>
            <a:off x="1743075" y="4063365"/>
            <a:ext cx="857251" cy="34290"/>
          </a:xfrm>
          <a:custGeom>
            <a:avLst/>
            <a:gdLst/>
            <a:ahLst/>
            <a:cxnLst/>
            <a:rect l="0" t="0" r="0" b="0"/>
            <a:pathLst>
              <a:path w="857251" h="34290">
                <a:moveTo>
                  <a:pt x="0" y="34289"/>
                </a:moveTo>
                <a:lnTo>
                  <a:pt x="4550" y="29739"/>
                </a:lnTo>
                <a:lnTo>
                  <a:pt x="6843" y="28398"/>
                </a:lnTo>
                <a:lnTo>
                  <a:pt x="9325" y="27505"/>
                </a:lnTo>
                <a:lnTo>
                  <a:pt x="15574" y="26512"/>
                </a:lnTo>
                <a:lnTo>
                  <a:pt x="41144" y="25787"/>
                </a:lnTo>
                <a:lnTo>
                  <a:pt x="120447" y="25718"/>
                </a:lnTo>
                <a:lnTo>
                  <a:pt x="129828" y="24765"/>
                </a:lnTo>
                <a:lnTo>
                  <a:pt x="139892" y="23178"/>
                </a:lnTo>
                <a:lnTo>
                  <a:pt x="150411" y="21167"/>
                </a:lnTo>
                <a:lnTo>
                  <a:pt x="161234" y="19826"/>
                </a:lnTo>
                <a:lnTo>
                  <a:pt x="172259" y="18932"/>
                </a:lnTo>
                <a:lnTo>
                  <a:pt x="195622" y="17939"/>
                </a:lnTo>
                <a:lnTo>
                  <a:pt x="221880" y="17498"/>
                </a:lnTo>
                <a:lnTo>
                  <a:pt x="234597" y="16427"/>
                </a:lnTo>
                <a:lnTo>
                  <a:pt x="246886" y="14762"/>
                </a:lnTo>
                <a:lnTo>
                  <a:pt x="258888" y="12698"/>
                </a:lnTo>
                <a:lnTo>
                  <a:pt x="270699" y="11323"/>
                </a:lnTo>
                <a:lnTo>
                  <a:pt x="282383" y="10406"/>
                </a:lnTo>
                <a:lnTo>
                  <a:pt x="306478" y="9387"/>
                </a:lnTo>
                <a:lnTo>
                  <a:pt x="346819" y="8813"/>
                </a:lnTo>
                <a:lnTo>
                  <a:pt x="460098" y="8582"/>
                </a:lnTo>
                <a:lnTo>
                  <a:pt x="474372" y="7626"/>
                </a:lnTo>
                <a:lnTo>
                  <a:pt x="488650" y="6036"/>
                </a:lnTo>
                <a:lnTo>
                  <a:pt x="502932" y="4024"/>
                </a:lnTo>
                <a:lnTo>
                  <a:pt x="517215" y="2683"/>
                </a:lnTo>
                <a:lnTo>
                  <a:pt x="531500" y="1788"/>
                </a:lnTo>
                <a:lnTo>
                  <a:pt x="560072" y="795"/>
                </a:lnTo>
                <a:lnTo>
                  <a:pt x="617220" y="157"/>
                </a:lnTo>
                <a:lnTo>
                  <a:pt x="8572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45"/>
          <p:cNvSpPr/>
          <p:nvPr/>
        </p:nvSpPr>
        <p:spPr>
          <a:xfrm>
            <a:off x="1846049" y="4337685"/>
            <a:ext cx="188491" cy="8573"/>
          </a:xfrm>
          <a:custGeom>
            <a:avLst/>
            <a:gdLst/>
            <a:ahLst/>
            <a:cxnLst/>
            <a:rect l="0" t="0" r="0" b="0"/>
            <a:pathLst>
              <a:path w="188491" h="8573">
                <a:moveTo>
                  <a:pt x="8468" y="8572"/>
                </a:moveTo>
                <a:lnTo>
                  <a:pt x="0" y="8572"/>
                </a:lnTo>
                <a:lnTo>
                  <a:pt x="33066" y="8572"/>
                </a:lnTo>
                <a:lnTo>
                  <a:pt x="39154" y="7619"/>
                </a:lnTo>
                <a:lnTo>
                  <a:pt x="46070" y="6032"/>
                </a:lnTo>
                <a:lnTo>
                  <a:pt x="53539" y="4021"/>
                </a:lnTo>
                <a:lnTo>
                  <a:pt x="60423" y="2681"/>
                </a:lnTo>
                <a:lnTo>
                  <a:pt x="66917" y="1787"/>
                </a:lnTo>
                <a:lnTo>
                  <a:pt x="73152" y="1191"/>
                </a:lnTo>
                <a:lnTo>
                  <a:pt x="79213" y="794"/>
                </a:lnTo>
                <a:lnTo>
                  <a:pt x="85159" y="529"/>
                </a:lnTo>
                <a:lnTo>
                  <a:pt x="96845" y="235"/>
                </a:lnTo>
                <a:lnTo>
                  <a:pt x="1884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46"/>
          <p:cNvSpPr/>
          <p:nvPr/>
        </p:nvSpPr>
        <p:spPr>
          <a:xfrm>
            <a:off x="2163127" y="4191995"/>
            <a:ext cx="351474" cy="213079"/>
          </a:xfrm>
          <a:custGeom>
            <a:avLst/>
            <a:gdLst/>
            <a:ahLst/>
            <a:cxnLst/>
            <a:rect l="0" t="0" r="0" b="0"/>
            <a:pathLst>
              <a:path w="351474" h="213079">
                <a:moveTo>
                  <a:pt x="0" y="34247"/>
                </a:moveTo>
                <a:lnTo>
                  <a:pt x="0" y="29696"/>
                </a:lnTo>
                <a:lnTo>
                  <a:pt x="952" y="28356"/>
                </a:lnTo>
                <a:lnTo>
                  <a:pt x="2540" y="27462"/>
                </a:lnTo>
                <a:lnTo>
                  <a:pt x="4551" y="26866"/>
                </a:lnTo>
                <a:lnTo>
                  <a:pt x="5891" y="25516"/>
                </a:lnTo>
                <a:lnTo>
                  <a:pt x="6785" y="23664"/>
                </a:lnTo>
                <a:lnTo>
                  <a:pt x="7381" y="21477"/>
                </a:lnTo>
                <a:lnTo>
                  <a:pt x="9683" y="19066"/>
                </a:lnTo>
                <a:lnTo>
                  <a:pt x="17321" y="13847"/>
                </a:lnTo>
                <a:lnTo>
                  <a:pt x="22977" y="11122"/>
                </a:lnTo>
                <a:lnTo>
                  <a:pt x="29606" y="8353"/>
                </a:lnTo>
                <a:lnTo>
                  <a:pt x="36882" y="5554"/>
                </a:lnTo>
                <a:lnTo>
                  <a:pt x="43638" y="3689"/>
                </a:lnTo>
                <a:lnTo>
                  <a:pt x="50047" y="2445"/>
                </a:lnTo>
                <a:lnTo>
                  <a:pt x="56225" y="1616"/>
                </a:lnTo>
                <a:lnTo>
                  <a:pt x="63201" y="1063"/>
                </a:lnTo>
                <a:lnTo>
                  <a:pt x="70709" y="694"/>
                </a:lnTo>
                <a:lnTo>
                  <a:pt x="85719" y="285"/>
                </a:lnTo>
                <a:lnTo>
                  <a:pt x="121331" y="0"/>
                </a:lnTo>
                <a:lnTo>
                  <a:pt x="128512" y="938"/>
                </a:lnTo>
                <a:lnTo>
                  <a:pt x="135205" y="2516"/>
                </a:lnTo>
                <a:lnTo>
                  <a:pt x="141572" y="4521"/>
                </a:lnTo>
                <a:lnTo>
                  <a:pt x="147721" y="6810"/>
                </a:lnTo>
                <a:lnTo>
                  <a:pt x="153726" y="9288"/>
                </a:lnTo>
                <a:lnTo>
                  <a:pt x="164525" y="14582"/>
                </a:lnTo>
                <a:lnTo>
                  <a:pt x="172500" y="20109"/>
                </a:lnTo>
                <a:lnTo>
                  <a:pt x="179219" y="25741"/>
                </a:lnTo>
                <a:lnTo>
                  <a:pt x="182344" y="28576"/>
                </a:lnTo>
                <a:lnTo>
                  <a:pt x="184428" y="32371"/>
                </a:lnTo>
                <a:lnTo>
                  <a:pt x="185817" y="36807"/>
                </a:lnTo>
                <a:lnTo>
                  <a:pt x="186743" y="41669"/>
                </a:lnTo>
                <a:lnTo>
                  <a:pt x="187360" y="46815"/>
                </a:lnTo>
                <a:lnTo>
                  <a:pt x="187772" y="52150"/>
                </a:lnTo>
                <a:lnTo>
                  <a:pt x="188046" y="57613"/>
                </a:lnTo>
                <a:lnTo>
                  <a:pt x="188351" y="68762"/>
                </a:lnTo>
                <a:lnTo>
                  <a:pt x="188432" y="74402"/>
                </a:lnTo>
                <a:lnTo>
                  <a:pt x="187534" y="81019"/>
                </a:lnTo>
                <a:lnTo>
                  <a:pt x="185983" y="88289"/>
                </a:lnTo>
                <a:lnTo>
                  <a:pt x="183996" y="95992"/>
                </a:lnTo>
                <a:lnTo>
                  <a:pt x="180766" y="103033"/>
                </a:lnTo>
                <a:lnTo>
                  <a:pt x="176709" y="109632"/>
                </a:lnTo>
                <a:lnTo>
                  <a:pt x="172098" y="115936"/>
                </a:lnTo>
                <a:lnTo>
                  <a:pt x="168072" y="122044"/>
                </a:lnTo>
                <a:lnTo>
                  <a:pt x="164436" y="128021"/>
                </a:lnTo>
                <a:lnTo>
                  <a:pt x="161059" y="133911"/>
                </a:lnTo>
                <a:lnTo>
                  <a:pt x="156902" y="140694"/>
                </a:lnTo>
                <a:lnTo>
                  <a:pt x="147205" y="155852"/>
                </a:lnTo>
                <a:lnTo>
                  <a:pt x="140999" y="161990"/>
                </a:lnTo>
                <a:lnTo>
                  <a:pt x="134004" y="167034"/>
                </a:lnTo>
                <a:lnTo>
                  <a:pt x="126484" y="171349"/>
                </a:lnTo>
                <a:lnTo>
                  <a:pt x="120517" y="176131"/>
                </a:lnTo>
                <a:lnTo>
                  <a:pt x="115587" y="181224"/>
                </a:lnTo>
                <a:lnTo>
                  <a:pt x="111348" y="186524"/>
                </a:lnTo>
                <a:lnTo>
                  <a:pt x="106617" y="191010"/>
                </a:lnTo>
                <a:lnTo>
                  <a:pt x="101558" y="194953"/>
                </a:lnTo>
                <a:lnTo>
                  <a:pt x="91809" y="200922"/>
                </a:lnTo>
                <a:lnTo>
                  <a:pt x="81918" y="204282"/>
                </a:lnTo>
                <a:lnTo>
                  <a:pt x="77208" y="205681"/>
                </a:lnTo>
                <a:lnTo>
                  <a:pt x="81720" y="205692"/>
                </a:lnTo>
                <a:lnTo>
                  <a:pt x="89025" y="208235"/>
                </a:lnTo>
                <a:lnTo>
                  <a:pt x="97669" y="211588"/>
                </a:lnTo>
                <a:lnTo>
                  <a:pt x="104686" y="213078"/>
                </a:lnTo>
                <a:lnTo>
                  <a:pt x="113520" y="211200"/>
                </a:lnTo>
                <a:lnTo>
                  <a:pt x="118542" y="209366"/>
                </a:lnTo>
                <a:lnTo>
                  <a:pt x="124748" y="208143"/>
                </a:lnTo>
                <a:lnTo>
                  <a:pt x="131743" y="207327"/>
                </a:lnTo>
                <a:lnTo>
                  <a:pt x="139264" y="206784"/>
                </a:lnTo>
                <a:lnTo>
                  <a:pt x="147135" y="206422"/>
                </a:lnTo>
                <a:lnTo>
                  <a:pt x="163501" y="206019"/>
                </a:lnTo>
                <a:lnTo>
                  <a:pt x="172818" y="204959"/>
                </a:lnTo>
                <a:lnTo>
                  <a:pt x="182839" y="203300"/>
                </a:lnTo>
                <a:lnTo>
                  <a:pt x="193330" y="201242"/>
                </a:lnTo>
                <a:lnTo>
                  <a:pt x="203182" y="198917"/>
                </a:lnTo>
                <a:lnTo>
                  <a:pt x="212607" y="196415"/>
                </a:lnTo>
                <a:lnTo>
                  <a:pt x="221748" y="193794"/>
                </a:lnTo>
                <a:lnTo>
                  <a:pt x="231652" y="192047"/>
                </a:lnTo>
                <a:lnTo>
                  <a:pt x="242065" y="190882"/>
                </a:lnTo>
                <a:lnTo>
                  <a:pt x="252817" y="190105"/>
                </a:lnTo>
                <a:lnTo>
                  <a:pt x="263794" y="188635"/>
                </a:lnTo>
                <a:lnTo>
                  <a:pt x="274923" y="186702"/>
                </a:lnTo>
                <a:lnTo>
                  <a:pt x="351473" y="1714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47"/>
          <p:cNvSpPr/>
          <p:nvPr/>
        </p:nvSpPr>
        <p:spPr>
          <a:xfrm>
            <a:off x="3949841" y="4003357"/>
            <a:ext cx="467855" cy="25719"/>
          </a:xfrm>
          <a:custGeom>
            <a:avLst/>
            <a:gdLst/>
            <a:ahLst/>
            <a:cxnLst/>
            <a:rect l="0" t="0" r="0" b="0"/>
            <a:pathLst>
              <a:path w="467855" h="25719">
                <a:moveTo>
                  <a:pt x="4938" y="25718"/>
                </a:moveTo>
                <a:lnTo>
                  <a:pt x="0" y="25718"/>
                </a:lnTo>
                <a:lnTo>
                  <a:pt x="75342" y="25718"/>
                </a:lnTo>
                <a:lnTo>
                  <a:pt x="83307" y="24765"/>
                </a:lnTo>
                <a:lnTo>
                  <a:pt x="91474" y="23178"/>
                </a:lnTo>
                <a:lnTo>
                  <a:pt x="99776" y="21167"/>
                </a:lnTo>
                <a:lnTo>
                  <a:pt x="109121" y="19826"/>
                </a:lnTo>
                <a:lnTo>
                  <a:pt x="119161" y="18933"/>
                </a:lnTo>
                <a:lnTo>
                  <a:pt x="129665" y="18337"/>
                </a:lnTo>
                <a:lnTo>
                  <a:pt x="151495" y="17675"/>
                </a:lnTo>
                <a:lnTo>
                  <a:pt x="162650" y="17498"/>
                </a:lnTo>
                <a:lnTo>
                  <a:pt x="173897" y="16428"/>
                </a:lnTo>
                <a:lnTo>
                  <a:pt x="185205" y="14762"/>
                </a:lnTo>
                <a:lnTo>
                  <a:pt x="196554" y="12699"/>
                </a:lnTo>
                <a:lnTo>
                  <a:pt x="207930" y="11323"/>
                </a:lnTo>
                <a:lnTo>
                  <a:pt x="219323" y="10406"/>
                </a:lnTo>
                <a:lnTo>
                  <a:pt x="230729" y="9795"/>
                </a:lnTo>
                <a:lnTo>
                  <a:pt x="242143" y="8435"/>
                </a:lnTo>
                <a:lnTo>
                  <a:pt x="253562" y="6576"/>
                </a:lnTo>
                <a:lnTo>
                  <a:pt x="264985" y="4384"/>
                </a:lnTo>
                <a:lnTo>
                  <a:pt x="276411" y="2923"/>
                </a:lnTo>
                <a:lnTo>
                  <a:pt x="287837" y="1948"/>
                </a:lnTo>
                <a:lnTo>
                  <a:pt x="299265" y="1299"/>
                </a:lnTo>
                <a:lnTo>
                  <a:pt x="322123" y="578"/>
                </a:lnTo>
                <a:lnTo>
                  <a:pt x="378319" y="76"/>
                </a:lnTo>
                <a:lnTo>
                  <a:pt x="46785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48"/>
          <p:cNvSpPr/>
          <p:nvPr/>
        </p:nvSpPr>
        <p:spPr>
          <a:xfrm>
            <a:off x="3929062" y="424338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0"/>
                </a:moveTo>
                <a:lnTo>
                  <a:pt x="12770" y="0"/>
                </a:lnTo>
                <a:lnTo>
                  <a:pt x="15181" y="953"/>
                </a:lnTo>
                <a:lnTo>
                  <a:pt x="17741" y="2540"/>
                </a:lnTo>
                <a:lnTo>
                  <a:pt x="20400" y="4551"/>
                </a:lnTo>
                <a:lnTo>
                  <a:pt x="24077" y="5892"/>
                </a:lnTo>
                <a:lnTo>
                  <a:pt x="28434" y="6785"/>
                </a:lnTo>
                <a:lnTo>
                  <a:pt x="33243" y="7381"/>
                </a:lnTo>
                <a:lnTo>
                  <a:pt x="37403" y="7778"/>
                </a:lnTo>
                <a:lnTo>
                  <a:pt x="41127" y="8043"/>
                </a:lnTo>
                <a:lnTo>
                  <a:pt x="44563" y="8219"/>
                </a:lnTo>
                <a:lnTo>
                  <a:pt x="53461" y="8416"/>
                </a:lnTo>
                <a:lnTo>
                  <a:pt x="133960" y="8572"/>
                </a:lnTo>
                <a:lnTo>
                  <a:pt x="140741" y="9525"/>
                </a:lnTo>
                <a:lnTo>
                  <a:pt x="148120" y="11112"/>
                </a:lnTo>
                <a:lnTo>
                  <a:pt x="155897" y="13123"/>
                </a:lnTo>
                <a:lnTo>
                  <a:pt x="162986" y="14464"/>
                </a:lnTo>
                <a:lnTo>
                  <a:pt x="169618" y="15358"/>
                </a:lnTo>
                <a:lnTo>
                  <a:pt x="175944" y="15953"/>
                </a:lnTo>
                <a:lnTo>
                  <a:pt x="181113" y="16351"/>
                </a:lnTo>
                <a:lnTo>
                  <a:pt x="185512" y="16616"/>
                </a:lnTo>
                <a:lnTo>
                  <a:pt x="192940" y="16909"/>
                </a:lnTo>
                <a:lnTo>
                  <a:pt x="20574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49"/>
          <p:cNvSpPr/>
          <p:nvPr/>
        </p:nvSpPr>
        <p:spPr>
          <a:xfrm>
            <a:off x="4229100" y="4106230"/>
            <a:ext cx="420053" cy="162520"/>
          </a:xfrm>
          <a:custGeom>
            <a:avLst/>
            <a:gdLst/>
            <a:ahLst/>
            <a:cxnLst/>
            <a:rect l="0" t="0" r="0" b="0"/>
            <a:pathLst>
              <a:path w="420053" h="162520">
                <a:moveTo>
                  <a:pt x="0" y="25715"/>
                </a:moveTo>
                <a:lnTo>
                  <a:pt x="0" y="17495"/>
                </a:lnTo>
                <a:lnTo>
                  <a:pt x="4550" y="12696"/>
                </a:lnTo>
                <a:lnTo>
                  <a:pt x="6843" y="11320"/>
                </a:lnTo>
                <a:lnTo>
                  <a:pt x="19908" y="6573"/>
                </a:lnTo>
                <a:lnTo>
                  <a:pt x="28850" y="2920"/>
                </a:lnTo>
                <a:lnTo>
                  <a:pt x="35999" y="1296"/>
                </a:lnTo>
                <a:lnTo>
                  <a:pt x="44892" y="575"/>
                </a:lnTo>
                <a:lnTo>
                  <a:pt x="55194" y="254"/>
                </a:lnTo>
                <a:lnTo>
                  <a:pt x="91810" y="12"/>
                </a:lnTo>
                <a:lnTo>
                  <a:pt x="109787" y="0"/>
                </a:lnTo>
                <a:lnTo>
                  <a:pt x="114149" y="952"/>
                </a:lnTo>
                <a:lnTo>
                  <a:pt x="125790" y="5889"/>
                </a:lnTo>
                <a:lnTo>
                  <a:pt x="135599" y="7378"/>
                </a:lnTo>
                <a:lnTo>
                  <a:pt x="147280" y="8217"/>
                </a:lnTo>
                <a:lnTo>
                  <a:pt x="150574" y="9287"/>
                </a:lnTo>
                <a:lnTo>
                  <a:pt x="156774" y="13016"/>
                </a:lnTo>
                <a:lnTo>
                  <a:pt x="162705" y="17848"/>
                </a:lnTo>
                <a:lnTo>
                  <a:pt x="169722" y="24161"/>
                </a:lnTo>
                <a:lnTo>
                  <a:pt x="170298" y="25631"/>
                </a:lnTo>
                <a:lnTo>
                  <a:pt x="170938" y="29805"/>
                </a:lnTo>
                <a:lnTo>
                  <a:pt x="171222" y="34835"/>
                </a:lnTo>
                <a:lnTo>
                  <a:pt x="171348" y="40245"/>
                </a:lnTo>
                <a:lnTo>
                  <a:pt x="171445" y="62872"/>
                </a:lnTo>
                <a:lnTo>
                  <a:pt x="170494" y="65726"/>
                </a:lnTo>
                <a:lnTo>
                  <a:pt x="168908" y="68581"/>
                </a:lnTo>
                <a:lnTo>
                  <a:pt x="166897" y="71437"/>
                </a:lnTo>
                <a:lnTo>
                  <a:pt x="164605" y="74294"/>
                </a:lnTo>
                <a:lnTo>
                  <a:pt x="162124" y="77151"/>
                </a:lnTo>
                <a:lnTo>
                  <a:pt x="159517" y="80008"/>
                </a:lnTo>
                <a:lnTo>
                  <a:pt x="154082" y="85723"/>
                </a:lnTo>
                <a:lnTo>
                  <a:pt x="117156" y="122870"/>
                </a:lnTo>
                <a:lnTo>
                  <a:pt x="114299" y="124775"/>
                </a:lnTo>
                <a:lnTo>
                  <a:pt x="105727" y="128408"/>
                </a:lnTo>
                <a:lnTo>
                  <a:pt x="100012" y="132634"/>
                </a:lnTo>
                <a:lnTo>
                  <a:pt x="95990" y="135817"/>
                </a:lnTo>
                <a:lnTo>
                  <a:pt x="95426" y="137216"/>
                </a:lnTo>
                <a:lnTo>
                  <a:pt x="94799" y="141311"/>
                </a:lnTo>
                <a:lnTo>
                  <a:pt x="94446" y="144421"/>
                </a:lnTo>
                <a:lnTo>
                  <a:pt x="93443" y="144857"/>
                </a:lnTo>
                <a:lnTo>
                  <a:pt x="89791" y="145342"/>
                </a:lnTo>
                <a:lnTo>
                  <a:pt x="89387" y="146423"/>
                </a:lnTo>
                <a:lnTo>
                  <a:pt x="90072" y="148097"/>
                </a:lnTo>
                <a:lnTo>
                  <a:pt x="94050" y="153939"/>
                </a:lnTo>
                <a:lnTo>
                  <a:pt x="103325" y="154195"/>
                </a:lnTo>
                <a:lnTo>
                  <a:pt x="106984" y="155183"/>
                </a:lnTo>
                <a:lnTo>
                  <a:pt x="116683" y="160172"/>
                </a:lnTo>
                <a:lnTo>
                  <a:pt x="122661" y="161674"/>
                </a:lnTo>
                <a:lnTo>
                  <a:pt x="131382" y="162519"/>
                </a:lnTo>
                <a:lnTo>
                  <a:pt x="142212" y="160177"/>
                </a:lnTo>
                <a:lnTo>
                  <a:pt x="149100" y="158219"/>
                </a:lnTo>
                <a:lnTo>
                  <a:pt x="161834" y="156043"/>
                </a:lnTo>
                <a:lnTo>
                  <a:pt x="174796" y="155076"/>
                </a:lnTo>
                <a:lnTo>
                  <a:pt x="190082" y="154646"/>
                </a:lnTo>
                <a:lnTo>
                  <a:pt x="197206" y="153579"/>
                </a:lnTo>
                <a:lnTo>
                  <a:pt x="210202" y="149853"/>
                </a:lnTo>
                <a:lnTo>
                  <a:pt x="217287" y="148478"/>
                </a:lnTo>
                <a:lnTo>
                  <a:pt x="224868" y="147562"/>
                </a:lnTo>
                <a:lnTo>
                  <a:pt x="232779" y="146952"/>
                </a:lnTo>
                <a:lnTo>
                  <a:pt x="239958" y="146544"/>
                </a:lnTo>
                <a:lnTo>
                  <a:pt x="253015" y="146092"/>
                </a:lnTo>
                <a:lnTo>
                  <a:pt x="292046" y="145777"/>
                </a:lnTo>
                <a:lnTo>
                  <a:pt x="405615" y="145730"/>
                </a:lnTo>
                <a:lnTo>
                  <a:pt x="407570" y="146682"/>
                </a:lnTo>
                <a:lnTo>
                  <a:pt x="408873" y="148270"/>
                </a:lnTo>
                <a:lnTo>
                  <a:pt x="409742" y="150280"/>
                </a:lnTo>
                <a:lnTo>
                  <a:pt x="411274" y="151621"/>
                </a:lnTo>
                <a:lnTo>
                  <a:pt x="413248" y="152515"/>
                </a:lnTo>
                <a:lnTo>
                  <a:pt x="420052" y="1543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50"/>
          <p:cNvSpPr/>
          <p:nvPr/>
        </p:nvSpPr>
        <p:spPr>
          <a:xfrm>
            <a:off x="2548889" y="4869179"/>
            <a:ext cx="317184" cy="222887"/>
          </a:xfrm>
          <a:custGeom>
            <a:avLst/>
            <a:gdLst/>
            <a:ahLst/>
            <a:cxnLst/>
            <a:rect l="0" t="0" r="0" b="0"/>
            <a:pathLst>
              <a:path w="317184" h="222887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7381" y="8220"/>
                </a:lnTo>
                <a:lnTo>
                  <a:pt x="7779" y="9291"/>
                </a:lnTo>
                <a:lnTo>
                  <a:pt x="8220" y="13019"/>
                </a:lnTo>
                <a:lnTo>
                  <a:pt x="9290" y="14395"/>
                </a:lnTo>
                <a:lnTo>
                  <a:pt x="10956" y="15312"/>
                </a:lnTo>
                <a:lnTo>
                  <a:pt x="13019" y="15923"/>
                </a:lnTo>
                <a:lnTo>
                  <a:pt x="15347" y="18235"/>
                </a:lnTo>
                <a:lnTo>
                  <a:pt x="17852" y="21682"/>
                </a:lnTo>
                <a:lnTo>
                  <a:pt x="20474" y="25885"/>
                </a:lnTo>
                <a:lnTo>
                  <a:pt x="23174" y="29639"/>
                </a:lnTo>
                <a:lnTo>
                  <a:pt x="28715" y="36351"/>
                </a:lnTo>
                <a:lnTo>
                  <a:pt x="36892" y="42509"/>
                </a:lnTo>
                <a:lnTo>
                  <a:pt x="45924" y="48421"/>
                </a:lnTo>
                <a:lnTo>
                  <a:pt x="53114" y="54223"/>
                </a:lnTo>
                <a:lnTo>
                  <a:pt x="58269" y="57104"/>
                </a:lnTo>
                <a:lnTo>
                  <a:pt x="64564" y="59977"/>
                </a:lnTo>
                <a:lnTo>
                  <a:pt x="71618" y="62845"/>
                </a:lnTo>
                <a:lnTo>
                  <a:pt x="78225" y="65709"/>
                </a:lnTo>
                <a:lnTo>
                  <a:pt x="90647" y="71432"/>
                </a:lnTo>
                <a:lnTo>
                  <a:pt x="108350" y="80009"/>
                </a:lnTo>
                <a:lnTo>
                  <a:pt x="114144" y="83819"/>
                </a:lnTo>
                <a:lnTo>
                  <a:pt x="119911" y="88265"/>
                </a:lnTo>
                <a:lnTo>
                  <a:pt x="125661" y="93133"/>
                </a:lnTo>
                <a:lnTo>
                  <a:pt x="131399" y="97332"/>
                </a:lnTo>
                <a:lnTo>
                  <a:pt x="137129" y="101083"/>
                </a:lnTo>
                <a:lnTo>
                  <a:pt x="142855" y="104537"/>
                </a:lnTo>
                <a:lnTo>
                  <a:pt x="156836" y="113454"/>
                </a:lnTo>
                <a:lnTo>
                  <a:pt x="164565" y="118499"/>
                </a:lnTo>
                <a:lnTo>
                  <a:pt x="170670" y="122814"/>
                </a:lnTo>
                <a:lnTo>
                  <a:pt x="175693" y="126644"/>
                </a:lnTo>
                <a:lnTo>
                  <a:pt x="184766" y="133439"/>
                </a:lnTo>
                <a:lnTo>
                  <a:pt x="189852" y="136584"/>
                </a:lnTo>
                <a:lnTo>
                  <a:pt x="195148" y="139635"/>
                </a:lnTo>
                <a:lnTo>
                  <a:pt x="200584" y="143572"/>
                </a:lnTo>
                <a:lnTo>
                  <a:pt x="206113" y="148103"/>
                </a:lnTo>
                <a:lnTo>
                  <a:pt x="211704" y="153028"/>
                </a:lnTo>
                <a:lnTo>
                  <a:pt x="217336" y="157264"/>
                </a:lnTo>
                <a:lnTo>
                  <a:pt x="222996" y="161041"/>
                </a:lnTo>
                <a:lnTo>
                  <a:pt x="228674" y="164510"/>
                </a:lnTo>
                <a:lnTo>
                  <a:pt x="234364" y="167776"/>
                </a:lnTo>
                <a:lnTo>
                  <a:pt x="245767" y="173945"/>
                </a:lnTo>
                <a:lnTo>
                  <a:pt x="262897" y="182773"/>
                </a:lnTo>
                <a:lnTo>
                  <a:pt x="271783" y="188548"/>
                </a:lnTo>
                <a:lnTo>
                  <a:pt x="278908" y="194289"/>
                </a:lnTo>
                <a:lnTo>
                  <a:pt x="285250" y="200017"/>
                </a:lnTo>
                <a:lnTo>
                  <a:pt x="293783" y="205736"/>
                </a:lnTo>
                <a:lnTo>
                  <a:pt x="298725" y="208595"/>
                </a:lnTo>
                <a:lnTo>
                  <a:pt x="302020" y="211454"/>
                </a:lnTo>
                <a:lnTo>
                  <a:pt x="304217" y="214312"/>
                </a:lnTo>
                <a:lnTo>
                  <a:pt x="305681" y="217170"/>
                </a:lnTo>
                <a:lnTo>
                  <a:pt x="307610" y="219075"/>
                </a:lnTo>
                <a:lnTo>
                  <a:pt x="309849" y="220346"/>
                </a:lnTo>
                <a:lnTo>
                  <a:pt x="317183" y="2228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51"/>
          <p:cNvSpPr/>
          <p:nvPr/>
        </p:nvSpPr>
        <p:spPr>
          <a:xfrm>
            <a:off x="2574607" y="4792027"/>
            <a:ext cx="248603" cy="360046"/>
          </a:xfrm>
          <a:custGeom>
            <a:avLst/>
            <a:gdLst/>
            <a:ahLst/>
            <a:cxnLst/>
            <a:rect l="0" t="0" r="0" b="0"/>
            <a:pathLst>
              <a:path w="248603" h="360046">
                <a:moveTo>
                  <a:pt x="248602" y="0"/>
                </a:moveTo>
                <a:lnTo>
                  <a:pt x="240383" y="0"/>
                </a:lnTo>
                <a:lnTo>
                  <a:pt x="232680" y="7381"/>
                </a:lnTo>
                <a:lnTo>
                  <a:pt x="232273" y="8731"/>
                </a:lnTo>
                <a:lnTo>
                  <a:pt x="231820" y="12770"/>
                </a:lnTo>
                <a:lnTo>
                  <a:pt x="229079" y="20281"/>
                </a:lnTo>
                <a:lnTo>
                  <a:pt x="224685" y="29016"/>
                </a:lnTo>
                <a:lnTo>
                  <a:pt x="219557" y="36074"/>
                </a:lnTo>
                <a:lnTo>
                  <a:pt x="216857" y="41194"/>
                </a:lnTo>
                <a:lnTo>
                  <a:pt x="214104" y="47465"/>
                </a:lnTo>
                <a:lnTo>
                  <a:pt x="211316" y="54503"/>
                </a:lnTo>
                <a:lnTo>
                  <a:pt x="208505" y="61101"/>
                </a:lnTo>
                <a:lnTo>
                  <a:pt x="202841" y="73511"/>
                </a:lnTo>
                <a:lnTo>
                  <a:pt x="199045" y="80440"/>
                </a:lnTo>
                <a:lnTo>
                  <a:pt x="194609" y="87917"/>
                </a:lnTo>
                <a:lnTo>
                  <a:pt x="184600" y="103844"/>
                </a:lnTo>
                <a:lnTo>
                  <a:pt x="173802" y="120448"/>
                </a:lnTo>
                <a:lnTo>
                  <a:pt x="169208" y="128876"/>
                </a:lnTo>
                <a:lnTo>
                  <a:pt x="165193" y="137353"/>
                </a:lnTo>
                <a:lnTo>
                  <a:pt x="161564" y="145861"/>
                </a:lnTo>
                <a:lnTo>
                  <a:pt x="156287" y="155343"/>
                </a:lnTo>
                <a:lnTo>
                  <a:pt x="149911" y="165475"/>
                </a:lnTo>
                <a:lnTo>
                  <a:pt x="123698" y="204560"/>
                </a:lnTo>
                <a:lnTo>
                  <a:pt x="118660" y="213525"/>
                </a:lnTo>
                <a:lnTo>
                  <a:pt x="114349" y="222360"/>
                </a:lnTo>
                <a:lnTo>
                  <a:pt x="110523" y="231108"/>
                </a:lnTo>
                <a:lnTo>
                  <a:pt x="105114" y="239797"/>
                </a:lnTo>
                <a:lnTo>
                  <a:pt x="98651" y="248447"/>
                </a:lnTo>
                <a:lnTo>
                  <a:pt x="91485" y="257072"/>
                </a:lnTo>
                <a:lnTo>
                  <a:pt x="85755" y="264726"/>
                </a:lnTo>
                <a:lnTo>
                  <a:pt x="80982" y="271734"/>
                </a:lnTo>
                <a:lnTo>
                  <a:pt x="76848" y="278311"/>
                </a:lnTo>
                <a:lnTo>
                  <a:pt x="72187" y="284601"/>
                </a:lnTo>
                <a:lnTo>
                  <a:pt x="67175" y="290699"/>
                </a:lnTo>
                <a:lnTo>
                  <a:pt x="61928" y="296670"/>
                </a:lnTo>
                <a:lnTo>
                  <a:pt x="56525" y="302555"/>
                </a:lnTo>
                <a:lnTo>
                  <a:pt x="40772" y="318986"/>
                </a:lnTo>
                <a:lnTo>
                  <a:pt x="10308" y="349734"/>
                </a:lnTo>
                <a:lnTo>
                  <a:pt x="8777" y="350314"/>
                </a:lnTo>
                <a:lnTo>
                  <a:pt x="4536" y="350958"/>
                </a:lnTo>
                <a:lnTo>
                  <a:pt x="3024" y="352082"/>
                </a:lnTo>
                <a:lnTo>
                  <a:pt x="2016" y="353784"/>
                </a:lnTo>
                <a:lnTo>
                  <a:pt x="0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352"/>
          <p:cNvSpPr/>
          <p:nvPr/>
        </p:nvSpPr>
        <p:spPr>
          <a:xfrm>
            <a:off x="3080385" y="4654867"/>
            <a:ext cx="488516" cy="497206"/>
          </a:xfrm>
          <a:custGeom>
            <a:avLst/>
            <a:gdLst/>
            <a:ahLst/>
            <a:cxnLst/>
            <a:rect l="0" t="0" r="0" b="0"/>
            <a:pathLst>
              <a:path w="488516" h="49720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0" y="4551"/>
                </a:lnTo>
                <a:lnTo>
                  <a:pt x="8730" y="5891"/>
                </a:lnTo>
                <a:lnTo>
                  <a:pt x="10582" y="6785"/>
                </a:lnTo>
                <a:lnTo>
                  <a:pt x="15181" y="7779"/>
                </a:lnTo>
                <a:lnTo>
                  <a:pt x="20399" y="8220"/>
                </a:lnTo>
                <a:lnTo>
                  <a:pt x="23124" y="9290"/>
                </a:lnTo>
                <a:lnTo>
                  <a:pt x="31511" y="14394"/>
                </a:lnTo>
                <a:lnTo>
                  <a:pt x="40028" y="17283"/>
                </a:lnTo>
                <a:lnTo>
                  <a:pt x="48584" y="22795"/>
                </a:lnTo>
                <a:lnTo>
                  <a:pt x="62548" y="27680"/>
                </a:lnTo>
                <a:lnTo>
                  <a:pt x="72566" y="32305"/>
                </a:lnTo>
                <a:lnTo>
                  <a:pt x="83369" y="37535"/>
                </a:lnTo>
                <a:lnTo>
                  <a:pt x="91980" y="40495"/>
                </a:lnTo>
                <a:lnTo>
                  <a:pt x="99935" y="42763"/>
                </a:lnTo>
                <a:lnTo>
                  <a:pt x="115123" y="49395"/>
                </a:lnTo>
                <a:lnTo>
                  <a:pt x="126096" y="54656"/>
                </a:lnTo>
                <a:lnTo>
                  <a:pt x="139862" y="57629"/>
                </a:lnTo>
                <a:lnTo>
                  <a:pt x="154553" y="59903"/>
                </a:lnTo>
                <a:lnTo>
                  <a:pt x="167433" y="64089"/>
                </a:lnTo>
                <a:lnTo>
                  <a:pt x="189944" y="71800"/>
                </a:lnTo>
                <a:lnTo>
                  <a:pt x="203800" y="74774"/>
                </a:lnTo>
                <a:lnTo>
                  <a:pt x="217260" y="77048"/>
                </a:lnTo>
                <a:lnTo>
                  <a:pt x="224850" y="78987"/>
                </a:lnTo>
                <a:lnTo>
                  <a:pt x="239951" y="83684"/>
                </a:lnTo>
                <a:lnTo>
                  <a:pt x="253012" y="88945"/>
                </a:lnTo>
                <a:lnTo>
                  <a:pt x="267707" y="91919"/>
                </a:lnTo>
                <a:lnTo>
                  <a:pt x="282811" y="94193"/>
                </a:lnTo>
                <a:lnTo>
                  <a:pt x="295873" y="98379"/>
                </a:lnTo>
                <a:lnTo>
                  <a:pt x="310569" y="100874"/>
                </a:lnTo>
                <a:lnTo>
                  <a:pt x="325673" y="101983"/>
                </a:lnTo>
                <a:lnTo>
                  <a:pt x="338736" y="102475"/>
                </a:lnTo>
                <a:lnTo>
                  <a:pt x="350891" y="105235"/>
                </a:lnTo>
                <a:lnTo>
                  <a:pt x="362644" y="108684"/>
                </a:lnTo>
                <a:lnTo>
                  <a:pt x="374217" y="110216"/>
                </a:lnTo>
                <a:lnTo>
                  <a:pt x="388251" y="110897"/>
                </a:lnTo>
                <a:lnTo>
                  <a:pt x="395994" y="111080"/>
                </a:lnTo>
                <a:lnTo>
                  <a:pt x="407137" y="113821"/>
                </a:lnTo>
                <a:lnTo>
                  <a:pt x="411442" y="115886"/>
                </a:lnTo>
                <a:lnTo>
                  <a:pt x="421305" y="118180"/>
                </a:lnTo>
                <a:lnTo>
                  <a:pt x="435028" y="119471"/>
                </a:lnTo>
                <a:lnTo>
                  <a:pt x="438609" y="119652"/>
                </a:lnTo>
                <a:lnTo>
                  <a:pt x="441948" y="120726"/>
                </a:lnTo>
                <a:lnTo>
                  <a:pt x="451199" y="125835"/>
                </a:lnTo>
                <a:lnTo>
                  <a:pt x="461184" y="128225"/>
                </a:lnTo>
                <a:lnTo>
                  <a:pt x="474694" y="128556"/>
                </a:lnTo>
                <a:lnTo>
                  <a:pt x="488515" y="128587"/>
                </a:lnTo>
                <a:lnTo>
                  <a:pt x="475539" y="128587"/>
                </a:lnTo>
                <a:lnTo>
                  <a:pt x="473236" y="129540"/>
                </a:lnTo>
                <a:lnTo>
                  <a:pt x="463373" y="136807"/>
                </a:lnTo>
                <a:lnTo>
                  <a:pt x="458500" y="141606"/>
                </a:lnTo>
                <a:lnTo>
                  <a:pt x="456161" y="142982"/>
                </a:lnTo>
                <a:lnTo>
                  <a:pt x="451023" y="144510"/>
                </a:lnTo>
                <a:lnTo>
                  <a:pt x="442775" y="145371"/>
                </a:lnTo>
                <a:lnTo>
                  <a:pt x="439963" y="146444"/>
                </a:lnTo>
                <a:lnTo>
                  <a:pt x="431455" y="151552"/>
                </a:lnTo>
                <a:lnTo>
                  <a:pt x="422901" y="154442"/>
                </a:lnTo>
                <a:lnTo>
                  <a:pt x="414335" y="160907"/>
                </a:lnTo>
                <a:lnTo>
                  <a:pt x="408621" y="166129"/>
                </a:lnTo>
                <a:lnTo>
                  <a:pt x="405764" y="167903"/>
                </a:lnTo>
                <a:lnTo>
                  <a:pt x="397192" y="171352"/>
                </a:lnTo>
                <a:lnTo>
                  <a:pt x="385762" y="180568"/>
                </a:lnTo>
                <a:lnTo>
                  <a:pt x="379094" y="185980"/>
                </a:lnTo>
                <a:lnTo>
                  <a:pt x="364631" y="194382"/>
                </a:lnTo>
                <a:lnTo>
                  <a:pt x="353828" y="200057"/>
                </a:lnTo>
                <a:lnTo>
                  <a:pt x="341587" y="208607"/>
                </a:lnTo>
                <a:lnTo>
                  <a:pt x="327376" y="217173"/>
                </a:lnTo>
                <a:lnTo>
                  <a:pt x="316633" y="222887"/>
                </a:lnTo>
                <a:lnTo>
                  <a:pt x="311101" y="225744"/>
                </a:lnTo>
                <a:lnTo>
                  <a:pt x="302414" y="233998"/>
                </a:lnTo>
                <a:lnTo>
                  <a:pt x="298764" y="238866"/>
                </a:lnTo>
                <a:lnTo>
                  <a:pt x="289629" y="246815"/>
                </a:lnTo>
                <a:lnTo>
                  <a:pt x="279219" y="254476"/>
                </a:lnTo>
                <a:lnTo>
                  <a:pt x="268242" y="264231"/>
                </a:lnTo>
                <a:lnTo>
                  <a:pt x="257013" y="272376"/>
                </a:lnTo>
                <a:lnTo>
                  <a:pt x="245673" y="280124"/>
                </a:lnTo>
                <a:lnTo>
                  <a:pt x="234283" y="289917"/>
                </a:lnTo>
                <a:lnTo>
                  <a:pt x="222871" y="298080"/>
                </a:lnTo>
                <a:lnTo>
                  <a:pt x="210496" y="305835"/>
                </a:lnTo>
                <a:lnTo>
                  <a:pt x="195471" y="315632"/>
                </a:lnTo>
                <a:lnTo>
                  <a:pt x="181808" y="326336"/>
                </a:lnTo>
                <a:lnTo>
                  <a:pt x="169386" y="337443"/>
                </a:lnTo>
                <a:lnTo>
                  <a:pt x="157515" y="348730"/>
                </a:lnTo>
                <a:lnTo>
                  <a:pt x="140121" y="365794"/>
                </a:lnTo>
                <a:lnTo>
                  <a:pt x="128634" y="374665"/>
                </a:lnTo>
                <a:lnTo>
                  <a:pt x="122903" y="378364"/>
                </a:lnTo>
                <a:lnTo>
                  <a:pt x="113996" y="387555"/>
                </a:lnTo>
                <a:lnTo>
                  <a:pt x="105909" y="397989"/>
                </a:lnTo>
                <a:lnTo>
                  <a:pt x="95966" y="408977"/>
                </a:lnTo>
                <a:lnTo>
                  <a:pt x="84208" y="421322"/>
                </a:lnTo>
                <a:lnTo>
                  <a:pt x="70141" y="435562"/>
                </a:lnTo>
                <a:lnTo>
                  <a:pt x="59431" y="443774"/>
                </a:lnTo>
                <a:lnTo>
                  <a:pt x="45231" y="453751"/>
                </a:lnTo>
                <a:lnTo>
                  <a:pt x="31900" y="465656"/>
                </a:lnTo>
                <a:lnTo>
                  <a:pt x="29839" y="468552"/>
                </a:lnTo>
                <a:lnTo>
                  <a:pt x="25986" y="477179"/>
                </a:lnTo>
                <a:lnTo>
                  <a:pt x="21709" y="482908"/>
                </a:lnTo>
                <a:lnTo>
                  <a:pt x="19235" y="484816"/>
                </a:lnTo>
                <a:lnTo>
                  <a:pt x="16633" y="486088"/>
                </a:lnTo>
                <a:lnTo>
                  <a:pt x="13946" y="486936"/>
                </a:lnTo>
                <a:lnTo>
                  <a:pt x="12155" y="488454"/>
                </a:lnTo>
                <a:lnTo>
                  <a:pt x="10960" y="490419"/>
                </a:lnTo>
                <a:lnTo>
                  <a:pt x="8572" y="497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353"/>
          <p:cNvSpPr/>
          <p:nvPr/>
        </p:nvSpPr>
        <p:spPr>
          <a:xfrm>
            <a:off x="3877627" y="4551997"/>
            <a:ext cx="385258" cy="471336"/>
          </a:xfrm>
          <a:custGeom>
            <a:avLst/>
            <a:gdLst/>
            <a:ahLst/>
            <a:cxnLst/>
            <a:rect l="0" t="0" r="0" b="0"/>
            <a:pathLst>
              <a:path w="385258" h="471336">
                <a:moveTo>
                  <a:pt x="308610" y="0"/>
                </a:moveTo>
                <a:lnTo>
                  <a:pt x="126046" y="0"/>
                </a:lnTo>
                <a:lnTo>
                  <a:pt x="119273" y="953"/>
                </a:lnTo>
                <a:lnTo>
                  <a:pt x="112853" y="2540"/>
                </a:lnTo>
                <a:lnTo>
                  <a:pt x="101592" y="5892"/>
                </a:lnTo>
                <a:lnTo>
                  <a:pt x="93412" y="7381"/>
                </a:lnTo>
                <a:lnTo>
                  <a:pt x="84062" y="8043"/>
                </a:lnTo>
                <a:lnTo>
                  <a:pt x="70627" y="8416"/>
                </a:lnTo>
                <a:lnTo>
                  <a:pt x="45902" y="8571"/>
                </a:lnTo>
                <a:lnTo>
                  <a:pt x="43263" y="8572"/>
                </a:lnTo>
                <a:lnTo>
                  <a:pt x="47532" y="13123"/>
                </a:lnTo>
                <a:lnTo>
                  <a:pt x="48833" y="15416"/>
                </a:lnTo>
                <a:lnTo>
                  <a:pt x="50278" y="20504"/>
                </a:lnTo>
                <a:lnTo>
                  <a:pt x="51283" y="34356"/>
                </a:lnTo>
                <a:lnTo>
                  <a:pt x="51390" y="45422"/>
                </a:lnTo>
                <a:lnTo>
                  <a:pt x="51435" y="138857"/>
                </a:lnTo>
                <a:lnTo>
                  <a:pt x="48895" y="152519"/>
                </a:lnTo>
                <a:lnTo>
                  <a:pt x="45543" y="164942"/>
                </a:lnTo>
                <a:lnTo>
                  <a:pt x="44054" y="176813"/>
                </a:lnTo>
                <a:lnTo>
                  <a:pt x="43392" y="188439"/>
                </a:lnTo>
                <a:lnTo>
                  <a:pt x="43216" y="194205"/>
                </a:lnTo>
                <a:lnTo>
                  <a:pt x="40480" y="205693"/>
                </a:lnTo>
                <a:lnTo>
                  <a:pt x="36088" y="217149"/>
                </a:lnTo>
                <a:lnTo>
                  <a:pt x="30962" y="228591"/>
                </a:lnTo>
                <a:lnTo>
                  <a:pt x="27271" y="241192"/>
                </a:lnTo>
                <a:lnTo>
                  <a:pt x="23868" y="247849"/>
                </a:lnTo>
                <a:lnTo>
                  <a:pt x="21628" y="250958"/>
                </a:lnTo>
                <a:lnTo>
                  <a:pt x="19181" y="253030"/>
                </a:lnTo>
                <a:lnTo>
                  <a:pt x="16597" y="254412"/>
                </a:lnTo>
                <a:lnTo>
                  <a:pt x="13923" y="255333"/>
                </a:lnTo>
                <a:lnTo>
                  <a:pt x="12139" y="256899"/>
                </a:lnTo>
                <a:lnTo>
                  <a:pt x="10950" y="258896"/>
                </a:lnTo>
                <a:lnTo>
                  <a:pt x="8712" y="265347"/>
                </a:lnTo>
                <a:lnTo>
                  <a:pt x="8585" y="258331"/>
                </a:lnTo>
                <a:lnTo>
                  <a:pt x="9533" y="257947"/>
                </a:lnTo>
                <a:lnTo>
                  <a:pt x="13127" y="257518"/>
                </a:lnTo>
                <a:lnTo>
                  <a:pt x="15419" y="256451"/>
                </a:lnTo>
                <a:lnTo>
                  <a:pt x="20505" y="252726"/>
                </a:lnTo>
                <a:lnTo>
                  <a:pt x="22243" y="250399"/>
                </a:lnTo>
                <a:lnTo>
                  <a:pt x="25640" y="242573"/>
                </a:lnTo>
                <a:lnTo>
                  <a:pt x="29811" y="237033"/>
                </a:lnTo>
                <a:lnTo>
                  <a:pt x="37379" y="231395"/>
                </a:lnTo>
                <a:lnTo>
                  <a:pt x="47093" y="225715"/>
                </a:lnTo>
                <a:lnTo>
                  <a:pt x="57760" y="220015"/>
                </a:lnTo>
                <a:lnTo>
                  <a:pt x="74475" y="211452"/>
                </a:lnTo>
                <a:lnTo>
                  <a:pt x="85805" y="203198"/>
                </a:lnTo>
                <a:lnTo>
                  <a:pt x="91493" y="198331"/>
                </a:lnTo>
                <a:lnTo>
                  <a:pt x="98143" y="194133"/>
                </a:lnTo>
                <a:lnTo>
                  <a:pt x="105434" y="190382"/>
                </a:lnTo>
                <a:lnTo>
                  <a:pt x="113152" y="186929"/>
                </a:lnTo>
                <a:lnTo>
                  <a:pt x="121154" y="183674"/>
                </a:lnTo>
                <a:lnTo>
                  <a:pt x="129347" y="180552"/>
                </a:lnTo>
                <a:lnTo>
                  <a:pt x="146070" y="174543"/>
                </a:lnTo>
                <a:lnTo>
                  <a:pt x="163028" y="168697"/>
                </a:lnTo>
                <a:lnTo>
                  <a:pt x="171550" y="166757"/>
                </a:lnTo>
                <a:lnTo>
                  <a:pt x="180090" y="165464"/>
                </a:lnTo>
                <a:lnTo>
                  <a:pt x="188639" y="164601"/>
                </a:lnTo>
                <a:lnTo>
                  <a:pt x="197197" y="164027"/>
                </a:lnTo>
                <a:lnTo>
                  <a:pt x="205760" y="163644"/>
                </a:lnTo>
                <a:lnTo>
                  <a:pt x="222894" y="163218"/>
                </a:lnTo>
                <a:lnTo>
                  <a:pt x="261198" y="162922"/>
                </a:lnTo>
                <a:lnTo>
                  <a:pt x="268430" y="163860"/>
                </a:lnTo>
                <a:lnTo>
                  <a:pt x="276108" y="165438"/>
                </a:lnTo>
                <a:lnTo>
                  <a:pt x="284085" y="167442"/>
                </a:lnTo>
                <a:lnTo>
                  <a:pt x="291308" y="169730"/>
                </a:lnTo>
                <a:lnTo>
                  <a:pt x="298027" y="172209"/>
                </a:lnTo>
                <a:lnTo>
                  <a:pt x="304413" y="174813"/>
                </a:lnTo>
                <a:lnTo>
                  <a:pt x="310574" y="177502"/>
                </a:lnTo>
                <a:lnTo>
                  <a:pt x="322501" y="183030"/>
                </a:lnTo>
                <a:lnTo>
                  <a:pt x="334151" y="191202"/>
                </a:lnTo>
                <a:lnTo>
                  <a:pt x="344726" y="200231"/>
                </a:lnTo>
                <a:lnTo>
                  <a:pt x="352602" y="207419"/>
                </a:lnTo>
                <a:lnTo>
                  <a:pt x="362390" y="221372"/>
                </a:lnTo>
                <a:lnTo>
                  <a:pt x="368390" y="232055"/>
                </a:lnTo>
                <a:lnTo>
                  <a:pt x="374232" y="243153"/>
                </a:lnTo>
                <a:lnTo>
                  <a:pt x="380002" y="254436"/>
                </a:lnTo>
                <a:lnTo>
                  <a:pt x="383202" y="265800"/>
                </a:lnTo>
                <a:lnTo>
                  <a:pt x="384625" y="277201"/>
                </a:lnTo>
                <a:lnTo>
                  <a:pt x="385257" y="288618"/>
                </a:lnTo>
                <a:lnTo>
                  <a:pt x="382998" y="300042"/>
                </a:lnTo>
                <a:lnTo>
                  <a:pt x="379771" y="311470"/>
                </a:lnTo>
                <a:lnTo>
                  <a:pt x="378338" y="322899"/>
                </a:lnTo>
                <a:lnTo>
                  <a:pt x="376050" y="328614"/>
                </a:lnTo>
                <a:lnTo>
                  <a:pt x="368428" y="340043"/>
                </a:lnTo>
                <a:lnTo>
                  <a:pt x="358691" y="354013"/>
                </a:lnTo>
                <a:lnTo>
                  <a:pt x="353427" y="361739"/>
                </a:lnTo>
                <a:lnTo>
                  <a:pt x="342499" y="375403"/>
                </a:lnTo>
                <a:lnTo>
                  <a:pt x="336918" y="381713"/>
                </a:lnTo>
                <a:lnTo>
                  <a:pt x="330339" y="387826"/>
                </a:lnTo>
                <a:lnTo>
                  <a:pt x="323096" y="393806"/>
                </a:lnTo>
                <a:lnTo>
                  <a:pt x="315410" y="399697"/>
                </a:lnTo>
                <a:lnTo>
                  <a:pt x="307429" y="405529"/>
                </a:lnTo>
                <a:lnTo>
                  <a:pt x="290940" y="417091"/>
                </a:lnTo>
                <a:lnTo>
                  <a:pt x="265592" y="434309"/>
                </a:lnTo>
                <a:lnTo>
                  <a:pt x="257071" y="439082"/>
                </a:lnTo>
                <a:lnTo>
                  <a:pt x="248533" y="443216"/>
                </a:lnTo>
                <a:lnTo>
                  <a:pt x="239984" y="446925"/>
                </a:lnTo>
                <a:lnTo>
                  <a:pt x="231427" y="450350"/>
                </a:lnTo>
                <a:lnTo>
                  <a:pt x="214299" y="456696"/>
                </a:lnTo>
                <a:lnTo>
                  <a:pt x="206683" y="459721"/>
                </a:lnTo>
                <a:lnTo>
                  <a:pt x="199702" y="462691"/>
                </a:lnTo>
                <a:lnTo>
                  <a:pt x="193142" y="465623"/>
                </a:lnTo>
                <a:lnTo>
                  <a:pt x="185911" y="467578"/>
                </a:lnTo>
                <a:lnTo>
                  <a:pt x="178233" y="468881"/>
                </a:lnTo>
                <a:lnTo>
                  <a:pt x="170257" y="469750"/>
                </a:lnTo>
                <a:lnTo>
                  <a:pt x="162082" y="470329"/>
                </a:lnTo>
                <a:lnTo>
                  <a:pt x="153775" y="470715"/>
                </a:lnTo>
                <a:lnTo>
                  <a:pt x="136924" y="471144"/>
                </a:lnTo>
                <a:lnTo>
                  <a:pt x="119910" y="471335"/>
                </a:lnTo>
                <a:lnTo>
                  <a:pt x="112325" y="470433"/>
                </a:lnTo>
                <a:lnTo>
                  <a:pt x="105363" y="468880"/>
                </a:lnTo>
                <a:lnTo>
                  <a:pt x="98817" y="466892"/>
                </a:lnTo>
                <a:lnTo>
                  <a:pt x="92548" y="465566"/>
                </a:lnTo>
                <a:lnTo>
                  <a:pt x="86464" y="464683"/>
                </a:lnTo>
                <a:lnTo>
                  <a:pt x="74623" y="462748"/>
                </a:lnTo>
                <a:lnTo>
                  <a:pt x="58200" y="457256"/>
                </a:lnTo>
                <a:lnTo>
                  <a:pt x="50314" y="455638"/>
                </a:lnTo>
                <a:lnTo>
                  <a:pt x="41095" y="452378"/>
                </a:lnTo>
                <a:lnTo>
                  <a:pt x="31599" y="448707"/>
                </a:lnTo>
                <a:lnTo>
                  <a:pt x="24204" y="447076"/>
                </a:lnTo>
                <a:lnTo>
                  <a:pt x="17742" y="443810"/>
                </a:lnTo>
                <a:lnTo>
                  <a:pt x="10384" y="438504"/>
                </a:lnTo>
                <a:lnTo>
                  <a:pt x="9780" y="437116"/>
                </a:lnTo>
                <a:lnTo>
                  <a:pt x="8731" y="429932"/>
                </a:lnTo>
                <a:lnTo>
                  <a:pt x="7726" y="429496"/>
                </a:lnTo>
                <a:lnTo>
                  <a:pt x="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354"/>
          <p:cNvSpPr/>
          <p:nvPr/>
        </p:nvSpPr>
        <p:spPr>
          <a:xfrm>
            <a:off x="4426276" y="2040404"/>
            <a:ext cx="420045" cy="257023"/>
          </a:xfrm>
          <a:custGeom>
            <a:avLst/>
            <a:gdLst/>
            <a:ahLst/>
            <a:cxnLst/>
            <a:rect l="0" t="0" r="0" b="0"/>
            <a:pathLst>
              <a:path w="420045" h="257023">
                <a:moveTo>
                  <a:pt x="8564" y="162728"/>
                </a:moveTo>
                <a:lnTo>
                  <a:pt x="1182" y="162728"/>
                </a:lnTo>
                <a:lnTo>
                  <a:pt x="785" y="161775"/>
                </a:lnTo>
                <a:lnTo>
                  <a:pt x="61" y="153997"/>
                </a:lnTo>
                <a:lnTo>
                  <a:pt x="0" y="142329"/>
                </a:lnTo>
                <a:lnTo>
                  <a:pt x="949" y="139603"/>
                </a:lnTo>
                <a:lnTo>
                  <a:pt x="4545" y="134035"/>
                </a:lnTo>
                <a:lnTo>
                  <a:pt x="5884" y="130265"/>
                </a:lnTo>
                <a:lnTo>
                  <a:pt x="6777" y="125846"/>
                </a:lnTo>
                <a:lnTo>
                  <a:pt x="7373" y="120995"/>
                </a:lnTo>
                <a:lnTo>
                  <a:pt x="8722" y="115856"/>
                </a:lnTo>
                <a:lnTo>
                  <a:pt x="10574" y="110525"/>
                </a:lnTo>
                <a:lnTo>
                  <a:pt x="12761" y="105066"/>
                </a:lnTo>
                <a:lnTo>
                  <a:pt x="15172" y="99522"/>
                </a:lnTo>
                <a:lnTo>
                  <a:pt x="20391" y="88281"/>
                </a:lnTo>
                <a:lnTo>
                  <a:pt x="24068" y="82617"/>
                </a:lnTo>
                <a:lnTo>
                  <a:pt x="28425" y="76936"/>
                </a:lnTo>
                <a:lnTo>
                  <a:pt x="33235" y="71243"/>
                </a:lnTo>
                <a:lnTo>
                  <a:pt x="38346" y="66496"/>
                </a:lnTo>
                <a:lnTo>
                  <a:pt x="54641" y="54310"/>
                </a:lnTo>
                <a:lnTo>
                  <a:pt x="60237" y="49492"/>
                </a:lnTo>
                <a:lnTo>
                  <a:pt x="65873" y="44375"/>
                </a:lnTo>
                <a:lnTo>
                  <a:pt x="71535" y="40011"/>
                </a:lnTo>
                <a:lnTo>
                  <a:pt x="82906" y="32622"/>
                </a:lnTo>
                <a:lnTo>
                  <a:pt x="94310" y="26163"/>
                </a:lnTo>
                <a:lnTo>
                  <a:pt x="105728" y="20117"/>
                </a:lnTo>
                <a:lnTo>
                  <a:pt x="134295" y="5600"/>
                </a:lnTo>
                <a:lnTo>
                  <a:pt x="145724" y="2406"/>
                </a:lnTo>
                <a:lnTo>
                  <a:pt x="156201" y="986"/>
                </a:lnTo>
                <a:lnTo>
                  <a:pt x="168407" y="187"/>
                </a:lnTo>
                <a:lnTo>
                  <a:pt x="178347" y="0"/>
                </a:lnTo>
                <a:lnTo>
                  <a:pt x="182713" y="903"/>
                </a:lnTo>
                <a:lnTo>
                  <a:pt x="190103" y="4446"/>
                </a:lnTo>
                <a:lnTo>
                  <a:pt x="199619" y="11795"/>
                </a:lnTo>
                <a:lnTo>
                  <a:pt x="201656" y="14481"/>
                </a:lnTo>
                <a:lnTo>
                  <a:pt x="203920" y="20006"/>
                </a:lnTo>
                <a:lnTo>
                  <a:pt x="205476" y="23765"/>
                </a:lnTo>
                <a:lnTo>
                  <a:pt x="207466" y="28176"/>
                </a:lnTo>
                <a:lnTo>
                  <a:pt x="209745" y="33021"/>
                </a:lnTo>
                <a:lnTo>
                  <a:pt x="210312" y="37205"/>
                </a:lnTo>
                <a:lnTo>
                  <a:pt x="209738" y="40946"/>
                </a:lnTo>
                <a:lnTo>
                  <a:pt x="208402" y="44392"/>
                </a:lnTo>
                <a:lnTo>
                  <a:pt x="207512" y="48595"/>
                </a:lnTo>
                <a:lnTo>
                  <a:pt x="206918" y="53302"/>
                </a:lnTo>
                <a:lnTo>
                  <a:pt x="206523" y="58345"/>
                </a:lnTo>
                <a:lnTo>
                  <a:pt x="206259" y="63612"/>
                </a:lnTo>
                <a:lnTo>
                  <a:pt x="205966" y="74544"/>
                </a:lnTo>
                <a:lnTo>
                  <a:pt x="203982" y="80126"/>
                </a:lnTo>
                <a:lnTo>
                  <a:pt x="200755" y="85753"/>
                </a:lnTo>
                <a:lnTo>
                  <a:pt x="196699" y="91409"/>
                </a:lnTo>
                <a:lnTo>
                  <a:pt x="193995" y="97084"/>
                </a:lnTo>
                <a:lnTo>
                  <a:pt x="192192" y="102773"/>
                </a:lnTo>
                <a:lnTo>
                  <a:pt x="190990" y="108471"/>
                </a:lnTo>
                <a:lnTo>
                  <a:pt x="188284" y="114174"/>
                </a:lnTo>
                <a:lnTo>
                  <a:pt x="184574" y="119881"/>
                </a:lnTo>
                <a:lnTo>
                  <a:pt x="180197" y="125591"/>
                </a:lnTo>
                <a:lnTo>
                  <a:pt x="175373" y="131302"/>
                </a:lnTo>
                <a:lnTo>
                  <a:pt x="170253" y="137015"/>
                </a:lnTo>
                <a:lnTo>
                  <a:pt x="164934" y="142729"/>
                </a:lnTo>
                <a:lnTo>
                  <a:pt x="160435" y="148443"/>
                </a:lnTo>
                <a:lnTo>
                  <a:pt x="156484" y="154157"/>
                </a:lnTo>
                <a:lnTo>
                  <a:pt x="152897" y="159871"/>
                </a:lnTo>
                <a:lnTo>
                  <a:pt x="148601" y="165586"/>
                </a:lnTo>
                <a:lnTo>
                  <a:pt x="143832" y="171301"/>
                </a:lnTo>
                <a:lnTo>
                  <a:pt x="138747" y="177016"/>
                </a:lnTo>
                <a:lnTo>
                  <a:pt x="133453" y="181778"/>
                </a:lnTo>
                <a:lnTo>
                  <a:pt x="117852" y="193032"/>
                </a:lnTo>
                <a:lnTo>
                  <a:pt x="110158" y="199374"/>
                </a:lnTo>
                <a:lnTo>
                  <a:pt x="107726" y="202399"/>
                </a:lnTo>
                <a:lnTo>
                  <a:pt x="105023" y="208299"/>
                </a:lnTo>
                <a:lnTo>
                  <a:pt x="101282" y="214097"/>
                </a:lnTo>
                <a:lnTo>
                  <a:pt x="96444" y="219849"/>
                </a:lnTo>
                <a:lnTo>
                  <a:pt x="91119" y="225580"/>
                </a:lnTo>
                <a:lnTo>
                  <a:pt x="89318" y="228442"/>
                </a:lnTo>
                <a:lnTo>
                  <a:pt x="87317" y="234162"/>
                </a:lnTo>
                <a:lnTo>
                  <a:pt x="85831" y="236068"/>
                </a:lnTo>
                <a:lnTo>
                  <a:pt x="83887" y="237339"/>
                </a:lnTo>
                <a:lnTo>
                  <a:pt x="78476" y="239378"/>
                </a:lnTo>
                <a:lnTo>
                  <a:pt x="78032" y="240499"/>
                </a:lnTo>
                <a:lnTo>
                  <a:pt x="77407" y="246625"/>
                </a:lnTo>
                <a:lnTo>
                  <a:pt x="77178" y="255468"/>
                </a:lnTo>
                <a:lnTo>
                  <a:pt x="78119" y="255987"/>
                </a:lnTo>
                <a:lnTo>
                  <a:pt x="81705" y="256564"/>
                </a:lnTo>
                <a:lnTo>
                  <a:pt x="94513" y="256965"/>
                </a:lnTo>
                <a:lnTo>
                  <a:pt x="130787" y="257022"/>
                </a:lnTo>
                <a:lnTo>
                  <a:pt x="137671" y="256071"/>
                </a:lnTo>
                <a:lnTo>
                  <a:pt x="150400" y="252474"/>
                </a:lnTo>
                <a:lnTo>
                  <a:pt x="157413" y="251134"/>
                </a:lnTo>
                <a:lnTo>
                  <a:pt x="164947" y="250240"/>
                </a:lnTo>
                <a:lnTo>
                  <a:pt x="172826" y="249644"/>
                </a:lnTo>
                <a:lnTo>
                  <a:pt x="181890" y="249247"/>
                </a:lnTo>
                <a:lnTo>
                  <a:pt x="202120" y="248806"/>
                </a:lnTo>
                <a:lnTo>
                  <a:pt x="211896" y="247736"/>
                </a:lnTo>
                <a:lnTo>
                  <a:pt x="221271" y="246070"/>
                </a:lnTo>
                <a:lnTo>
                  <a:pt x="230378" y="244007"/>
                </a:lnTo>
                <a:lnTo>
                  <a:pt x="240260" y="242631"/>
                </a:lnTo>
                <a:lnTo>
                  <a:pt x="250658" y="241715"/>
                </a:lnTo>
                <a:lnTo>
                  <a:pt x="261400" y="241103"/>
                </a:lnTo>
                <a:lnTo>
                  <a:pt x="271419" y="239743"/>
                </a:lnTo>
                <a:lnTo>
                  <a:pt x="280956" y="237884"/>
                </a:lnTo>
                <a:lnTo>
                  <a:pt x="290170" y="235692"/>
                </a:lnTo>
                <a:lnTo>
                  <a:pt x="299171" y="234231"/>
                </a:lnTo>
                <a:lnTo>
                  <a:pt x="308029" y="233257"/>
                </a:lnTo>
                <a:lnTo>
                  <a:pt x="316793" y="232607"/>
                </a:lnTo>
                <a:lnTo>
                  <a:pt x="325492" y="231221"/>
                </a:lnTo>
                <a:lnTo>
                  <a:pt x="334150" y="229346"/>
                </a:lnTo>
                <a:lnTo>
                  <a:pt x="342778" y="227142"/>
                </a:lnTo>
                <a:lnTo>
                  <a:pt x="350436" y="225673"/>
                </a:lnTo>
                <a:lnTo>
                  <a:pt x="357446" y="224694"/>
                </a:lnTo>
                <a:lnTo>
                  <a:pt x="370315" y="223606"/>
                </a:lnTo>
                <a:lnTo>
                  <a:pt x="382384" y="223122"/>
                </a:lnTo>
                <a:lnTo>
                  <a:pt x="395338" y="222850"/>
                </a:lnTo>
                <a:lnTo>
                  <a:pt x="405210" y="222770"/>
                </a:lnTo>
                <a:lnTo>
                  <a:pt x="408249" y="223711"/>
                </a:lnTo>
                <a:lnTo>
                  <a:pt x="420044" y="2313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9" name="Group 128"/>
          <p:cNvGrpSpPr/>
          <p:nvPr/>
        </p:nvGrpSpPr>
        <p:grpSpPr>
          <a:xfrm>
            <a:off x="5720842" y="4209097"/>
            <a:ext cx="2132333" cy="917258"/>
            <a:chOff x="5720842" y="4209097"/>
            <a:chExt cx="2132333" cy="917258"/>
          </a:xfrm>
        </p:grpSpPr>
        <p:sp>
          <p:nvSpPr>
            <p:cNvPr id="124" name="SMARTPenAnnotation355"/>
            <p:cNvSpPr/>
            <p:nvPr/>
          </p:nvSpPr>
          <p:spPr>
            <a:xfrm>
              <a:off x="5909309" y="4474845"/>
              <a:ext cx="409775" cy="471487"/>
            </a:xfrm>
            <a:custGeom>
              <a:avLst/>
              <a:gdLst/>
              <a:ahLst/>
              <a:cxnLst/>
              <a:rect l="0" t="0" r="0" b="0"/>
              <a:pathLst>
                <a:path w="409775" h="471487">
                  <a:moveTo>
                    <a:pt x="394336" y="8572"/>
                  </a:moveTo>
                  <a:lnTo>
                    <a:pt x="386116" y="353"/>
                  </a:lnTo>
                  <a:lnTo>
                    <a:pt x="374698" y="1"/>
                  </a:lnTo>
                  <a:lnTo>
                    <a:pt x="369819" y="0"/>
                  </a:lnTo>
                  <a:lnTo>
                    <a:pt x="362012" y="5891"/>
                  </a:lnTo>
                  <a:lnTo>
                    <a:pt x="356792" y="7381"/>
                  </a:lnTo>
                  <a:lnTo>
                    <a:pt x="348498" y="8219"/>
                  </a:lnTo>
                  <a:lnTo>
                    <a:pt x="345680" y="9289"/>
                  </a:lnTo>
                  <a:lnTo>
                    <a:pt x="337162" y="14394"/>
                  </a:lnTo>
                  <a:lnTo>
                    <a:pt x="331460" y="15922"/>
                  </a:lnTo>
                  <a:lnTo>
                    <a:pt x="323211" y="16602"/>
                  </a:lnTo>
                  <a:lnTo>
                    <a:pt x="313194" y="16903"/>
                  </a:lnTo>
                  <a:lnTo>
                    <a:pt x="302393" y="17037"/>
                  </a:lnTo>
                  <a:lnTo>
                    <a:pt x="297798" y="18026"/>
                  </a:lnTo>
                  <a:lnTo>
                    <a:pt x="285828" y="23014"/>
                  </a:lnTo>
                  <a:lnTo>
                    <a:pt x="275942" y="24516"/>
                  </a:lnTo>
                  <a:lnTo>
                    <a:pt x="265199" y="25183"/>
                  </a:lnTo>
                  <a:lnTo>
                    <a:pt x="254074" y="25480"/>
                  </a:lnTo>
                  <a:lnTo>
                    <a:pt x="230262" y="25686"/>
                  </a:lnTo>
                  <a:lnTo>
                    <a:pt x="221084" y="23163"/>
                  </a:lnTo>
                  <a:lnTo>
                    <a:pt x="210655" y="19820"/>
                  </a:lnTo>
                  <a:lnTo>
                    <a:pt x="199670" y="18333"/>
                  </a:lnTo>
                  <a:lnTo>
                    <a:pt x="187326" y="17497"/>
                  </a:lnTo>
                  <a:lnTo>
                    <a:pt x="178189" y="17301"/>
                  </a:lnTo>
                  <a:lnTo>
                    <a:pt x="142806" y="17146"/>
                  </a:lnTo>
                  <a:lnTo>
                    <a:pt x="140924" y="18098"/>
                  </a:lnTo>
                  <a:lnTo>
                    <a:pt x="139669" y="19685"/>
                  </a:lnTo>
                  <a:lnTo>
                    <a:pt x="137656" y="24526"/>
                  </a:lnTo>
                  <a:lnTo>
                    <a:pt x="137258" y="38217"/>
                  </a:lnTo>
                  <a:lnTo>
                    <a:pt x="137161" y="168584"/>
                  </a:lnTo>
                  <a:lnTo>
                    <a:pt x="136208" y="173349"/>
                  </a:lnTo>
                  <a:lnTo>
                    <a:pt x="130375" y="187841"/>
                  </a:lnTo>
                  <a:lnTo>
                    <a:pt x="128941" y="199876"/>
                  </a:lnTo>
                  <a:lnTo>
                    <a:pt x="128589" y="214299"/>
                  </a:lnTo>
                  <a:lnTo>
                    <a:pt x="141358" y="201541"/>
                  </a:lnTo>
                  <a:lnTo>
                    <a:pt x="153538" y="193913"/>
                  </a:lnTo>
                  <a:lnTo>
                    <a:pt x="168830" y="182802"/>
                  </a:lnTo>
                  <a:lnTo>
                    <a:pt x="178541" y="177130"/>
                  </a:lnTo>
                  <a:lnTo>
                    <a:pt x="189207" y="171434"/>
                  </a:lnTo>
                  <a:lnTo>
                    <a:pt x="211576" y="160017"/>
                  </a:lnTo>
                  <a:lnTo>
                    <a:pt x="218204" y="158113"/>
                  </a:lnTo>
                  <a:lnTo>
                    <a:pt x="225479" y="156843"/>
                  </a:lnTo>
                  <a:lnTo>
                    <a:pt x="233187" y="155997"/>
                  </a:lnTo>
                  <a:lnTo>
                    <a:pt x="240231" y="154480"/>
                  </a:lnTo>
                  <a:lnTo>
                    <a:pt x="246832" y="152517"/>
                  </a:lnTo>
                  <a:lnTo>
                    <a:pt x="253137" y="150256"/>
                  </a:lnTo>
                  <a:lnTo>
                    <a:pt x="260198" y="148747"/>
                  </a:lnTo>
                  <a:lnTo>
                    <a:pt x="267763" y="147742"/>
                  </a:lnTo>
                  <a:lnTo>
                    <a:pt x="275664" y="147072"/>
                  </a:lnTo>
                  <a:lnTo>
                    <a:pt x="282836" y="147578"/>
                  </a:lnTo>
                  <a:lnTo>
                    <a:pt x="289523" y="148868"/>
                  </a:lnTo>
                  <a:lnTo>
                    <a:pt x="302032" y="151888"/>
                  </a:lnTo>
                  <a:lnTo>
                    <a:pt x="313942" y="153231"/>
                  </a:lnTo>
                  <a:lnTo>
                    <a:pt x="325585" y="156367"/>
                  </a:lnTo>
                  <a:lnTo>
                    <a:pt x="337110" y="160936"/>
                  </a:lnTo>
                  <a:lnTo>
                    <a:pt x="348582" y="166142"/>
                  </a:lnTo>
                  <a:lnTo>
                    <a:pt x="365751" y="174428"/>
                  </a:lnTo>
                  <a:lnTo>
                    <a:pt x="370516" y="178198"/>
                  </a:lnTo>
                  <a:lnTo>
                    <a:pt x="378352" y="187466"/>
                  </a:lnTo>
                  <a:lnTo>
                    <a:pt x="385009" y="197936"/>
                  </a:lnTo>
                  <a:lnTo>
                    <a:pt x="391143" y="208939"/>
                  </a:lnTo>
                  <a:lnTo>
                    <a:pt x="399951" y="225844"/>
                  </a:lnTo>
                  <a:lnTo>
                    <a:pt x="405721" y="237217"/>
                  </a:lnTo>
                  <a:lnTo>
                    <a:pt x="408921" y="251162"/>
                  </a:lnTo>
                  <a:lnTo>
                    <a:pt x="409774" y="258881"/>
                  </a:lnTo>
                  <a:lnTo>
                    <a:pt x="409391" y="266884"/>
                  </a:lnTo>
                  <a:lnTo>
                    <a:pt x="408182" y="275078"/>
                  </a:lnTo>
                  <a:lnTo>
                    <a:pt x="406424" y="283398"/>
                  </a:lnTo>
                  <a:lnTo>
                    <a:pt x="404471" y="297722"/>
                  </a:lnTo>
                  <a:lnTo>
                    <a:pt x="403950" y="304209"/>
                  </a:lnTo>
                  <a:lnTo>
                    <a:pt x="401698" y="311391"/>
                  </a:lnTo>
                  <a:lnTo>
                    <a:pt x="398291" y="319036"/>
                  </a:lnTo>
                  <a:lnTo>
                    <a:pt x="383687" y="347287"/>
                  </a:lnTo>
                  <a:lnTo>
                    <a:pt x="374998" y="359455"/>
                  </a:lnTo>
                  <a:lnTo>
                    <a:pt x="364786" y="372165"/>
                  </a:lnTo>
                  <a:lnTo>
                    <a:pt x="359396" y="379555"/>
                  </a:lnTo>
                  <a:lnTo>
                    <a:pt x="353898" y="387339"/>
                  </a:lnTo>
                  <a:lnTo>
                    <a:pt x="342708" y="401068"/>
                  </a:lnTo>
                  <a:lnTo>
                    <a:pt x="330433" y="413520"/>
                  </a:lnTo>
                  <a:lnTo>
                    <a:pt x="323159" y="419507"/>
                  </a:lnTo>
                  <a:lnTo>
                    <a:pt x="315452" y="425404"/>
                  </a:lnTo>
                  <a:lnTo>
                    <a:pt x="308409" y="430287"/>
                  </a:lnTo>
                  <a:lnTo>
                    <a:pt x="301809" y="434496"/>
                  </a:lnTo>
                  <a:lnTo>
                    <a:pt x="295503" y="438254"/>
                  </a:lnTo>
                  <a:lnTo>
                    <a:pt x="288442" y="441711"/>
                  </a:lnTo>
                  <a:lnTo>
                    <a:pt x="280877" y="444969"/>
                  </a:lnTo>
                  <a:lnTo>
                    <a:pt x="272977" y="448094"/>
                  </a:lnTo>
                  <a:lnTo>
                    <a:pt x="256578" y="454105"/>
                  </a:lnTo>
                  <a:lnTo>
                    <a:pt x="222768" y="465725"/>
                  </a:lnTo>
                  <a:lnTo>
                    <a:pt x="214235" y="467646"/>
                  </a:lnTo>
                  <a:lnTo>
                    <a:pt x="205688" y="468926"/>
                  </a:lnTo>
                  <a:lnTo>
                    <a:pt x="197133" y="469780"/>
                  </a:lnTo>
                  <a:lnTo>
                    <a:pt x="188573" y="470349"/>
                  </a:lnTo>
                  <a:lnTo>
                    <a:pt x="180008" y="470729"/>
                  </a:lnTo>
                  <a:lnTo>
                    <a:pt x="162871" y="471150"/>
                  </a:lnTo>
                  <a:lnTo>
                    <a:pt x="63014" y="471486"/>
                  </a:lnTo>
                  <a:lnTo>
                    <a:pt x="51502" y="468947"/>
                  </a:lnTo>
                  <a:lnTo>
                    <a:pt x="40987" y="465596"/>
                  </a:lnTo>
                  <a:lnTo>
                    <a:pt x="29713" y="463709"/>
                  </a:lnTo>
                  <a:lnTo>
                    <a:pt x="17371" y="463072"/>
                  </a:lnTo>
                  <a:lnTo>
                    <a:pt x="507" y="462917"/>
                  </a:lnTo>
                  <a:lnTo>
                    <a:pt x="0" y="4629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356"/>
            <p:cNvSpPr/>
            <p:nvPr/>
          </p:nvSpPr>
          <p:spPr>
            <a:xfrm>
              <a:off x="5720842" y="4260532"/>
              <a:ext cx="351346" cy="814389"/>
            </a:xfrm>
            <a:custGeom>
              <a:avLst/>
              <a:gdLst/>
              <a:ahLst/>
              <a:cxnLst/>
              <a:rect l="0" t="0" r="0" b="0"/>
              <a:pathLst>
                <a:path w="351346" h="814389">
                  <a:moveTo>
                    <a:pt x="351345" y="0"/>
                  </a:moveTo>
                  <a:lnTo>
                    <a:pt x="317853" y="0"/>
                  </a:lnTo>
                  <a:lnTo>
                    <a:pt x="314730" y="953"/>
                  </a:lnTo>
                  <a:lnTo>
                    <a:pt x="312647" y="2540"/>
                  </a:lnTo>
                  <a:lnTo>
                    <a:pt x="311259" y="4551"/>
                  </a:lnTo>
                  <a:lnTo>
                    <a:pt x="308429" y="5891"/>
                  </a:lnTo>
                  <a:lnTo>
                    <a:pt x="300204" y="7381"/>
                  </a:lnTo>
                  <a:lnTo>
                    <a:pt x="296296" y="8731"/>
                  </a:lnTo>
                  <a:lnTo>
                    <a:pt x="289414" y="12770"/>
                  </a:lnTo>
                  <a:lnTo>
                    <a:pt x="280640" y="17741"/>
                  </a:lnTo>
                  <a:lnTo>
                    <a:pt x="275633" y="20400"/>
                  </a:lnTo>
                  <a:lnTo>
                    <a:pt x="267530" y="28434"/>
                  </a:lnTo>
                  <a:lnTo>
                    <a:pt x="259802" y="38355"/>
                  </a:lnTo>
                  <a:lnTo>
                    <a:pt x="250016" y="49114"/>
                  </a:lnTo>
                  <a:lnTo>
                    <a:pt x="233798" y="65882"/>
                  </a:lnTo>
                  <a:lnTo>
                    <a:pt x="216927" y="82915"/>
                  </a:lnTo>
                  <a:lnTo>
                    <a:pt x="211251" y="89567"/>
                  </a:lnTo>
                  <a:lnTo>
                    <a:pt x="205561" y="96859"/>
                  </a:lnTo>
                  <a:lnTo>
                    <a:pt x="199863" y="104577"/>
                  </a:lnTo>
                  <a:lnTo>
                    <a:pt x="194160" y="111628"/>
                  </a:lnTo>
                  <a:lnTo>
                    <a:pt x="188452" y="118234"/>
                  </a:lnTo>
                  <a:lnTo>
                    <a:pt x="182743" y="124542"/>
                  </a:lnTo>
                  <a:lnTo>
                    <a:pt x="177031" y="131606"/>
                  </a:lnTo>
                  <a:lnTo>
                    <a:pt x="171318" y="139173"/>
                  </a:lnTo>
                  <a:lnTo>
                    <a:pt x="159890" y="155199"/>
                  </a:lnTo>
                  <a:lnTo>
                    <a:pt x="148462" y="171848"/>
                  </a:lnTo>
                  <a:lnTo>
                    <a:pt x="141794" y="180288"/>
                  </a:lnTo>
                  <a:lnTo>
                    <a:pt x="134492" y="188772"/>
                  </a:lnTo>
                  <a:lnTo>
                    <a:pt x="126766" y="197285"/>
                  </a:lnTo>
                  <a:lnTo>
                    <a:pt x="119711" y="205819"/>
                  </a:lnTo>
                  <a:lnTo>
                    <a:pt x="113102" y="214365"/>
                  </a:lnTo>
                  <a:lnTo>
                    <a:pt x="106792" y="222920"/>
                  </a:lnTo>
                  <a:lnTo>
                    <a:pt x="94699" y="240046"/>
                  </a:lnTo>
                  <a:lnTo>
                    <a:pt x="88808" y="248613"/>
                  </a:lnTo>
                  <a:lnTo>
                    <a:pt x="82976" y="258135"/>
                  </a:lnTo>
                  <a:lnTo>
                    <a:pt x="77182" y="268293"/>
                  </a:lnTo>
                  <a:lnTo>
                    <a:pt x="66617" y="288786"/>
                  </a:lnTo>
                  <a:lnTo>
                    <a:pt x="58747" y="307420"/>
                  </a:lnTo>
                  <a:lnTo>
                    <a:pt x="49534" y="325226"/>
                  </a:lnTo>
                  <a:lnTo>
                    <a:pt x="40042" y="343617"/>
                  </a:lnTo>
                  <a:lnTo>
                    <a:pt x="32648" y="364491"/>
                  </a:lnTo>
                  <a:lnTo>
                    <a:pt x="23647" y="383929"/>
                  </a:lnTo>
                  <a:lnTo>
                    <a:pt x="18580" y="393112"/>
                  </a:lnTo>
                  <a:lnTo>
                    <a:pt x="12949" y="413477"/>
                  </a:lnTo>
                  <a:lnTo>
                    <a:pt x="9495" y="434275"/>
                  </a:lnTo>
                  <a:lnTo>
                    <a:pt x="4784" y="453044"/>
                  </a:lnTo>
                  <a:lnTo>
                    <a:pt x="2055" y="470910"/>
                  </a:lnTo>
                  <a:lnTo>
                    <a:pt x="842" y="488376"/>
                  </a:lnTo>
                  <a:lnTo>
                    <a:pt x="304" y="505663"/>
                  </a:lnTo>
                  <a:lnTo>
                    <a:pt x="0" y="531461"/>
                  </a:lnTo>
                  <a:lnTo>
                    <a:pt x="2469" y="548625"/>
                  </a:lnTo>
                  <a:lnTo>
                    <a:pt x="5789" y="565778"/>
                  </a:lnTo>
                  <a:lnTo>
                    <a:pt x="8611" y="590548"/>
                  </a:lnTo>
                  <a:lnTo>
                    <a:pt x="15056" y="611328"/>
                  </a:lnTo>
                  <a:lnTo>
                    <a:pt x="23950" y="635159"/>
                  </a:lnTo>
                  <a:lnTo>
                    <a:pt x="33117" y="651863"/>
                  </a:lnTo>
                  <a:lnTo>
                    <a:pt x="41000" y="666272"/>
                  </a:lnTo>
                  <a:lnTo>
                    <a:pt x="48632" y="679026"/>
                  </a:lnTo>
                  <a:lnTo>
                    <a:pt x="58373" y="691044"/>
                  </a:lnTo>
                  <a:lnTo>
                    <a:pt x="69053" y="702736"/>
                  </a:lnTo>
                  <a:lnTo>
                    <a:pt x="85776" y="720028"/>
                  </a:lnTo>
                  <a:lnTo>
                    <a:pt x="91431" y="725764"/>
                  </a:lnTo>
                  <a:lnTo>
                    <a:pt x="98059" y="730540"/>
                  </a:lnTo>
                  <a:lnTo>
                    <a:pt x="105336" y="734677"/>
                  </a:lnTo>
                  <a:lnTo>
                    <a:pt x="113044" y="738387"/>
                  </a:lnTo>
                  <a:lnTo>
                    <a:pt x="120087" y="742766"/>
                  </a:lnTo>
                  <a:lnTo>
                    <a:pt x="126688" y="747590"/>
                  </a:lnTo>
                  <a:lnTo>
                    <a:pt x="132994" y="752710"/>
                  </a:lnTo>
                  <a:lnTo>
                    <a:pt x="139103" y="757077"/>
                  </a:lnTo>
                  <a:lnTo>
                    <a:pt x="145080" y="760941"/>
                  </a:lnTo>
                  <a:lnTo>
                    <a:pt x="150970" y="764469"/>
                  </a:lnTo>
                  <a:lnTo>
                    <a:pt x="156802" y="767774"/>
                  </a:lnTo>
                  <a:lnTo>
                    <a:pt x="168362" y="773985"/>
                  </a:lnTo>
                  <a:lnTo>
                    <a:pt x="175064" y="776975"/>
                  </a:lnTo>
                  <a:lnTo>
                    <a:pt x="182389" y="779921"/>
                  </a:lnTo>
                  <a:lnTo>
                    <a:pt x="190130" y="782837"/>
                  </a:lnTo>
                  <a:lnTo>
                    <a:pt x="197196" y="785734"/>
                  </a:lnTo>
                  <a:lnTo>
                    <a:pt x="203811" y="788618"/>
                  </a:lnTo>
                  <a:lnTo>
                    <a:pt x="210127" y="791492"/>
                  </a:lnTo>
                  <a:lnTo>
                    <a:pt x="216242" y="793409"/>
                  </a:lnTo>
                  <a:lnTo>
                    <a:pt x="222224" y="794687"/>
                  </a:lnTo>
                  <a:lnTo>
                    <a:pt x="228117" y="795539"/>
                  </a:lnTo>
                  <a:lnTo>
                    <a:pt x="233950" y="797060"/>
                  </a:lnTo>
                  <a:lnTo>
                    <a:pt x="239744" y="799025"/>
                  </a:lnTo>
                  <a:lnTo>
                    <a:pt x="250310" y="802798"/>
                  </a:lnTo>
                  <a:lnTo>
                    <a:pt x="258180" y="804474"/>
                  </a:lnTo>
                  <a:lnTo>
                    <a:pt x="267967" y="805418"/>
                  </a:lnTo>
                  <a:lnTo>
                    <a:pt x="278854" y="805737"/>
                  </a:lnTo>
                  <a:lnTo>
                    <a:pt x="289322" y="805810"/>
                  </a:lnTo>
                  <a:lnTo>
                    <a:pt x="291220" y="805814"/>
                  </a:lnTo>
                  <a:lnTo>
                    <a:pt x="275488" y="805815"/>
                  </a:lnTo>
                  <a:lnTo>
                    <a:pt x="275056" y="806768"/>
                  </a:lnTo>
                  <a:lnTo>
                    <a:pt x="274192" y="8143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357"/>
            <p:cNvSpPr/>
            <p:nvPr/>
          </p:nvSpPr>
          <p:spPr>
            <a:xfrm>
              <a:off x="6423659" y="4903470"/>
              <a:ext cx="34292" cy="222885"/>
            </a:xfrm>
            <a:custGeom>
              <a:avLst/>
              <a:gdLst/>
              <a:ahLst/>
              <a:cxnLst/>
              <a:rect l="0" t="0" r="0" b="0"/>
              <a:pathLst>
                <a:path w="34292" h="222885">
                  <a:moveTo>
                    <a:pt x="34291" y="0"/>
                  </a:moveTo>
                  <a:lnTo>
                    <a:pt x="34291" y="53643"/>
                  </a:lnTo>
                  <a:lnTo>
                    <a:pt x="33338" y="60527"/>
                  </a:lnTo>
                  <a:lnTo>
                    <a:pt x="31751" y="67021"/>
                  </a:lnTo>
                  <a:lnTo>
                    <a:pt x="29740" y="73256"/>
                  </a:lnTo>
                  <a:lnTo>
                    <a:pt x="28399" y="80269"/>
                  </a:lnTo>
                  <a:lnTo>
                    <a:pt x="27505" y="87803"/>
                  </a:lnTo>
                  <a:lnTo>
                    <a:pt x="26910" y="95682"/>
                  </a:lnTo>
                  <a:lnTo>
                    <a:pt x="25560" y="103794"/>
                  </a:lnTo>
                  <a:lnTo>
                    <a:pt x="23708" y="112058"/>
                  </a:lnTo>
                  <a:lnTo>
                    <a:pt x="21520" y="120425"/>
                  </a:lnTo>
                  <a:lnTo>
                    <a:pt x="20062" y="127908"/>
                  </a:lnTo>
                  <a:lnTo>
                    <a:pt x="19090" y="134802"/>
                  </a:lnTo>
                  <a:lnTo>
                    <a:pt x="18442" y="141303"/>
                  </a:lnTo>
                  <a:lnTo>
                    <a:pt x="17057" y="148494"/>
                  </a:lnTo>
                  <a:lnTo>
                    <a:pt x="15182" y="156146"/>
                  </a:lnTo>
                  <a:lnTo>
                    <a:pt x="12979" y="164105"/>
                  </a:lnTo>
                  <a:lnTo>
                    <a:pt x="11510" y="171315"/>
                  </a:lnTo>
                  <a:lnTo>
                    <a:pt x="10531" y="178027"/>
                  </a:lnTo>
                  <a:lnTo>
                    <a:pt x="9878" y="184408"/>
                  </a:lnTo>
                  <a:lnTo>
                    <a:pt x="8491" y="189613"/>
                  </a:lnTo>
                  <a:lnTo>
                    <a:pt x="6613" y="194036"/>
                  </a:lnTo>
                  <a:lnTo>
                    <a:pt x="4409" y="197937"/>
                  </a:lnTo>
                  <a:lnTo>
                    <a:pt x="2939" y="202443"/>
                  </a:lnTo>
                  <a:lnTo>
                    <a:pt x="1960" y="207352"/>
                  </a:lnTo>
                  <a:lnTo>
                    <a:pt x="0" y="2228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358"/>
            <p:cNvSpPr/>
            <p:nvPr/>
          </p:nvSpPr>
          <p:spPr>
            <a:xfrm>
              <a:off x="6655266" y="4543426"/>
              <a:ext cx="1010088" cy="351460"/>
            </a:xfrm>
            <a:custGeom>
              <a:avLst/>
              <a:gdLst/>
              <a:ahLst/>
              <a:cxnLst/>
              <a:rect l="0" t="0" r="0" b="0"/>
              <a:pathLst>
                <a:path w="1010088" h="351460">
                  <a:moveTo>
                    <a:pt x="977116" y="34289"/>
                  </a:moveTo>
                  <a:lnTo>
                    <a:pt x="972565" y="34289"/>
                  </a:lnTo>
                  <a:lnTo>
                    <a:pt x="971225" y="33336"/>
                  </a:lnTo>
                  <a:lnTo>
                    <a:pt x="970331" y="31749"/>
                  </a:lnTo>
                  <a:lnTo>
                    <a:pt x="968898" y="26907"/>
                  </a:lnTo>
                  <a:lnTo>
                    <a:pt x="967826" y="26510"/>
                  </a:lnTo>
                  <a:lnTo>
                    <a:pt x="956643" y="25821"/>
                  </a:lnTo>
                  <a:lnTo>
                    <a:pt x="953943" y="24833"/>
                  </a:lnTo>
                  <a:lnTo>
                    <a:pt x="945590" y="19845"/>
                  </a:lnTo>
                  <a:lnTo>
                    <a:pt x="937084" y="16992"/>
                  </a:lnTo>
                  <a:lnTo>
                    <a:pt x="931384" y="12948"/>
                  </a:lnTo>
                  <a:lnTo>
                    <a:pt x="927578" y="11490"/>
                  </a:lnTo>
                  <a:lnTo>
                    <a:pt x="914072" y="8483"/>
                  </a:lnTo>
                  <a:lnTo>
                    <a:pt x="902662" y="2936"/>
                  </a:lnTo>
                  <a:lnTo>
                    <a:pt x="884763" y="579"/>
                  </a:lnTo>
                  <a:lnTo>
                    <a:pt x="856519" y="50"/>
                  </a:lnTo>
                  <a:lnTo>
                    <a:pt x="787171" y="0"/>
                  </a:lnTo>
                  <a:lnTo>
                    <a:pt x="762404" y="4550"/>
                  </a:lnTo>
                  <a:lnTo>
                    <a:pt x="736968" y="11930"/>
                  </a:lnTo>
                  <a:lnTo>
                    <a:pt x="715884" y="20150"/>
                  </a:lnTo>
                  <a:lnTo>
                    <a:pt x="693021" y="28618"/>
                  </a:lnTo>
                  <a:lnTo>
                    <a:pt x="676544" y="36848"/>
                  </a:lnTo>
                  <a:lnTo>
                    <a:pt x="659696" y="45903"/>
                  </a:lnTo>
                  <a:lnTo>
                    <a:pt x="642683" y="53103"/>
                  </a:lnTo>
                  <a:lnTo>
                    <a:pt x="625597" y="62018"/>
                  </a:lnTo>
                  <a:lnTo>
                    <a:pt x="608478" y="72330"/>
                  </a:lnTo>
                  <a:lnTo>
                    <a:pt x="591344" y="83264"/>
                  </a:lnTo>
                  <a:lnTo>
                    <a:pt x="583727" y="88846"/>
                  </a:lnTo>
                  <a:lnTo>
                    <a:pt x="576745" y="94473"/>
                  </a:lnTo>
                  <a:lnTo>
                    <a:pt x="570184" y="100129"/>
                  </a:lnTo>
                  <a:lnTo>
                    <a:pt x="563906" y="105805"/>
                  </a:lnTo>
                  <a:lnTo>
                    <a:pt x="551849" y="117191"/>
                  </a:lnTo>
                  <a:lnTo>
                    <a:pt x="512552" y="156000"/>
                  </a:lnTo>
                  <a:lnTo>
                    <a:pt x="474553" y="193956"/>
                  </a:lnTo>
                  <a:lnTo>
                    <a:pt x="468720" y="200741"/>
                  </a:lnTo>
                  <a:lnTo>
                    <a:pt x="462925" y="208122"/>
                  </a:lnTo>
                  <a:lnTo>
                    <a:pt x="457157" y="215900"/>
                  </a:lnTo>
                  <a:lnTo>
                    <a:pt x="451407" y="222990"/>
                  </a:lnTo>
                  <a:lnTo>
                    <a:pt x="445668" y="229622"/>
                  </a:lnTo>
                  <a:lnTo>
                    <a:pt x="439938" y="235948"/>
                  </a:lnTo>
                  <a:lnTo>
                    <a:pt x="428490" y="248058"/>
                  </a:lnTo>
                  <a:lnTo>
                    <a:pt x="405619" y="271354"/>
                  </a:lnTo>
                  <a:lnTo>
                    <a:pt x="394188" y="280303"/>
                  </a:lnTo>
                  <a:lnTo>
                    <a:pt x="382757" y="288408"/>
                  </a:lnTo>
                  <a:lnTo>
                    <a:pt x="371327" y="298361"/>
                  </a:lnTo>
                  <a:lnTo>
                    <a:pt x="362436" y="306594"/>
                  </a:lnTo>
                  <a:lnTo>
                    <a:pt x="354358" y="313429"/>
                  </a:lnTo>
                  <a:lnTo>
                    <a:pt x="339100" y="322631"/>
                  </a:lnTo>
                  <a:lnTo>
                    <a:pt x="323466" y="330438"/>
                  </a:lnTo>
                  <a:lnTo>
                    <a:pt x="296973" y="338365"/>
                  </a:lnTo>
                  <a:lnTo>
                    <a:pt x="271866" y="347894"/>
                  </a:lnTo>
                  <a:lnTo>
                    <a:pt x="248562" y="350765"/>
                  </a:lnTo>
                  <a:lnTo>
                    <a:pt x="218940" y="351378"/>
                  </a:lnTo>
                  <a:lnTo>
                    <a:pt x="183925" y="351459"/>
                  </a:lnTo>
                  <a:lnTo>
                    <a:pt x="171832" y="348926"/>
                  </a:lnTo>
                  <a:lnTo>
                    <a:pt x="160107" y="345577"/>
                  </a:lnTo>
                  <a:lnTo>
                    <a:pt x="142796" y="342740"/>
                  </a:lnTo>
                  <a:lnTo>
                    <a:pt x="119880" y="333731"/>
                  </a:lnTo>
                  <a:lnTo>
                    <a:pt x="108442" y="327394"/>
                  </a:lnTo>
                  <a:lnTo>
                    <a:pt x="97009" y="318228"/>
                  </a:lnTo>
                  <a:lnTo>
                    <a:pt x="85578" y="310344"/>
                  </a:lnTo>
                  <a:lnTo>
                    <a:pt x="70972" y="300550"/>
                  </a:lnTo>
                  <a:lnTo>
                    <a:pt x="62892" y="293597"/>
                  </a:lnTo>
                  <a:lnTo>
                    <a:pt x="52952" y="284157"/>
                  </a:lnTo>
                  <a:lnTo>
                    <a:pt x="41197" y="272683"/>
                  </a:lnTo>
                  <a:lnTo>
                    <a:pt x="34737" y="263749"/>
                  </a:lnTo>
                  <a:lnTo>
                    <a:pt x="28691" y="254381"/>
                  </a:lnTo>
                  <a:lnTo>
                    <a:pt x="22829" y="247042"/>
                  </a:lnTo>
                  <a:lnTo>
                    <a:pt x="17049" y="238066"/>
                  </a:lnTo>
                  <a:lnTo>
                    <a:pt x="11304" y="227726"/>
                  </a:lnTo>
                  <a:lnTo>
                    <a:pt x="5577" y="216781"/>
                  </a:lnTo>
                  <a:lnTo>
                    <a:pt x="2396" y="208106"/>
                  </a:lnTo>
                  <a:lnTo>
                    <a:pt x="982" y="200123"/>
                  </a:lnTo>
                  <a:lnTo>
                    <a:pt x="354" y="190226"/>
                  </a:lnTo>
                  <a:lnTo>
                    <a:pt x="75" y="179476"/>
                  </a:lnTo>
                  <a:lnTo>
                    <a:pt x="0" y="173943"/>
                  </a:lnTo>
                  <a:lnTo>
                    <a:pt x="902" y="168349"/>
                  </a:lnTo>
                  <a:lnTo>
                    <a:pt x="2457" y="162715"/>
                  </a:lnTo>
                  <a:lnTo>
                    <a:pt x="6725" y="152327"/>
                  </a:lnTo>
                  <a:lnTo>
                    <a:pt x="14482" y="140171"/>
                  </a:lnTo>
                  <a:lnTo>
                    <a:pt x="20006" y="130242"/>
                  </a:lnTo>
                  <a:lnTo>
                    <a:pt x="25637" y="122020"/>
                  </a:lnTo>
                  <a:lnTo>
                    <a:pt x="32266" y="114238"/>
                  </a:lnTo>
                  <a:lnTo>
                    <a:pt x="41563" y="104429"/>
                  </a:lnTo>
                  <a:lnTo>
                    <a:pt x="52956" y="92748"/>
                  </a:lnTo>
                  <a:lnTo>
                    <a:pt x="64411" y="86305"/>
                  </a:lnTo>
                  <a:lnTo>
                    <a:pt x="84385" y="77324"/>
                  </a:lnTo>
                  <a:lnTo>
                    <a:pt x="96477" y="72465"/>
                  </a:lnTo>
                  <a:lnTo>
                    <a:pt x="119761" y="66806"/>
                  </a:lnTo>
                  <a:lnTo>
                    <a:pt x="131249" y="63028"/>
                  </a:lnTo>
                  <a:lnTo>
                    <a:pt x="156687" y="60603"/>
                  </a:lnTo>
                  <a:lnTo>
                    <a:pt x="180624" y="60183"/>
                  </a:lnTo>
                  <a:lnTo>
                    <a:pt x="214312" y="60041"/>
                  </a:lnTo>
                  <a:lnTo>
                    <a:pt x="228835" y="62561"/>
                  </a:lnTo>
                  <a:lnTo>
                    <a:pt x="258231" y="71941"/>
                  </a:lnTo>
                  <a:lnTo>
                    <a:pt x="308567" y="88625"/>
                  </a:lnTo>
                  <a:lnTo>
                    <a:pt x="336880" y="95081"/>
                  </a:lnTo>
                  <a:lnTo>
                    <a:pt x="352525" y="102900"/>
                  </a:lnTo>
                  <a:lnTo>
                    <a:pt x="372846" y="113461"/>
                  </a:lnTo>
                  <a:lnTo>
                    <a:pt x="395484" y="122623"/>
                  </a:lnTo>
                  <a:lnTo>
                    <a:pt x="409368" y="131016"/>
                  </a:lnTo>
                  <a:lnTo>
                    <a:pt x="421888" y="141096"/>
                  </a:lnTo>
                  <a:lnTo>
                    <a:pt x="433803" y="151926"/>
                  </a:lnTo>
                  <a:lnTo>
                    <a:pt x="451221" y="168734"/>
                  </a:lnTo>
                  <a:lnTo>
                    <a:pt x="462715" y="177545"/>
                  </a:lnTo>
                  <a:lnTo>
                    <a:pt x="474174" y="185588"/>
                  </a:lnTo>
                  <a:lnTo>
                    <a:pt x="485616" y="195513"/>
                  </a:lnTo>
                  <a:lnTo>
                    <a:pt x="497052" y="206274"/>
                  </a:lnTo>
                  <a:lnTo>
                    <a:pt x="519916" y="228704"/>
                  </a:lnTo>
                  <a:lnTo>
                    <a:pt x="531346" y="237536"/>
                  </a:lnTo>
                  <a:lnTo>
                    <a:pt x="542776" y="245589"/>
                  </a:lnTo>
                  <a:lnTo>
                    <a:pt x="554206" y="255517"/>
                  </a:lnTo>
                  <a:lnTo>
                    <a:pt x="563096" y="263740"/>
                  </a:lnTo>
                  <a:lnTo>
                    <a:pt x="572127" y="271522"/>
                  </a:lnTo>
                  <a:lnTo>
                    <a:pt x="585666" y="281331"/>
                  </a:lnTo>
                  <a:lnTo>
                    <a:pt x="598668" y="289500"/>
                  </a:lnTo>
                  <a:lnTo>
                    <a:pt x="616698" y="299454"/>
                  </a:lnTo>
                  <a:lnTo>
                    <a:pt x="639857" y="311351"/>
                  </a:lnTo>
                  <a:lnTo>
                    <a:pt x="662777" y="321921"/>
                  </a:lnTo>
                  <a:lnTo>
                    <a:pt x="679932" y="324618"/>
                  </a:lnTo>
                  <a:lnTo>
                    <a:pt x="698033" y="326369"/>
                  </a:lnTo>
                  <a:lnTo>
                    <a:pt x="726726" y="332472"/>
                  </a:lnTo>
                  <a:lnTo>
                    <a:pt x="751020" y="333960"/>
                  </a:lnTo>
                  <a:lnTo>
                    <a:pt x="786687" y="327493"/>
                  </a:lnTo>
                  <a:lnTo>
                    <a:pt x="799136" y="325574"/>
                  </a:lnTo>
                  <a:lnTo>
                    <a:pt x="822651" y="316582"/>
                  </a:lnTo>
                  <a:lnTo>
                    <a:pt x="845639" y="305633"/>
                  </a:lnTo>
                  <a:lnTo>
                    <a:pt x="862807" y="297144"/>
                  </a:lnTo>
                  <a:lnTo>
                    <a:pt x="874242" y="288908"/>
                  </a:lnTo>
                  <a:lnTo>
                    <a:pt x="885674" y="278898"/>
                  </a:lnTo>
                  <a:lnTo>
                    <a:pt x="897106" y="268099"/>
                  </a:lnTo>
                  <a:lnTo>
                    <a:pt x="908536" y="259489"/>
                  </a:lnTo>
                  <a:lnTo>
                    <a:pt x="919966" y="251535"/>
                  </a:lnTo>
                  <a:lnTo>
                    <a:pt x="931396" y="241650"/>
                  </a:lnTo>
                  <a:lnTo>
                    <a:pt x="942826" y="230907"/>
                  </a:lnTo>
                  <a:lnTo>
                    <a:pt x="948541" y="225375"/>
                  </a:lnTo>
                  <a:lnTo>
                    <a:pt x="953304" y="219782"/>
                  </a:lnTo>
                  <a:lnTo>
                    <a:pt x="957432" y="214148"/>
                  </a:lnTo>
                  <a:lnTo>
                    <a:pt x="961135" y="208488"/>
                  </a:lnTo>
                  <a:lnTo>
                    <a:pt x="964557" y="202809"/>
                  </a:lnTo>
                  <a:lnTo>
                    <a:pt x="967791" y="197118"/>
                  </a:lnTo>
                  <a:lnTo>
                    <a:pt x="970900" y="191419"/>
                  </a:lnTo>
                  <a:lnTo>
                    <a:pt x="974876" y="185715"/>
                  </a:lnTo>
                  <a:lnTo>
                    <a:pt x="979433" y="180007"/>
                  </a:lnTo>
                  <a:lnTo>
                    <a:pt x="984376" y="174296"/>
                  </a:lnTo>
                  <a:lnTo>
                    <a:pt x="987671" y="168584"/>
                  </a:lnTo>
                  <a:lnTo>
                    <a:pt x="989868" y="162872"/>
                  </a:lnTo>
                  <a:lnTo>
                    <a:pt x="993261" y="152397"/>
                  </a:lnTo>
                  <a:lnTo>
                    <a:pt x="997944" y="144566"/>
                  </a:lnTo>
                  <a:lnTo>
                    <a:pt x="1000661" y="135371"/>
                  </a:lnTo>
                  <a:lnTo>
                    <a:pt x="1002820" y="124934"/>
                  </a:lnTo>
                  <a:lnTo>
                    <a:pt x="1004730" y="119484"/>
                  </a:lnTo>
                  <a:lnTo>
                    <a:pt x="1008439" y="109301"/>
                  </a:lnTo>
                  <a:lnTo>
                    <a:pt x="1010087" y="101600"/>
                  </a:lnTo>
                  <a:lnTo>
                    <a:pt x="1009575" y="98213"/>
                  </a:lnTo>
                  <a:lnTo>
                    <a:pt x="1008280" y="95002"/>
                  </a:lnTo>
                  <a:lnTo>
                    <a:pt x="1006464" y="91909"/>
                  </a:lnTo>
                  <a:lnTo>
                    <a:pt x="1004447" y="85933"/>
                  </a:lnTo>
                  <a:lnTo>
                    <a:pt x="1003909" y="83005"/>
                  </a:lnTo>
                  <a:lnTo>
                    <a:pt x="1000772" y="77213"/>
                  </a:lnTo>
                  <a:lnTo>
                    <a:pt x="993650" y="68597"/>
                  </a:lnTo>
                  <a:lnTo>
                    <a:pt x="990996" y="65733"/>
                  </a:lnTo>
                  <a:lnTo>
                    <a:pt x="978160" y="57152"/>
                  </a:lnTo>
                  <a:lnTo>
                    <a:pt x="963599" y="46672"/>
                  </a:lnTo>
                  <a:lnTo>
                    <a:pt x="957456" y="44555"/>
                  </a:lnTo>
                  <a:lnTo>
                    <a:pt x="926224" y="42928"/>
                  </a:lnTo>
                  <a:lnTo>
                    <a:pt x="899964" y="428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359"/>
            <p:cNvSpPr/>
            <p:nvPr/>
          </p:nvSpPr>
          <p:spPr>
            <a:xfrm>
              <a:off x="7555230" y="4209097"/>
              <a:ext cx="297945" cy="848679"/>
            </a:xfrm>
            <a:custGeom>
              <a:avLst/>
              <a:gdLst/>
              <a:ahLst/>
              <a:cxnLst/>
              <a:rect l="0" t="0" r="0" b="0"/>
              <a:pathLst>
                <a:path w="297945" h="848679">
                  <a:moveTo>
                    <a:pt x="51435" y="0"/>
                  </a:moveTo>
                  <a:lnTo>
                    <a:pt x="55986" y="4551"/>
                  </a:lnTo>
                  <a:lnTo>
                    <a:pt x="57326" y="6844"/>
                  </a:lnTo>
                  <a:lnTo>
                    <a:pt x="58816" y="11932"/>
                  </a:lnTo>
                  <a:lnTo>
                    <a:pt x="61118" y="14622"/>
                  </a:lnTo>
                  <a:lnTo>
                    <a:pt x="68756" y="20151"/>
                  </a:lnTo>
                  <a:lnTo>
                    <a:pt x="75960" y="25784"/>
                  </a:lnTo>
                  <a:lnTo>
                    <a:pt x="83290" y="32415"/>
                  </a:lnTo>
                  <a:lnTo>
                    <a:pt x="92897" y="41712"/>
                  </a:lnTo>
                  <a:lnTo>
                    <a:pt x="99079" y="46858"/>
                  </a:lnTo>
                  <a:lnTo>
                    <a:pt x="106058" y="52194"/>
                  </a:lnTo>
                  <a:lnTo>
                    <a:pt x="113567" y="57656"/>
                  </a:lnTo>
                  <a:lnTo>
                    <a:pt x="120479" y="63202"/>
                  </a:lnTo>
                  <a:lnTo>
                    <a:pt x="126992" y="68805"/>
                  </a:lnTo>
                  <a:lnTo>
                    <a:pt x="133238" y="74445"/>
                  </a:lnTo>
                  <a:lnTo>
                    <a:pt x="139308" y="81062"/>
                  </a:lnTo>
                  <a:lnTo>
                    <a:pt x="145260" y="88332"/>
                  </a:lnTo>
                  <a:lnTo>
                    <a:pt x="151132" y="96035"/>
                  </a:lnTo>
                  <a:lnTo>
                    <a:pt x="157905" y="103076"/>
                  </a:lnTo>
                  <a:lnTo>
                    <a:pt x="165277" y="109675"/>
                  </a:lnTo>
                  <a:lnTo>
                    <a:pt x="173050" y="115979"/>
                  </a:lnTo>
                  <a:lnTo>
                    <a:pt x="180136" y="123039"/>
                  </a:lnTo>
                  <a:lnTo>
                    <a:pt x="186766" y="130604"/>
                  </a:lnTo>
                  <a:lnTo>
                    <a:pt x="193090" y="138504"/>
                  </a:lnTo>
                  <a:lnTo>
                    <a:pt x="200164" y="146628"/>
                  </a:lnTo>
                  <a:lnTo>
                    <a:pt x="207738" y="154902"/>
                  </a:lnTo>
                  <a:lnTo>
                    <a:pt x="215644" y="163276"/>
                  </a:lnTo>
                  <a:lnTo>
                    <a:pt x="222820" y="172668"/>
                  </a:lnTo>
                  <a:lnTo>
                    <a:pt x="229509" y="182740"/>
                  </a:lnTo>
                  <a:lnTo>
                    <a:pt x="242021" y="203137"/>
                  </a:lnTo>
                  <a:lnTo>
                    <a:pt x="253932" y="221729"/>
                  </a:lnTo>
                  <a:lnTo>
                    <a:pt x="263036" y="244596"/>
                  </a:lnTo>
                  <a:lnTo>
                    <a:pt x="271210" y="269682"/>
                  </a:lnTo>
                  <a:lnTo>
                    <a:pt x="276057" y="281706"/>
                  </a:lnTo>
                  <a:lnTo>
                    <a:pt x="281193" y="293531"/>
                  </a:lnTo>
                  <a:lnTo>
                    <a:pt x="289440" y="319371"/>
                  </a:lnTo>
                  <a:lnTo>
                    <a:pt x="292972" y="332929"/>
                  </a:lnTo>
                  <a:lnTo>
                    <a:pt x="295327" y="346730"/>
                  </a:lnTo>
                  <a:lnTo>
                    <a:pt x="296897" y="360693"/>
                  </a:lnTo>
                  <a:lnTo>
                    <a:pt x="297944" y="374765"/>
                  </a:lnTo>
                  <a:lnTo>
                    <a:pt x="297689" y="388908"/>
                  </a:lnTo>
                  <a:lnTo>
                    <a:pt x="296566" y="403100"/>
                  </a:lnTo>
                  <a:lnTo>
                    <a:pt x="294866" y="417323"/>
                  </a:lnTo>
                  <a:lnTo>
                    <a:pt x="292780" y="431568"/>
                  </a:lnTo>
                  <a:lnTo>
                    <a:pt x="287922" y="460095"/>
                  </a:lnTo>
                  <a:lnTo>
                    <a:pt x="282587" y="486110"/>
                  </a:lnTo>
                  <a:lnTo>
                    <a:pt x="276090" y="511324"/>
                  </a:lnTo>
                  <a:lnTo>
                    <a:pt x="271689" y="524715"/>
                  </a:lnTo>
                  <a:lnTo>
                    <a:pt x="266852" y="538405"/>
                  </a:lnTo>
                  <a:lnTo>
                    <a:pt x="261721" y="551342"/>
                  </a:lnTo>
                  <a:lnTo>
                    <a:pt x="256396" y="563776"/>
                  </a:lnTo>
                  <a:lnTo>
                    <a:pt x="245398" y="587752"/>
                  </a:lnTo>
                  <a:lnTo>
                    <a:pt x="222816" y="634189"/>
                  </a:lnTo>
                  <a:lnTo>
                    <a:pt x="217125" y="645678"/>
                  </a:lnTo>
                  <a:lnTo>
                    <a:pt x="211424" y="656195"/>
                  </a:lnTo>
                  <a:lnTo>
                    <a:pt x="205720" y="666063"/>
                  </a:lnTo>
                  <a:lnTo>
                    <a:pt x="200011" y="675499"/>
                  </a:lnTo>
                  <a:lnTo>
                    <a:pt x="193348" y="684648"/>
                  </a:lnTo>
                  <a:lnTo>
                    <a:pt x="186048" y="693604"/>
                  </a:lnTo>
                  <a:lnTo>
                    <a:pt x="178325" y="702433"/>
                  </a:lnTo>
                  <a:lnTo>
                    <a:pt x="170318" y="711177"/>
                  </a:lnTo>
                  <a:lnTo>
                    <a:pt x="153802" y="728511"/>
                  </a:lnTo>
                  <a:lnTo>
                    <a:pt x="89909" y="793041"/>
                  </a:lnTo>
                  <a:lnTo>
                    <a:pt x="83752" y="798252"/>
                  </a:lnTo>
                  <a:lnTo>
                    <a:pt x="77742" y="802678"/>
                  </a:lnTo>
                  <a:lnTo>
                    <a:pt x="71830" y="806581"/>
                  </a:lnTo>
                  <a:lnTo>
                    <a:pt x="65984" y="810136"/>
                  </a:lnTo>
                  <a:lnTo>
                    <a:pt x="60181" y="813458"/>
                  </a:lnTo>
                  <a:lnTo>
                    <a:pt x="54409" y="816626"/>
                  </a:lnTo>
                  <a:lnTo>
                    <a:pt x="45454" y="822685"/>
                  </a:lnTo>
                  <a:lnTo>
                    <a:pt x="37346" y="828553"/>
                  </a:lnTo>
                  <a:lnTo>
                    <a:pt x="32517" y="831451"/>
                  </a:lnTo>
                  <a:lnTo>
                    <a:pt x="20182" y="838396"/>
                  </a:lnTo>
                  <a:lnTo>
                    <a:pt x="10901" y="845659"/>
                  </a:lnTo>
                  <a:lnTo>
                    <a:pt x="1623" y="848280"/>
                  </a:lnTo>
                  <a:lnTo>
                    <a:pt x="0" y="8486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053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P</a:t>
            </a:r>
            <a:r>
              <a:rPr lang="en-US" dirty="0" smtClean="0"/>
              <a:t>. 82-87, #42-48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42) a) f(x)=5.8x+47</a:t>
            </a:r>
          </a:p>
          <a:p>
            <a:pPr>
              <a:buNone/>
            </a:pPr>
            <a:r>
              <a:rPr lang="en-US" dirty="0" smtClean="0"/>
              <a:t>b) 93,400,000</a:t>
            </a:r>
          </a:p>
          <a:p>
            <a:pPr>
              <a:buNone/>
            </a:pPr>
            <a:r>
              <a:rPr lang="en-US" dirty="0" smtClean="0"/>
              <a:t>43) a) f(x)=16.7-0.26x</a:t>
            </a:r>
          </a:p>
          <a:p>
            <a:pPr>
              <a:buNone/>
            </a:pPr>
            <a:r>
              <a:rPr lang="en-US" dirty="0" smtClean="0"/>
              <a:t>b) f(12)=13.58</a:t>
            </a:r>
          </a:p>
          <a:p>
            <a:pPr>
              <a:buNone/>
            </a:pPr>
            <a:r>
              <a:rPr lang="en-US" dirty="0" smtClean="0"/>
              <a:t>44) a) 180,956 gallons</a:t>
            </a:r>
          </a:p>
          <a:p>
            <a:pPr>
              <a:buNone/>
            </a:pPr>
            <a:r>
              <a:rPr lang="en-US" dirty="0" smtClean="0"/>
              <a:t>b) g(x)= 180,956/231(x)</a:t>
            </a:r>
          </a:p>
          <a:p>
            <a:pPr>
              <a:buNone/>
            </a:pPr>
            <a:r>
              <a:rPr lang="en-US" dirty="0" smtClean="0"/>
              <a:t>c) 1958 gallons</a:t>
            </a:r>
          </a:p>
          <a:p>
            <a:pPr>
              <a:buNone/>
            </a:pPr>
            <a:r>
              <a:rPr lang="en-US" dirty="0" smtClean="0"/>
              <a:t>d) no, 2 downspouts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45) f(x)=3x, x represents seconds; D={x|0 ≤x ≤3}</a:t>
            </a:r>
          </a:p>
          <a:p>
            <a:pPr>
              <a:buNone/>
            </a:pPr>
            <a:r>
              <a:rPr lang="en-US" dirty="0" smtClean="0"/>
              <a:t>46) f(x)=30-3/2x, x represents seconds; D={x|0 ≤x ≤20}</a:t>
            </a:r>
          </a:p>
          <a:p>
            <a:pPr>
              <a:buNone/>
            </a:pPr>
            <a:r>
              <a:rPr lang="en-US" dirty="0" smtClean="0"/>
              <a:t>47) f(x)=21.5+0.581x; x equals years after 1900; D={x|0 ≤x ≤100}</a:t>
            </a:r>
          </a:p>
          <a:p>
            <a:pPr>
              <a:buNone/>
            </a:pPr>
            <a:r>
              <a:rPr lang="en-US" dirty="0" smtClean="0"/>
              <a:t>48) f(x)=8.3-0.32x, x is years after 1992; D={x|0 ≤x ≤0}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332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solution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Imagine your inequality as f(x)&gt;g(x)</a:t>
            </a:r>
          </a:p>
          <a:p>
            <a:pPr eaLnBrk="1" hangingPunct="1"/>
            <a:r>
              <a:rPr lang="en-US" dirty="0" smtClean="0"/>
              <a:t>Graph f(x) and g(x)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x+2&gt;2x-1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8436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09800"/>
            <a:ext cx="3786188" cy="3885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6719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solution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x&gt;x+1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18436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00200"/>
            <a:ext cx="4167188" cy="427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649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solution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en-US" dirty="0" smtClean="0"/>
              <a:t>-2&lt;x+1&lt;5</a:t>
            </a:r>
          </a:p>
        </p:txBody>
      </p:sp>
      <p:pic>
        <p:nvPicPr>
          <p:cNvPr id="18436" name="Picture 4" descr="basic grap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3050" y="1676400"/>
            <a:ext cx="4490078" cy="4608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57102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2.5: Piecewise-Defined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828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piece-wise function?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This is a function that has different formula for different parts of its domain.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f(x) = </a:t>
            </a:r>
            <a:r>
              <a:rPr lang="en-US" dirty="0" smtClean="0"/>
              <a:t>	{ </a:t>
            </a:r>
            <a:r>
              <a:rPr lang="en-US" dirty="0" smtClean="0"/>
              <a:t>x+1  </a:t>
            </a:r>
            <a:r>
              <a:rPr lang="en-US" dirty="0" smtClean="0"/>
              <a:t>	if </a:t>
            </a:r>
            <a:r>
              <a:rPr lang="en-US" dirty="0" smtClean="0"/>
              <a:t>x&lt;0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/>
              <a:t>	</a:t>
            </a:r>
            <a:r>
              <a:rPr lang="en-US" dirty="0" smtClean="0"/>
              <a:t>{</a:t>
            </a:r>
            <a:r>
              <a:rPr lang="en-US" dirty="0" smtClean="0"/>
              <a:t>1 	if 0≤ x &lt; 4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{2x-4 if x≥4</a:t>
            </a:r>
            <a:endParaRPr lang="en-US" dirty="0"/>
          </a:p>
        </p:txBody>
      </p:sp>
      <p:sp>
        <p:nvSpPr>
          <p:cNvPr id="4" name="SMARTPenAnnotation290"/>
          <p:cNvSpPr/>
          <p:nvPr/>
        </p:nvSpPr>
        <p:spPr>
          <a:xfrm>
            <a:off x="1228726" y="2486025"/>
            <a:ext cx="480059" cy="1671638"/>
          </a:xfrm>
          <a:custGeom>
            <a:avLst/>
            <a:gdLst/>
            <a:ahLst/>
            <a:cxnLst/>
            <a:rect l="0" t="0" r="0" b="0"/>
            <a:pathLst>
              <a:path w="480059" h="1671638">
                <a:moveTo>
                  <a:pt x="480058" y="25717"/>
                </a:moveTo>
                <a:lnTo>
                  <a:pt x="475508" y="25717"/>
                </a:lnTo>
                <a:lnTo>
                  <a:pt x="474167" y="24764"/>
                </a:lnTo>
                <a:lnTo>
                  <a:pt x="473273" y="23177"/>
                </a:lnTo>
                <a:lnTo>
                  <a:pt x="471839" y="18336"/>
                </a:lnTo>
                <a:lnTo>
                  <a:pt x="464136" y="9868"/>
                </a:lnTo>
                <a:lnTo>
                  <a:pt x="454174" y="8956"/>
                </a:lnTo>
                <a:lnTo>
                  <a:pt x="451372" y="7876"/>
                </a:lnTo>
                <a:lnTo>
                  <a:pt x="449504" y="6203"/>
                </a:lnTo>
                <a:lnTo>
                  <a:pt x="448259" y="4135"/>
                </a:lnTo>
                <a:lnTo>
                  <a:pt x="446476" y="2757"/>
                </a:lnTo>
                <a:lnTo>
                  <a:pt x="444335" y="1838"/>
                </a:lnTo>
                <a:lnTo>
                  <a:pt x="439416" y="817"/>
                </a:lnTo>
                <a:lnTo>
                  <a:pt x="425682" y="107"/>
                </a:lnTo>
                <a:lnTo>
                  <a:pt x="370133" y="0"/>
                </a:lnTo>
                <a:lnTo>
                  <a:pt x="359448" y="2540"/>
                </a:lnTo>
                <a:lnTo>
                  <a:pt x="345262" y="6785"/>
                </a:lnTo>
                <a:lnTo>
                  <a:pt x="337281" y="8730"/>
                </a:lnTo>
                <a:lnTo>
                  <a:pt x="327385" y="12770"/>
                </a:lnTo>
                <a:lnTo>
                  <a:pt x="316636" y="17740"/>
                </a:lnTo>
                <a:lnTo>
                  <a:pt x="306461" y="22172"/>
                </a:lnTo>
                <a:lnTo>
                  <a:pt x="294426" y="25619"/>
                </a:lnTo>
                <a:lnTo>
                  <a:pt x="280170" y="32250"/>
                </a:lnTo>
                <a:lnTo>
                  <a:pt x="266337" y="43023"/>
                </a:lnTo>
                <a:lnTo>
                  <a:pt x="254809" y="54022"/>
                </a:lnTo>
                <a:lnTo>
                  <a:pt x="238397" y="70255"/>
                </a:lnTo>
                <a:lnTo>
                  <a:pt x="224411" y="79659"/>
                </a:lnTo>
                <a:lnTo>
                  <a:pt x="213720" y="85569"/>
                </a:lnTo>
                <a:lnTo>
                  <a:pt x="208202" y="88478"/>
                </a:lnTo>
                <a:lnTo>
                  <a:pt x="204523" y="91370"/>
                </a:lnTo>
                <a:lnTo>
                  <a:pt x="202071" y="94251"/>
                </a:lnTo>
                <a:lnTo>
                  <a:pt x="188271" y="118223"/>
                </a:lnTo>
                <a:lnTo>
                  <a:pt x="185521" y="121678"/>
                </a:lnTo>
                <a:lnTo>
                  <a:pt x="183688" y="125886"/>
                </a:lnTo>
                <a:lnTo>
                  <a:pt x="180155" y="139957"/>
                </a:lnTo>
                <a:lnTo>
                  <a:pt x="174451" y="150583"/>
                </a:lnTo>
                <a:lnTo>
                  <a:pt x="172783" y="156778"/>
                </a:lnTo>
                <a:lnTo>
                  <a:pt x="171464" y="206331"/>
                </a:lnTo>
                <a:lnTo>
                  <a:pt x="171459" y="211849"/>
                </a:lnTo>
                <a:lnTo>
                  <a:pt x="170503" y="216480"/>
                </a:lnTo>
                <a:lnTo>
                  <a:pt x="166901" y="224166"/>
                </a:lnTo>
                <a:lnTo>
                  <a:pt x="166511" y="228501"/>
                </a:lnTo>
                <a:lnTo>
                  <a:pt x="172235" y="269471"/>
                </a:lnTo>
                <a:lnTo>
                  <a:pt x="175926" y="280420"/>
                </a:lnTo>
                <a:lnTo>
                  <a:pt x="180741" y="289096"/>
                </a:lnTo>
                <a:lnTo>
                  <a:pt x="183358" y="292743"/>
                </a:lnTo>
                <a:lnTo>
                  <a:pt x="186267" y="301875"/>
                </a:lnTo>
                <a:lnTo>
                  <a:pt x="188512" y="312284"/>
                </a:lnTo>
                <a:lnTo>
                  <a:pt x="195174" y="331948"/>
                </a:lnTo>
                <a:lnTo>
                  <a:pt x="199531" y="360589"/>
                </a:lnTo>
                <a:lnTo>
                  <a:pt x="201600" y="366122"/>
                </a:lnTo>
                <a:lnTo>
                  <a:pt x="202027" y="370764"/>
                </a:lnTo>
                <a:lnTo>
                  <a:pt x="201359" y="374811"/>
                </a:lnTo>
                <a:lnTo>
                  <a:pt x="199961" y="378461"/>
                </a:lnTo>
                <a:lnTo>
                  <a:pt x="197994" y="392701"/>
                </a:lnTo>
                <a:lnTo>
                  <a:pt x="197239" y="425874"/>
                </a:lnTo>
                <a:lnTo>
                  <a:pt x="198167" y="430601"/>
                </a:lnTo>
                <a:lnTo>
                  <a:pt x="203072" y="442757"/>
                </a:lnTo>
                <a:lnTo>
                  <a:pt x="205212" y="463449"/>
                </a:lnTo>
                <a:lnTo>
                  <a:pt x="205387" y="468986"/>
                </a:lnTo>
                <a:lnTo>
                  <a:pt x="203043" y="480218"/>
                </a:lnTo>
                <a:lnTo>
                  <a:pt x="198907" y="494711"/>
                </a:lnTo>
                <a:lnTo>
                  <a:pt x="194779" y="523456"/>
                </a:lnTo>
                <a:lnTo>
                  <a:pt x="190426" y="537685"/>
                </a:lnTo>
                <a:lnTo>
                  <a:pt x="188456" y="545676"/>
                </a:lnTo>
                <a:lnTo>
                  <a:pt x="181991" y="559932"/>
                </a:lnTo>
                <a:lnTo>
                  <a:pt x="174996" y="570612"/>
                </a:lnTo>
                <a:lnTo>
                  <a:pt x="167365" y="590221"/>
                </a:lnTo>
                <a:lnTo>
                  <a:pt x="159655" y="601706"/>
                </a:lnTo>
                <a:lnTo>
                  <a:pt x="145683" y="617058"/>
                </a:lnTo>
                <a:lnTo>
                  <a:pt x="125726" y="637213"/>
                </a:lnTo>
                <a:lnTo>
                  <a:pt x="123822" y="640073"/>
                </a:lnTo>
                <a:lnTo>
                  <a:pt x="121706" y="645792"/>
                </a:lnTo>
                <a:lnTo>
                  <a:pt x="119237" y="648650"/>
                </a:lnTo>
                <a:lnTo>
                  <a:pt x="106660" y="657224"/>
                </a:lnTo>
                <a:lnTo>
                  <a:pt x="91821" y="665797"/>
                </a:lnTo>
                <a:lnTo>
                  <a:pt x="77791" y="677227"/>
                </a:lnTo>
                <a:lnTo>
                  <a:pt x="74720" y="680085"/>
                </a:lnTo>
                <a:lnTo>
                  <a:pt x="72673" y="682942"/>
                </a:lnTo>
                <a:lnTo>
                  <a:pt x="70398" y="688657"/>
                </a:lnTo>
                <a:lnTo>
                  <a:pt x="67887" y="691514"/>
                </a:lnTo>
                <a:lnTo>
                  <a:pt x="52708" y="702945"/>
                </a:lnTo>
                <a:lnTo>
                  <a:pt x="44806" y="709824"/>
                </a:lnTo>
                <a:lnTo>
                  <a:pt x="38645" y="710764"/>
                </a:lnTo>
                <a:lnTo>
                  <a:pt x="24311" y="711451"/>
                </a:lnTo>
                <a:lnTo>
                  <a:pt x="21922" y="711473"/>
                </a:lnTo>
                <a:lnTo>
                  <a:pt x="9458" y="716055"/>
                </a:lnTo>
                <a:lnTo>
                  <a:pt x="71" y="720059"/>
                </a:lnTo>
                <a:lnTo>
                  <a:pt x="13" y="715145"/>
                </a:lnTo>
                <a:lnTo>
                  <a:pt x="0" y="719250"/>
                </a:lnTo>
                <a:lnTo>
                  <a:pt x="952" y="719530"/>
                </a:lnTo>
                <a:lnTo>
                  <a:pt x="15847" y="720083"/>
                </a:lnTo>
                <a:lnTo>
                  <a:pt x="21581" y="720089"/>
                </a:lnTo>
                <a:lnTo>
                  <a:pt x="23911" y="721042"/>
                </a:lnTo>
                <a:lnTo>
                  <a:pt x="29041" y="724640"/>
                </a:lnTo>
                <a:lnTo>
                  <a:pt x="32695" y="725981"/>
                </a:lnTo>
                <a:lnTo>
                  <a:pt x="45987" y="728820"/>
                </a:lnTo>
                <a:lnTo>
                  <a:pt x="56382" y="734318"/>
                </a:lnTo>
                <a:lnTo>
                  <a:pt x="65494" y="737323"/>
                </a:lnTo>
                <a:lnTo>
                  <a:pt x="74226" y="743823"/>
                </a:lnTo>
                <a:lnTo>
                  <a:pt x="88572" y="757352"/>
                </a:lnTo>
                <a:lnTo>
                  <a:pt x="105725" y="774392"/>
                </a:lnTo>
                <a:lnTo>
                  <a:pt x="107630" y="777246"/>
                </a:lnTo>
                <a:lnTo>
                  <a:pt x="111264" y="785814"/>
                </a:lnTo>
                <a:lnTo>
                  <a:pt x="120543" y="797243"/>
                </a:lnTo>
                <a:lnTo>
                  <a:pt x="125964" y="803910"/>
                </a:lnTo>
                <a:lnTo>
                  <a:pt x="140047" y="824626"/>
                </a:lnTo>
                <a:lnTo>
                  <a:pt x="143205" y="831003"/>
                </a:lnTo>
                <a:lnTo>
                  <a:pt x="147522" y="842488"/>
                </a:lnTo>
                <a:lnTo>
                  <a:pt x="151290" y="851641"/>
                </a:lnTo>
                <a:lnTo>
                  <a:pt x="152964" y="858885"/>
                </a:lnTo>
                <a:lnTo>
                  <a:pt x="154991" y="877187"/>
                </a:lnTo>
                <a:lnTo>
                  <a:pt x="158737" y="884525"/>
                </a:lnTo>
                <a:lnTo>
                  <a:pt x="159164" y="888769"/>
                </a:lnTo>
                <a:lnTo>
                  <a:pt x="157119" y="903842"/>
                </a:lnTo>
                <a:lnTo>
                  <a:pt x="159682" y="914787"/>
                </a:lnTo>
                <a:lnTo>
                  <a:pt x="156937" y="920373"/>
                </a:lnTo>
                <a:lnTo>
                  <a:pt x="143726" y="931660"/>
                </a:lnTo>
                <a:lnTo>
                  <a:pt x="135315" y="940486"/>
                </a:lnTo>
                <a:lnTo>
                  <a:pt x="133072" y="944173"/>
                </a:lnTo>
                <a:lnTo>
                  <a:pt x="132529" y="948536"/>
                </a:lnTo>
                <a:lnTo>
                  <a:pt x="137001" y="997337"/>
                </a:lnTo>
                <a:lnTo>
                  <a:pt x="137138" y="1025851"/>
                </a:lnTo>
                <a:lnTo>
                  <a:pt x="134609" y="1037276"/>
                </a:lnTo>
                <a:lnTo>
                  <a:pt x="131263" y="1048704"/>
                </a:lnTo>
                <a:lnTo>
                  <a:pt x="128427" y="1065848"/>
                </a:lnTo>
                <a:lnTo>
                  <a:pt x="121957" y="1088707"/>
                </a:lnTo>
                <a:lnTo>
                  <a:pt x="119925" y="1100137"/>
                </a:lnTo>
                <a:lnTo>
                  <a:pt x="105236" y="1146927"/>
                </a:lnTo>
                <a:lnTo>
                  <a:pt x="101030" y="1167870"/>
                </a:lnTo>
                <a:lnTo>
                  <a:pt x="88339" y="1208034"/>
                </a:lnTo>
                <a:lnTo>
                  <a:pt x="71415" y="1246511"/>
                </a:lnTo>
                <a:lnTo>
                  <a:pt x="54289" y="1293802"/>
                </a:lnTo>
                <a:lnTo>
                  <a:pt x="40003" y="1329969"/>
                </a:lnTo>
                <a:lnTo>
                  <a:pt x="27621" y="1362318"/>
                </a:lnTo>
                <a:lnTo>
                  <a:pt x="15062" y="1381973"/>
                </a:lnTo>
                <a:lnTo>
                  <a:pt x="3249" y="1417227"/>
                </a:lnTo>
                <a:lnTo>
                  <a:pt x="641" y="1440161"/>
                </a:lnTo>
                <a:lnTo>
                  <a:pt x="125" y="1463036"/>
                </a:lnTo>
                <a:lnTo>
                  <a:pt x="2595" y="1474468"/>
                </a:lnTo>
                <a:lnTo>
                  <a:pt x="5915" y="1485899"/>
                </a:lnTo>
                <a:lnTo>
                  <a:pt x="8737" y="1503045"/>
                </a:lnTo>
                <a:lnTo>
                  <a:pt x="12772" y="1514475"/>
                </a:lnTo>
                <a:lnTo>
                  <a:pt x="20281" y="1525904"/>
                </a:lnTo>
                <a:lnTo>
                  <a:pt x="32678" y="1543050"/>
                </a:lnTo>
                <a:lnTo>
                  <a:pt x="45400" y="1565909"/>
                </a:lnTo>
                <a:lnTo>
                  <a:pt x="53832" y="1574800"/>
                </a:lnTo>
                <a:lnTo>
                  <a:pt x="63930" y="1582878"/>
                </a:lnTo>
                <a:lnTo>
                  <a:pt x="74767" y="1592819"/>
                </a:lnTo>
                <a:lnTo>
                  <a:pt x="85934" y="1601047"/>
                </a:lnTo>
                <a:lnTo>
                  <a:pt x="97247" y="1608831"/>
                </a:lnTo>
                <a:lnTo>
                  <a:pt x="108625" y="1618641"/>
                </a:lnTo>
                <a:lnTo>
                  <a:pt x="120032" y="1626811"/>
                </a:lnTo>
                <a:lnTo>
                  <a:pt x="131452" y="1633617"/>
                </a:lnTo>
                <a:lnTo>
                  <a:pt x="142877" y="1639817"/>
                </a:lnTo>
                <a:lnTo>
                  <a:pt x="165734" y="1651558"/>
                </a:lnTo>
                <a:lnTo>
                  <a:pt x="177164" y="1657315"/>
                </a:lnTo>
                <a:lnTo>
                  <a:pt x="188594" y="1660509"/>
                </a:lnTo>
                <a:lnTo>
                  <a:pt x="194309" y="1661361"/>
                </a:lnTo>
                <a:lnTo>
                  <a:pt x="203198" y="1664847"/>
                </a:lnTo>
                <a:lnTo>
                  <a:pt x="206903" y="1667111"/>
                </a:lnTo>
                <a:lnTo>
                  <a:pt x="216098" y="1669625"/>
                </a:lnTo>
                <a:lnTo>
                  <a:pt x="229446" y="1671041"/>
                </a:lnTo>
                <a:lnTo>
                  <a:pt x="242489" y="1671520"/>
                </a:lnTo>
                <a:lnTo>
                  <a:pt x="257225" y="1671635"/>
                </a:lnTo>
                <a:lnTo>
                  <a:pt x="268987" y="1671637"/>
                </a:lnTo>
                <a:lnTo>
                  <a:pt x="270764" y="1670684"/>
                </a:lnTo>
                <a:lnTo>
                  <a:pt x="271949" y="1669097"/>
                </a:lnTo>
                <a:lnTo>
                  <a:pt x="274318" y="16630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883217" y="2897505"/>
            <a:ext cx="1671638" cy="898806"/>
            <a:chOff x="2883217" y="2897505"/>
            <a:chExt cx="1671638" cy="898806"/>
          </a:xfrm>
        </p:grpSpPr>
        <p:sp>
          <p:nvSpPr>
            <p:cNvPr id="5" name="SMARTPenAnnotation291"/>
            <p:cNvSpPr/>
            <p:nvPr/>
          </p:nvSpPr>
          <p:spPr>
            <a:xfrm>
              <a:off x="2883217" y="3103245"/>
              <a:ext cx="236368" cy="51436"/>
            </a:xfrm>
            <a:custGeom>
              <a:avLst/>
              <a:gdLst/>
              <a:ahLst/>
              <a:cxnLst/>
              <a:rect l="0" t="0" r="0" b="0"/>
              <a:pathLst>
                <a:path w="236368" h="51436">
                  <a:moveTo>
                    <a:pt x="34290" y="25717"/>
                  </a:moveTo>
                  <a:lnTo>
                    <a:pt x="39229" y="25717"/>
                  </a:lnTo>
                  <a:lnTo>
                    <a:pt x="37120" y="25717"/>
                  </a:lnTo>
                  <a:lnTo>
                    <a:pt x="47134" y="25717"/>
                  </a:lnTo>
                  <a:lnTo>
                    <a:pt x="49520" y="24765"/>
                  </a:lnTo>
                  <a:lnTo>
                    <a:pt x="52063" y="23177"/>
                  </a:lnTo>
                  <a:lnTo>
                    <a:pt x="54711" y="21166"/>
                  </a:lnTo>
                  <a:lnTo>
                    <a:pt x="57429" y="19825"/>
                  </a:lnTo>
                  <a:lnTo>
                    <a:pt x="62989" y="18336"/>
                  </a:lnTo>
                  <a:lnTo>
                    <a:pt x="66758" y="17939"/>
                  </a:lnTo>
                  <a:lnTo>
                    <a:pt x="71175" y="17674"/>
                  </a:lnTo>
                  <a:lnTo>
                    <a:pt x="76025" y="17498"/>
                  </a:lnTo>
                  <a:lnTo>
                    <a:pt x="81164" y="16427"/>
                  </a:lnTo>
                  <a:lnTo>
                    <a:pt x="86494" y="14761"/>
                  </a:lnTo>
                  <a:lnTo>
                    <a:pt x="91953" y="12698"/>
                  </a:lnTo>
                  <a:lnTo>
                    <a:pt x="96544" y="11323"/>
                  </a:lnTo>
                  <a:lnTo>
                    <a:pt x="100558" y="10406"/>
                  </a:lnTo>
                  <a:lnTo>
                    <a:pt x="104186" y="9795"/>
                  </a:lnTo>
                  <a:lnTo>
                    <a:pt x="108510" y="9387"/>
                  </a:lnTo>
                  <a:lnTo>
                    <a:pt x="113297" y="9115"/>
                  </a:lnTo>
                  <a:lnTo>
                    <a:pt x="118394" y="8934"/>
                  </a:lnTo>
                  <a:lnTo>
                    <a:pt x="123697" y="7861"/>
                  </a:lnTo>
                  <a:lnTo>
                    <a:pt x="129137" y="6193"/>
                  </a:lnTo>
                  <a:lnTo>
                    <a:pt x="134669" y="4129"/>
                  </a:lnTo>
                  <a:lnTo>
                    <a:pt x="140262" y="2752"/>
                  </a:lnTo>
                  <a:lnTo>
                    <a:pt x="145895" y="1835"/>
                  </a:lnTo>
                  <a:lnTo>
                    <a:pt x="151556" y="1223"/>
                  </a:lnTo>
                  <a:lnTo>
                    <a:pt x="157235" y="815"/>
                  </a:lnTo>
                  <a:lnTo>
                    <a:pt x="162926" y="544"/>
                  </a:lnTo>
                  <a:lnTo>
                    <a:pt x="177497" y="161"/>
                  </a:lnTo>
                  <a:lnTo>
                    <a:pt x="216773" y="2"/>
                  </a:lnTo>
                  <a:lnTo>
                    <a:pt x="225625" y="0"/>
                  </a:lnTo>
                  <a:lnTo>
                    <a:pt x="227569" y="953"/>
                  </a:lnTo>
                  <a:lnTo>
                    <a:pt x="228865" y="2540"/>
                  </a:lnTo>
                  <a:lnTo>
                    <a:pt x="231306" y="8219"/>
                  </a:lnTo>
                  <a:lnTo>
                    <a:pt x="236367" y="8502"/>
                  </a:lnTo>
                  <a:lnTo>
                    <a:pt x="229028" y="8571"/>
                  </a:lnTo>
                  <a:lnTo>
                    <a:pt x="214997" y="8572"/>
                  </a:lnTo>
                  <a:lnTo>
                    <a:pt x="210959" y="9525"/>
                  </a:lnTo>
                  <a:lnTo>
                    <a:pt x="207314" y="11112"/>
                  </a:lnTo>
                  <a:lnTo>
                    <a:pt x="203932" y="13123"/>
                  </a:lnTo>
                  <a:lnTo>
                    <a:pt x="200724" y="14463"/>
                  </a:lnTo>
                  <a:lnTo>
                    <a:pt x="194621" y="15953"/>
                  </a:lnTo>
                  <a:lnTo>
                    <a:pt x="190707" y="17303"/>
                  </a:lnTo>
                  <a:lnTo>
                    <a:pt x="186193" y="19155"/>
                  </a:lnTo>
                  <a:lnTo>
                    <a:pt x="181279" y="21342"/>
                  </a:lnTo>
                  <a:lnTo>
                    <a:pt x="176098" y="22801"/>
                  </a:lnTo>
                  <a:lnTo>
                    <a:pt x="170738" y="23773"/>
                  </a:lnTo>
                  <a:lnTo>
                    <a:pt x="165260" y="24421"/>
                  </a:lnTo>
                  <a:lnTo>
                    <a:pt x="159704" y="24853"/>
                  </a:lnTo>
                  <a:lnTo>
                    <a:pt x="154094" y="25141"/>
                  </a:lnTo>
                  <a:lnTo>
                    <a:pt x="142782" y="25461"/>
                  </a:lnTo>
                  <a:lnTo>
                    <a:pt x="131404" y="25603"/>
                  </a:lnTo>
                  <a:lnTo>
                    <a:pt x="125702" y="26594"/>
                  </a:lnTo>
                  <a:lnTo>
                    <a:pt x="119997" y="28207"/>
                  </a:lnTo>
                  <a:lnTo>
                    <a:pt x="114288" y="30234"/>
                  </a:lnTo>
                  <a:lnTo>
                    <a:pt x="109529" y="31586"/>
                  </a:lnTo>
                  <a:lnTo>
                    <a:pt x="105405" y="32487"/>
                  </a:lnTo>
                  <a:lnTo>
                    <a:pt x="101702" y="33088"/>
                  </a:lnTo>
                  <a:lnTo>
                    <a:pt x="97329" y="33488"/>
                  </a:lnTo>
                  <a:lnTo>
                    <a:pt x="92509" y="33756"/>
                  </a:lnTo>
                  <a:lnTo>
                    <a:pt x="83025" y="34052"/>
                  </a:lnTo>
                  <a:lnTo>
                    <a:pt x="69176" y="34243"/>
                  </a:lnTo>
                  <a:lnTo>
                    <a:pt x="66120" y="34258"/>
                  </a:lnTo>
                  <a:lnTo>
                    <a:pt x="63130" y="35221"/>
                  </a:lnTo>
                  <a:lnTo>
                    <a:pt x="60184" y="36816"/>
                  </a:lnTo>
                  <a:lnTo>
                    <a:pt x="57268" y="38831"/>
                  </a:lnTo>
                  <a:lnTo>
                    <a:pt x="54371" y="40175"/>
                  </a:lnTo>
                  <a:lnTo>
                    <a:pt x="48612" y="41668"/>
                  </a:lnTo>
                  <a:lnTo>
                    <a:pt x="44791" y="42066"/>
                  </a:lnTo>
                  <a:lnTo>
                    <a:pt x="40338" y="42331"/>
                  </a:lnTo>
                  <a:lnTo>
                    <a:pt x="28606" y="42757"/>
                  </a:lnTo>
                  <a:lnTo>
                    <a:pt x="22022" y="42831"/>
                  </a:lnTo>
                  <a:lnTo>
                    <a:pt x="20397" y="43794"/>
                  </a:lnTo>
                  <a:lnTo>
                    <a:pt x="19313" y="45388"/>
                  </a:lnTo>
                  <a:lnTo>
                    <a:pt x="18590" y="47404"/>
                  </a:lnTo>
                  <a:lnTo>
                    <a:pt x="17156" y="48747"/>
                  </a:lnTo>
                  <a:lnTo>
                    <a:pt x="15247" y="49643"/>
                  </a:lnTo>
                  <a:lnTo>
                    <a:pt x="10587" y="50639"/>
                  </a:lnTo>
                  <a:lnTo>
                    <a:pt x="3560" y="51199"/>
                  </a:lnTo>
                  <a:lnTo>
                    <a:pt x="0" y="5143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92"/>
            <p:cNvSpPr/>
            <p:nvPr/>
          </p:nvSpPr>
          <p:spPr>
            <a:xfrm>
              <a:off x="3526155" y="2897505"/>
              <a:ext cx="188230" cy="102765"/>
            </a:xfrm>
            <a:custGeom>
              <a:avLst/>
              <a:gdLst/>
              <a:ahLst/>
              <a:cxnLst/>
              <a:rect l="0" t="0" r="0" b="0"/>
              <a:pathLst>
                <a:path w="188230" h="102765">
                  <a:moveTo>
                    <a:pt x="102870" y="25717"/>
                  </a:moveTo>
                  <a:lnTo>
                    <a:pt x="102870" y="21166"/>
                  </a:lnTo>
                  <a:lnTo>
                    <a:pt x="101917" y="19826"/>
                  </a:lnTo>
                  <a:lnTo>
                    <a:pt x="100330" y="18932"/>
                  </a:lnTo>
                  <a:lnTo>
                    <a:pt x="94650" y="17249"/>
                  </a:lnTo>
                  <a:lnTo>
                    <a:pt x="94454" y="14651"/>
                  </a:lnTo>
                  <a:lnTo>
                    <a:pt x="94328" y="9773"/>
                  </a:lnTo>
                  <a:lnTo>
                    <a:pt x="93365" y="9372"/>
                  </a:lnTo>
                  <a:lnTo>
                    <a:pt x="89755" y="8928"/>
                  </a:lnTo>
                  <a:lnTo>
                    <a:pt x="84976" y="8730"/>
                  </a:lnTo>
                  <a:lnTo>
                    <a:pt x="82368" y="8678"/>
                  </a:lnTo>
                  <a:lnTo>
                    <a:pt x="80629" y="7690"/>
                  </a:lnTo>
                  <a:lnTo>
                    <a:pt x="79471" y="6079"/>
                  </a:lnTo>
                  <a:lnTo>
                    <a:pt x="78698" y="4052"/>
                  </a:lnTo>
                  <a:lnTo>
                    <a:pt x="77230" y="2701"/>
                  </a:lnTo>
                  <a:lnTo>
                    <a:pt x="75299" y="1801"/>
                  </a:lnTo>
                  <a:lnTo>
                    <a:pt x="70613" y="800"/>
                  </a:lnTo>
                  <a:lnTo>
                    <a:pt x="65356" y="355"/>
                  </a:lnTo>
                  <a:lnTo>
                    <a:pt x="60111" y="70"/>
                  </a:lnTo>
                  <a:lnTo>
                    <a:pt x="30231" y="0"/>
                  </a:lnTo>
                  <a:lnTo>
                    <a:pt x="27774" y="952"/>
                  </a:lnTo>
                  <a:lnTo>
                    <a:pt x="25183" y="2540"/>
                  </a:lnTo>
                  <a:lnTo>
                    <a:pt x="18732" y="7380"/>
                  </a:lnTo>
                  <a:lnTo>
                    <a:pt x="15311" y="8043"/>
                  </a:lnTo>
                  <a:lnTo>
                    <a:pt x="13065" y="8219"/>
                  </a:lnTo>
                  <a:lnTo>
                    <a:pt x="11567" y="9289"/>
                  </a:lnTo>
                  <a:lnTo>
                    <a:pt x="10569" y="10955"/>
                  </a:lnTo>
                  <a:lnTo>
                    <a:pt x="8966" y="15922"/>
                  </a:lnTo>
                  <a:lnTo>
                    <a:pt x="8835" y="17282"/>
                  </a:lnTo>
                  <a:lnTo>
                    <a:pt x="8747" y="19141"/>
                  </a:lnTo>
                  <a:lnTo>
                    <a:pt x="8689" y="21333"/>
                  </a:lnTo>
                  <a:lnTo>
                    <a:pt x="7698" y="22795"/>
                  </a:lnTo>
                  <a:lnTo>
                    <a:pt x="6084" y="23769"/>
                  </a:lnTo>
                  <a:lnTo>
                    <a:pt x="1201" y="25332"/>
                  </a:lnTo>
                  <a:lnTo>
                    <a:pt x="801" y="26413"/>
                  </a:lnTo>
                  <a:lnTo>
                    <a:pt x="533" y="28086"/>
                  </a:lnTo>
                  <a:lnTo>
                    <a:pt x="356" y="30154"/>
                  </a:lnTo>
                  <a:lnTo>
                    <a:pt x="237" y="32485"/>
                  </a:lnTo>
                  <a:lnTo>
                    <a:pt x="31" y="41308"/>
                  </a:lnTo>
                  <a:lnTo>
                    <a:pt x="0" y="64088"/>
                  </a:lnTo>
                  <a:lnTo>
                    <a:pt x="952" y="65585"/>
                  </a:lnTo>
                  <a:lnTo>
                    <a:pt x="2540" y="66584"/>
                  </a:lnTo>
                  <a:lnTo>
                    <a:pt x="4550" y="67249"/>
                  </a:lnTo>
                  <a:lnTo>
                    <a:pt x="5891" y="68645"/>
                  </a:lnTo>
                  <a:lnTo>
                    <a:pt x="6785" y="70528"/>
                  </a:lnTo>
                  <a:lnTo>
                    <a:pt x="7381" y="72736"/>
                  </a:lnTo>
                  <a:lnTo>
                    <a:pt x="8730" y="74208"/>
                  </a:lnTo>
                  <a:lnTo>
                    <a:pt x="10582" y="75189"/>
                  </a:lnTo>
                  <a:lnTo>
                    <a:pt x="12770" y="75844"/>
                  </a:lnTo>
                  <a:lnTo>
                    <a:pt x="14228" y="77232"/>
                  </a:lnTo>
                  <a:lnTo>
                    <a:pt x="15200" y="79110"/>
                  </a:lnTo>
                  <a:lnTo>
                    <a:pt x="16760" y="84418"/>
                  </a:lnTo>
                  <a:lnTo>
                    <a:pt x="17841" y="84854"/>
                  </a:lnTo>
                  <a:lnTo>
                    <a:pt x="21582" y="85337"/>
                  </a:lnTo>
                  <a:lnTo>
                    <a:pt x="23913" y="86419"/>
                  </a:lnTo>
                  <a:lnTo>
                    <a:pt x="26419" y="88093"/>
                  </a:lnTo>
                  <a:lnTo>
                    <a:pt x="32735" y="93072"/>
                  </a:lnTo>
                  <a:lnTo>
                    <a:pt x="36139" y="93752"/>
                  </a:lnTo>
                  <a:lnTo>
                    <a:pt x="40826" y="94055"/>
                  </a:lnTo>
                  <a:lnTo>
                    <a:pt x="46085" y="94190"/>
                  </a:lnTo>
                  <a:lnTo>
                    <a:pt x="48820" y="95178"/>
                  </a:lnTo>
                  <a:lnTo>
                    <a:pt x="51597" y="96789"/>
                  </a:lnTo>
                  <a:lnTo>
                    <a:pt x="54400" y="98816"/>
                  </a:lnTo>
                  <a:lnTo>
                    <a:pt x="60055" y="101068"/>
                  </a:lnTo>
                  <a:lnTo>
                    <a:pt x="65743" y="102069"/>
                  </a:lnTo>
                  <a:lnTo>
                    <a:pt x="71447" y="102514"/>
                  </a:lnTo>
                  <a:lnTo>
                    <a:pt x="77156" y="102712"/>
                  </a:lnTo>
                  <a:lnTo>
                    <a:pt x="80012" y="102764"/>
                  </a:lnTo>
                  <a:lnTo>
                    <a:pt x="83821" y="101847"/>
                  </a:lnTo>
                  <a:lnTo>
                    <a:pt x="88266" y="100283"/>
                  </a:lnTo>
                  <a:lnTo>
                    <a:pt x="99985" y="95479"/>
                  </a:lnTo>
                  <a:lnTo>
                    <a:pt x="104127" y="94823"/>
                  </a:lnTo>
                  <a:lnTo>
                    <a:pt x="106565" y="94647"/>
                  </a:lnTo>
                  <a:lnTo>
                    <a:pt x="110096" y="94531"/>
                  </a:lnTo>
                  <a:lnTo>
                    <a:pt x="119099" y="94401"/>
                  </a:lnTo>
                  <a:lnTo>
                    <a:pt x="123214" y="93414"/>
                  </a:lnTo>
                  <a:lnTo>
                    <a:pt x="126910" y="91803"/>
                  </a:lnTo>
                  <a:lnTo>
                    <a:pt x="130327" y="89777"/>
                  </a:lnTo>
                  <a:lnTo>
                    <a:pt x="133556" y="88426"/>
                  </a:lnTo>
                  <a:lnTo>
                    <a:pt x="136662" y="87526"/>
                  </a:lnTo>
                  <a:lnTo>
                    <a:pt x="143940" y="86080"/>
                  </a:lnTo>
                  <a:lnTo>
                    <a:pt x="147476" y="83343"/>
                  </a:lnTo>
                  <a:lnTo>
                    <a:pt x="149752" y="81279"/>
                  </a:lnTo>
                  <a:lnTo>
                    <a:pt x="152222" y="79903"/>
                  </a:lnTo>
                  <a:lnTo>
                    <a:pt x="157506" y="78375"/>
                  </a:lnTo>
                  <a:lnTo>
                    <a:pt x="163030" y="77696"/>
                  </a:lnTo>
                  <a:lnTo>
                    <a:pt x="165836" y="77514"/>
                  </a:lnTo>
                  <a:lnTo>
                    <a:pt x="168660" y="76441"/>
                  </a:lnTo>
                  <a:lnTo>
                    <a:pt x="171495" y="74773"/>
                  </a:lnTo>
                  <a:lnTo>
                    <a:pt x="178338" y="69803"/>
                  </a:lnTo>
                  <a:lnTo>
                    <a:pt x="178899" y="68443"/>
                  </a:lnTo>
                  <a:lnTo>
                    <a:pt x="179273" y="66584"/>
                  </a:lnTo>
                  <a:lnTo>
                    <a:pt x="179523" y="64391"/>
                  </a:lnTo>
                  <a:lnTo>
                    <a:pt x="180642" y="62930"/>
                  </a:lnTo>
                  <a:lnTo>
                    <a:pt x="182340" y="61956"/>
                  </a:lnTo>
                  <a:lnTo>
                    <a:pt x="184425" y="61306"/>
                  </a:lnTo>
                  <a:lnTo>
                    <a:pt x="185815" y="59920"/>
                  </a:lnTo>
                  <a:lnTo>
                    <a:pt x="186742" y="58045"/>
                  </a:lnTo>
                  <a:lnTo>
                    <a:pt x="188229" y="52740"/>
                  </a:lnTo>
                  <a:lnTo>
                    <a:pt x="187398" y="51352"/>
                  </a:lnTo>
                  <a:lnTo>
                    <a:pt x="185892" y="49475"/>
                  </a:lnTo>
                  <a:lnTo>
                    <a:pt x="183935" y="47271"/>
                  </a:lnTo>
                  <a:lnTo>
                    <a:pt x="182631" y="44849"/>
                  </a:lnTo>
                  <a:lnTo>
                    <a:pt x="181761" y="42282"/>
                  </a:lnTo>
                  <a:lnTo>
                    <a:pt x="180123" y="34757"/>
                  </a:lnTo>
                  <a:lnTo>
                    <a:pt x="180068" y="31958"/>
                  </a:lnTo>
                  <a:lnTo>
                    <a:pt x="180052" y="29877"/>
                  </a:lnTo>
                  <a:lnTo>
                    <a:pt x="179090" y="28491"/>
                  </a:lnTo>
                  <a:lnTo>
                    <a:pt x="177495" y="27566"/>
                  </a:lnTo>
                  <a:lnTo>
                    <a:pt x="175480" y="26950"/>
                  </a:lnTo>
                  <a:lnTo>
                    <a:pt x="174136" y="25586"/>
                  </a:lnTo>
                  <a:lnTo>
                    <a:pt x="173241" y="23725"/>
                  </a:lnTo>
                  <a:lnTo>
                    <a:pt x="172644" y="21531"/>
                  </a:lnTo>
                  <a:lnTo>
                    <a:pt x="171293" y="20069"/>
                  </a:lnTo>
                  <a:lnTo>
                    <a:pt x="169440" y="19094"/>
                  </a:lnTo>
                  <a:lnTo>
                    <a:pt x="164842" y="18011"/>
                  </a:lnTo>
                  <a:lnTo>
                    <a:pt x="159623" y="17530"/>
                  </a:lnTo>
                  <a:lnTo>
                    <a:pt x="154128" y="17316"/>
                  </a:lnTo>
                  <a:lnTo>
                    <a:pt x="145680" y="17195"/>
                  </a:lnTo>
                  <a:lnTo>
                    <a:pt x="61700" y="17145"/>
                  </a:lnTo>
                  <a:lnTo>
                    <a:pt x="58220" y="19684"/>
                  </a:lnTo>
                  <a:lnTo>
                    <a:pt x="52775" y="24525"/>
                  </a:lnTo>
                  <a:lnTo>
                    <a:pt x="49490" y="25188"/>
                  </a:lnTo>
                  <a:lnTo>
                    <a:pt x="42862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93"/>
            <p:cNvSpPr/>
            <p:nvPr/>
          </p:nvSpPr>
          <p:spPr>
            <a:xfrm>
              <a:off x="3707413" y="3326130"/>
              <a:ext cx="118663" cy="50204"/>
            </a:xfrm>
            <a:custGeom>
              <a:avLst/>
              <a:gdLst/>
              <a:ahLst/>
              <a:cxnLst/>
              <a:rect l="0" t="0" r="0" b="0"/>
              <a:pathLst>
                <a:path w="118663" h="50204">
                  <a:moveTo>
                    <a:pt x="50199" y="8572"/>
                  </a:moveTo>
                  <a:lnTo>
                    <a:pt x="57580" y="1191"/>
                  </a:lnTo>
                  <a:lnTo>
                    <a:pt x="60782" y="529"/>
                  </a:lnTo>
                  <a:lnTo>
                    <a:pt x="62969" y="353"/>
                  </a:lnTo>
                  <a:lnTo>
                    <a:pt x="65380" y="235"/>
                  </a:lnTo>
                  <a:lnTo>
                    <a:pt x="74341" y="31"/>
                  </a:lnTo>
                  <a:lnTo>
                    <a:pt x="104772" y="0"/>
                  </a:lnTo>
                  <a:lnTo>
                    <a:pt x="106583" y="952"/>
                  </a:lnTo>
                  <a:lnTo>
                    <a:pt x="107791" y="2540"/>
                  </a:lnTo>
                  <a:lnTo>
                    <a:pt x="108597" y="4551"/>
                  </a:lnTo>
                  <a:lnTo>
                    <a:pt x="110086" y="5891"/>
                  </a:lnTo>
                  <a:lnTo>
                    <a:pt x="112031" y="6785"/>
                  </a:lnTo>
                  <a:lnTo>
                    <a:pt x="114280" y="7380"/>
                  </a:lnTo>
                  <a:lnTo>
                    <a:pt x="115780" y="8730"/>
                  </a:lnTo>
                  <a:lnTo>
                    <a:pt x="116780" y="10582"/>
                  </a:lnTo>
                  <a:lnTo>
                    <a:pt x="118384" y="15848"/>
                  </a:lnTo>
                  <a:lnTo>
                    <a:pt x="118516" y="17233"/>
                  </a:lnTo>
                  <a:lnTo>
                    <a:pt x="118604" y="19108"/>
                  </a:lnTo>
                  <a:lnTo>
                    <a:pt x="118662" y="21311"/>
                  </a:lnTo>
                  <a:lnTo>
                    <a:pt x="117749" y="22780"/>
                  </a:lnTo>
                  <a:lnTo>
                    <a:pt x="116187" y="23759"/>
                  </a:lnTo>
                  <a:lnTo>
                    <a:pt x="111388" y="25330"/>
                  </a:lnTo>
                  <a:lnTo>
                    <a:pt x="105652" y="28085"/>
                  </a:lnTo>
                  <a:lnTo>
                    <a:pt x="101455" y="30153"/>
                  </a:lnTo>
                  <a:lnTo>
                    <a:pt x="98657" y="32485"/>
                  </a:lnTo>
                  <a:lnTo>
                    <a:pt x="96792" y="34991"/>
                  </a:lnTo>
                  <a:lnTo>
                    <a:pt x="95548" y="37615"/>
                  </a:lnTo>
                  <a:lnTo>
                    <a:pt x="92815" y="39364"/>
                  </a:lnTo>
                  <a:lnTo>
                    <a:pt x="89087" y="40530"/>
                  </a:lnTo>
                  <a:lnTo>
                    <a:pt x="84697" y="41308"/>
                  </a:lnTo>
                  <a:lnTo>
                    <a:pt x="80818" y="41826"/>
                  </a:lnTo>
                  <a:lnTo>
                    <a:pt x="77279" y="42171"/>
                  </a:lnTo>
                  <a:lnTo>
                    <a:pt x="73967" y="42401"/>
                  </a:lnTo>
                  <a:lnTo>
                    <a:pt x="69854" y="43508"/>
                  </a:lnTo>
                  <a:lnTo>
                    <a:pt x="65208" y="45197"/>
                  </a:lnTo>
                  <a:lnTo>
                    <a:pt x="60205" y="47276"/>
                  </a:lnTo>
                  <a:lnTo>
                    <a:pt x="55917" y="48662"/>
                  </a:lnTo>
                  <a:lnTo>
                    <a:pt x="52106" y="49587"/>
                  </a:lnTo>
                  <a:lnTo>
                    <a:pt x="48613" y="50203"/>
                  </a:lnTo>
                  <a:lnTo>
                    <a:pt x="45332" y="49661"/>
                  </a:lnTo>
                  <a:lnTo>
                    <a:pt x="42191" y="48347"/>
                  </a:lnTo>
                  <a:lnTo>
                    <a:pt x="39146" y="46519"/>
                  </a:lnTo>
                  <a:lnTo>
                    <a:pt x="36162" y="45300"/>
                  </a:lnTo>
                  <a:lnTo>
                    <a:pt x="33221" y="44487"/>
                  </a:lnTo>
                  <a:lnTo>
                    <a:pt x="30308" y="43946"/>
                  </a:lnTo>
                  <a:lnTo>
                    <a:pt x="27414" y="43584"/>
                  </a:lnTo>
                  <a:lnTo>
                    <a:pt x="24531" y="43344"/>
                  </a:lnTo>
                  <a:lnTo>
                    <a:pt x="21657" y="43183"/>
                  </a:lnTo>
                  <a:lnTo>
                    <a:pt x="15924" y="43005"/>
                  </a:lnTo>
                  <a:lnTo>
                    <a:pt x="13062" y="42957"/>
                  </a:lnTo>
                  <a:lnTo>
                    <a:pt x="11153" y="41973"/>
                  </a:lnTo>
                  <a:lnTo>
                    <a:pt x="9881" y="40364"/>
                  </a:lnTo>
                  <a:lnTo>
                    <a:pt x="7839" y="35490"/>
                  </a:lnTo>
                  <a:lnTo>
                    <a:pt x="6719" y="34137"/>
                  </a:lnTo>
                  <a:lnTo>
                    <a:pt x="5020" y="32283"/>
                  </a:lnTo>
                  <a:lnTo>
                    <a:pt x="0" y="27014"/>
                  </a:lnTo>
                  <a:lnTo>
                    <a:pt x="540" y="25629"/>
                  </a:lnTo>
                  <a:lnTo>
                    <a:pt x="1853" y="23754"/>
                  </a:lnTo>
                  <a:lnTo>
                    <a:pt x="7016" y="17531"/>
                  </a:lnTo>
                  <a:lnTo>
                    <a:pt x="11792" y="12708"/>
                  </a:lnTo>
                  <a:lnTo>
                    <a:pt x="14117" y="11330"/>
                  </a:lnTo>
                  <a:lnTo>
                    <a:pt x="16620" y="10410"/>
                  </a:lnTo>
                  <a:lnTo>
                    <a:pt x="19240" y="9798"/>
                  </a:lnTo>
                  <a:lnTo>
                    <a:pt x="21939" y="8437"/>
                  </a:lnTo>
                  <a:lnTo>
                    <a:pt x="24692" y="6577"/>
                  </a:lnTo>
                  <a:lnTo>
                    <a:pt x="27479" y="4384"/>
                  </a:lnTo>
                  <a:lnTo>
                    <a:pt x="30290" y="2923"/>
                  </a:lnTo>
                  <a:lnTo>
                    <a:pt x="33116" y="1948"/>
                  </a:lnTo>
                  <a:lnTo>
                    <a:pt x="35953" y="1299"/>
                  </a:lnTo>
                  <a:lnTo>
                    <a:pt x="38797" y="866"/>
                  </a:lnTo>
                  <a:lnTo>
                    <a:pt x="41645" y="577"/>
                  </a:lnTo>
                  <a:lnTo>
                    <a:pt x="44496" y="385"/>
                  </a:lnTo>
                  <a:lnTo>
                    <a:pt x="47350" y="256"/>
                  </a:lnTo>
                  <a:lnTo>
                    <a:pt x="53060" y="114"/>
                  </a:lnTo>
                  <a:lnTo>
                    <a:pt x="61630" y="33"/>
                  </a:lnTo>
                  <a:lnTo>
                    <a:pt x="64487" y="975"/>
                  </a:lnTo>
                  <a:lnTo>
                    <a:pt x="67344" y="2555"/>
                  </a:lnTo>
                  <a:lnTo>
                    <a:pt x="70202" y="4560"/>
                  </a:lnTo>
                  <a:lnTo>
                    <a:pt x="73059" y="5898"/>
                  </a:lnTo>
                  <a:lnTo>
                    <a:pt x="75916" y="6789"/>
                  </a:lnTo>
                  <a:lnTo>
                    <a:pt x="78774" y="7383"/>
                  </a:lnTo>
                  <a:lnTo>
                    <a:pt x="81632" y="8732"/>
                  </a:lnTo>
                  <a:lnTo>
                    <a:pt x="84489" y="10584"/>
                  </a:lnTo>
                  <a:lnTo>
                    <a:pt x="91368" y="15849"/>
                  </a:lnTo>
                  <a:lnTo>
                    <a:pt x="92885" y="17233"/>
                  </a:lnTo>
                  <a:lnTo>
                    <a:pt x="100294" y="24411"/>
                  </a:lnTo>
                  <a:lnTo>
                    <a:pt x="100740" y="25799"/>
                  </a:lnTo>
                  <a:lnTo>
                    <a:pt x="101039" y="27677"/>
                  </a:lnTo>
                  <a:lnTo>
                    <a:pt x="101237" y="29881"/>
                  </a:lnTo>
                  <a:lnTo>
                    <a:pt x="101369" y="32303"/>
                  </a:lnTo>
                  <a:lnTo>
                    <a:pt x="101624" y="42394"/>
                  </a:lnTo>
                  <a:lnTo>
                    <a:pt x="101631" y="42724"/>
                  </a:lnTo>
                  <a:lnTo>
                    <a:pt x="99093" y="42801"/>
                  </a:lnTo>
                  <a:lnTo>
                    <a:pt x="97083" y="42821"/>
                  </a:lnTo>
                  <a:lnTo>
                    <a:pt x="95742" y="43787"/>
                  </a:lnTo>
                  <a:lnTo>
                    <a:pt x="94849" y="45384"/>
                  </a:lnTo>
                  <a:lnTo>
                    <a:pt x="94253" y="47401"/>
                  </a:lnTo>
                  <a:lnTo>
                    <a:pt x="92903" y="47793"/>
                  </a:lnTo>
                  <a:lnTo>
                    <a:pt x="91051" y="47102"/>
                  </a:lnTo>
                  <a:lnTo>
                    <a:pt x="88864" y="45688"/>
                  </a:lnTo>
                  <a:lnTo>
                    <a:pt x="85500" y="44746"/>
                  </a:lnTo>
                  <a:lnTo>
                    <a:pt x="81353" y="44118"/>
                  </a:lnTo>
                  <a:lnTo>
                    <a:pt x="76683" y="43699"/>
                  </a:lnTo>
                  <a:lnTo>
                    <a:pt x="72618" y="43420"/>
                  </a:lnTo>
                  <a:lnTo>
                    <a:pt x="68955" y="43234"/>
                  </a:lnTo>
                  <a:lnTo>
                    <a:pt x="62345" y="43028"/>
                  </a:lnTo>
                  <a:lnTo>
                    <a:pt x="56232" y="42936"/>
                  </a:lnTo>
                  <a:lnTo>
                    <a:pt x="53269" y="41958"/>
                  </a:lnTo>
                  <a:lnTo>
                    <a:pt x="50340" y="40355"/>
                  </a:lnTo>
                  <a:lnTo>
                    <a:pt x="47436" y="38333"/>
                  </a:lnTo>
                  <a:lnTo>
                    <a:pt x="45499" y="36032"/>
                  </a:lnTo>
                  <a:lnTo>
                    <a:pt x="44209" y="33547"/>
                  </a:lnTo>
                  <a:lnTo>
                    <a:pt x="43348" y="30937"/>
                  </a:lnTo>
                  <a:lnTo>
                    <a:pt x="41822" y="29197"/>
                  </a:lnTo>
                  <a:lnTo>
                    <a:pt x="39852" y="28037"/>
                  </a:lnTo>
                  <a:lnTo>
                    <a:pt x="37585" y="27264"/>
                  </a:lnTo>
                  <a:lnTo>
                    <a:pt x="36075" y="25796"/>
                  </a:lnTo>
                  <a:lnTo>
                    <a:pt x="35068" y="23865"/>
                  </a:lnTo>
                  <a:lnTo>
                    <a:pt x="34396" y="21624"/>
                  </a:lnTo>
                  <a:lnTo>
                    <a:pt x="32997" y="20131"/>
                  </a:lnTo>
                  <a:lnTo>
                    <a:pt x="31111" y="19136"/>
                  </a:lnTo>
                  <a:lnTo>
                    <a:pt x="28901" y="18472"/>
                  </a:lnTo>
                  <a:lnTo>
                    <a:pt x="27428" y="17077"/>
                  </a:lnTo>
                  <a:lnTo>
                    <a:pt x="26446" y="15195"/>
                  </a:lnTo>
                  <a:lnTo>
                    <a:pt x="24869" y="9880"/>
                  </a:lnTo>
                  <a:lnTo>
                    <a:pt x="25693" y="9444"/>
                  </a:lnTo>
                  <a:lnTo>
                    <a:pt x="29147" y="8960"/>
                  </a:lnTo>
                  <a:lnTo>
                    <a:pt x="30449" y="7878"/>
                  </a:lnTo>
                  <a:lnTo>
                    <a:pt x="31318" y="6204"/>
                  </a:lnTo>
                  <a:lnTo>
                    <a:pt x="31897" y="4136"/>
                  </a:lnTo>
                  <a:lnTo>
                    <a:pt x="33235" y="2757"/>
                  </a:lnTo>
                  <a:lnTo>
                    <a:pt x="35079" y="1838"/>
                  </a:lnTo>
                  <a:lnTo>
                    <a:pt x="37262" y="1225"/>
                  </a:lnTo>
                  <a:lnTo>
                    <a:pt x="39669" y="816"/>
                  </a:lnTo>
                  <a:lnTo>
                    <a:pt x="42227" y="544"/>
                  </a:lnTo>
                  <a:lnTo>
                    <a:pt x="44884" y="363"/>
                  </a:lnTo>
                  <a:lnTo>
                    <a:pt x="47608" y="242"/>
                  </a:lnTo>
                  <a:lnTo>
                    <a:pt x="53175" y="107"/>
                  </a:lnTo>
                  <a:lnTo>
                    <a:pt x="95815" y="0"/>
                  </a:lnTo>
                  <a:lnTo>
                    <a:pt x="98708" y="952"/>
                  </a:lnTo>
                  <a:lnTo>
                    <a:pt x="101588" y="2540"/>
                  </a:lnTo>
                  <a:lnTo>
                    <a:pt x="108504" y="7380"/>
                  </a:lnTo>
                  <a:lnTo>
                    <a:pt x="110024" y="8730"/>
                  </a:lnTo>
                  <a:lnTo>
                    <a:pt x="114252" y="12770"/>
                  </a:lnTo>
                  <a:lnTo>
                    <a:pt x="114809" y="14228"/>
                  </a:lnTo>
                  <a:lnTo>
                    <a:pt x="114227" y="15200"/>
                  </a:lnTo>
                  <a:lnTo>
                    <a:pt x="112887" y="15848"/>
                  </a:lnTo>
                  <a:lnTo>
                    <a:pt x="111993" y="17233"/>
                  </a:lnTo>
                  <a:lnTo>
                    <a:pt x="111398" y="19108"/>
                  </a:lnTo>
                  <a:lnTo>
                    <a:pt x="110442" y="24411"/>
                  </a:lnTo>
                  <a:lnTo>
                    <a:pt x="109411" y="24847"/>
                  </a:lnTo>
                  <a:lnTo>
                    <a:pt x="105725" y="25330"/>
                  </a:lnTo>
                  <a:lnTo>
                    <a:pt x="103409" y="26412"/>
                  </a:lnTo>
                  <a:lnTo>
                    <a:pt x="100913" y="28085"/>
                  </a:lnTo>
                  <a:lnTo>
                    <a:pt x="94612" y="33064"/>
                  </a:lnTo>
                  <a:lnTo>
                    <a:pt x="91211" y="33745"/>
                  </a:lnTo>
                  <a:lnTo>
                    <a:pt x="88970" y="33926"/>
                  </a:lnTo>
                  <a:lnTo>
                    <a:pt x="86524" y="34048"/>
                  </a:lnTo>
                  <a:lnTo>
                    <a:pt x="81266" y="34182"/>
                  </a:lnTo>
                  <a:lnTo>
                    <a:pt x="78531" y="33265"/>
                  </a:lnTo>
                  <a:lnTo>
                    <a:pt x="75754" y="31702"/>
                  </a:lnTo>
                  <a:lnTo>
                    <a:pt x="69005" y="26899"/>
                  </a:lnTo>
                  <a:lnTo>
                    <a:pt x="65543" y="26243"/>
                  </a:lnTo>
                  <a:lnTo>
                    <a:pt x="60109" y="25821"/>
                  </a:lnTo>
                  <a:lnTo>
                    <a:pt x="56826" y="25763"/>
                  </a:lnTo>
                  <a:lnTo>
                    <a:pt x="54617" y="25748"/>
                  </a:lnTo>
                  <a:lnTo>
                    <a:pt x="53144" y="24785"/>
                  </a:lnTo>
                  <a:lnTo>
                    <a:pt x="52162" y="23191"/>
                  </a:lnTo>
                  <a:lnTo>
                    <a:pt x="50199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94"/>
            <p:cNvSpPr/>
            <p:nvPr/>
          </p:nvSpPr>
          <p:spPr>
            <a:xfrm>
              <a:off x="4426268" y="3274695"/>
              <a:ext cx="128587" cy="85726"/>
            </a:xfrm>
            <a:custGeom>
              <a:avLst/>
              <a:gdLst/>
              <a:ahLst/>
              <a:cxnLst/>
              <a:rect l="0" t="0" r="0" b="0"/>
              <a:pathLst>
                <a:path w="128587" h="85726">
                  <a:moveTo>
                    <a:pt x="51434" y="0"/>
                  </a:moveTo>
                  <a:lnTo>
                    <a:pt x="17529" y="0"/>
                  </a:lnTo>
                  <a:lnTo>
                    <a:pt x="17315" y="2540"/>
                  </a:lnTo>
                  <a:lnTo>
                    <a:pt x="17178" y="7381"/>
                  </a:lnTo>
                  <a:lnTo>
                    <a:pt x="16214" y="7778"/>
                  </a:lnTo>
                  <a:lnTo>
                    <a:pt x="12604" y="8219"/>
                  </a:lnTo>
                  <a:lnTo>
                    <a:pt x="11259" y="9289"/>
                  </a:lnTo>
                  <a:lnTo>
                    <a:pt x="10363" y="10955"/>
                  </a:lnTo>
                  <a:lnTo>
                    <a:pt x="9766" y="13019"/>
                  </a:lnTo>
                  <a:lnTo>
                    <a:pt x="8415" y="15346"/>
                  </a:lnTo>
                  <a:lnTo>
                    <a:pt x="6562" y="17851"/>
                  </a:lnTo>
                  <a:lnTo>
                    <a:pt x="1295" y="24163"/>
                  </a:lnTo>
                  <a:lnTo>
                    <a:pt x="863" y="25634"/>
                  </a:lnTo>
                  <a:lnTo>
                    <a:pt x="575" y="27566"/>
                  </a:lnTo>
                  <a:lnTo>
                    <a:pt x="383" y="29807"/>
                  </a:lnTo>
                  <a:lnTo>
                    <a:pt x="255" y="32254"/>
                  </a:lnTo>
                  <a:lnTo>
                    <a:pt x="33" y="41277"/>
                  </a:lnTo>
                  <a:lnTo>
                    <a:pt x="0" y="55591"/>
                  </a:lnTo>
                  <a:lnTo>
                    <a:pt x="952" y="57063"/>
                  </a:lnTo>
                  <a:lnTo>
                    <a:pt x="2539" y="58044"/>
                  </a:lnTo>
                  <a:lnTo>
                    <a:pt x="4550" y="58699"/>
                  </a:lnTo>
                  <a:lnTo>
                    <a:pt x="6843" y="60087"/>
                  </a:lnTo>
                  <a:lnTo>
                    <a:pt x="9324" y="61966"/>
                  </a:lnTo>
                  <a:lnTo>
                    <a:pt x="16686" y="68192"/>
                  </a:lnTo>
                  <a:lnTo>
                    <a:pt x="24485" y="75927"/>
                  </a:lnTo>
                  <a:lnTo>
                    <a:pt x="27709" y="76607"/>
                  </a:lnTo>
                  <a:lnTo>
                    <a:pt x="29902" y="76789"/>
                  </a:lnTo>
                  <a:lnTo>
                    <a:pt x="32317" y="76910"/>
                  </a:lnTo>
                  <a:lnTo>
                    <a:pt x="37540" y="77044"/>
                  </a:lnTo>
                  <a:lnTo>
                    <a:pt x="40266" y="78033"/>
                  </a:lnTo>
                  <a:lnTo>
                    <a:pt x="43036" y="79644"/>
                  </a:lnTo>
                  <a:lnTo>
                    <a:pt x="45836" y="81671"/>
                  </a:lnTo>
                  <a:lnTo>
                    <a:pt x="48654" y="83022"/>
                  </a:lnTo>
                  <a:lnTo>
                    <a:pt x="51486" y="83923"/>
                  </a:lnTo>
                  <a:lnTo>
                    <a:pt x="58323" y="85369"/>
                  </a:lnTo>
                  <a:lnTo>
                    <a:pt x="61799" y="85566"/>
                  </a:lnTo>
                  <a:lnTo>
                    <a:pt x="66518" y="85654"/>
                  </a:lnTo>
                  <a:lnTo>
                    <a:pt x="105729" y="85725"/>
                  </a:lnTo>
                  <a:lnTo>
                    <a:pt x="107633" y="84772"/>
                  </a:lnTo>
                  <a:lnTo>
                    <a:pt x="108903" y="83184"/>
                  </a:lnTo>
                  <a:lnTo>
                    <a:pt x="109749" y="81174"/>
                  </a:lnTo>
                  <a:lnTo>
                    <a:pt x="111266" y="79833"/>
                  </a:lnTo>
                  <a:lnTo>
                    <a:pt x="113229" y="78939"/>
                  </a:lnTo>
                  <a:lnTo>
                    <a:pt x="118674" y="77505"/>
                  </a:lnTo>
                  <a:lnTo>
                    <a:pt x="120073" y="76435"/>
                  </a:lnTo>
                  <a:lnTo>
                    <a:pt x="121958" y="74769"/>
                  </a:lnTo>
                  <a:lnTo>
                    <a:pt x="127277" y="69802"/>
                  </a:lnTo>
                  <a:lnTo>
                    <a:pt x="127714" y="68442"/>
                  </a:lnTo>
                  <a:lnTo>
                    <a:pt x="128005" y="66583"/>
                  </a:lnTo>
                  <a:lnTo>
                    <a:pt x="128471" y="61306"/>
                  </a:lnTo>
                  <a:lnTo>
                    <a:pt x="128510" y="59920"/>
                  </a:lnTo>
                  <a:lnTo>
                    <a:pt x="128586" y="35620"/>
                  </a:lnTo>
                  <a:lnTo>
                    <a:pt x="127634" y="34224"/>
                  </a:lnTo>
                  <a:lnTo>
                    <a:pt x="126046" y="32341"/>
                  </a:lnTo>
                  <a:lnTo>
                    <a:pt x="121205" y="27026"/>
                  </a:lnTo>
                  <a:lnTo>
                    <a:pt x="115816" y="21554"/>
                  </a:lnTo>
                  <a:lnTo>
                    <a:pt x="113406" y="20084"/>
                  </a:lnTo>
                  <a:lnTo>
                    <a:pt x="110846" y="19104"/>
                  </a:lnTo>
                  <a:lnTo>
                    <a:pt x="108187" y="18451"/>
                  </a:lnTo>
                  <a:lnTo>
                    <a:pt x="105461" y="17063"/>
                  </a:lnTo>
                  <a:lnTo>
                    <a:pt x="102693" y="15185"/>
                  </a:lnTo>
                  <a:lnTo>
                    <a:pt x="99894" y="12981"/>
                  </a:lnTo>
                  <a:lnTo>
                    <a:pt x="97076" y="11511"/>
                  </a:lnTo>
                  <a:lnTo>
                    <a:pt x="94244" y="10531"/>
                  </a:lnTo>
                  <a:lnTo>
                    <a:pt x="91404" y="9878"/>
                  </a:lnTo>
                  <a:lnTo>
                    <a:pt x="87606" y="9443"/>
                  </a:lnTo>
                  <a:lnTo>
                    <a:pt x="83169" y="9153"/>
                  </a:lnTo>
                  <a:lnTo>
                    <a:pt x="74111" y="8830"/>
                  </a:lnTo>
                  <a:lnTo>
                    <a:pt x="63657" y="8648"/>
                  </a:lnTo>
                  <a:lnTo>
                    <a:pt x="17144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95"/>
            <p:cNvSpPr/>
            <p:nvPr/>
          </p:nvSpPr>
          <p:spPr>
            <a:xfrm>
              <a:off x="2909332" y="3737717"/>
              <a:ext cx="118311" cy="58594"/>
            </a:xfrm>
            <a:custGeom>
              <a:avLst/>
              <a:gdLst/>
              <a:ahLst/>
              <a:cxnLst/>
              <a:rect l="0" t="0" r="0" b="0"/>
              <a:pathLst>
                <a:path w="118311" h="58594">
                  <a:moveTo>
                    <a:pt x="51037" y="17037"/>
                  </a:moveTo>
                  <a:lnTo>
                    <a:pt x="75201" y="17037"/>
                  </a:lnTo>
                  <a:lnTo>
                    <a:pt x="75719" y="17990"/>
                  </a:lnTo>
                  <a:lnTo>
                    <a:pt x="76064" y="19578"/>
                  </a:lnTo>
                  <a:lnTo>
                    <a:pt x="76295" y="21589"/>
                  </a:lnTo>
                  <a:lnTo>
                    <a:pt x="77401" y="22929"/>
                  </a:lnTo>
                  <a:lnTo>
                    <a:pt x="79090" y="23823"/>
                  </a:lnTo>
                  <a:lnTo>
                    <a:pt x="85219" y="25579"/>
                  </a:lnTo>
                  <a:lnTo>
                    <a:pt x="85255" y="26542"/>
                  </a:lnTo>
                  <a:lnTo>
                    <a:pt x="85296" y="30152"/>
                  </a:lnTo>
                  <a:lnTo>
                    <a:pt x="84354" y="31495"/>
                  </a:lnTo>
                  <a:lnTo>
                    <a:pt x="82773" y="32391"/>
                  </a:lnTo>
                  <a:lnTo>
                    <a:pt x="77944" y="33829"/>
                  </a:lnTo>
                  <a:lnTo>
                    <a:pt x="76595" y="34899"/>
                  </a:lnTo>
                  <a:lnTo>
                    <a:pt x="74743" y="36565"/>
                  </a:lnTo>
                  <a:lnTo>
                    <a:pt x="72556" y="38628"/>
                  </a:lnTo>
                  <a:lnTo>
                    <a:pt x="70146" y="40004"/>
                  </a:lnTo>
                  <a:lnTo>
                    <a:pt x="67587" y="40921"/>
                  </a:lnTo>
                  <a:lnTo>
                    <a:pt x="64928" y="41532"/>
                  </a:lnTo>
                  <a:lnTo>
                    <a:pt x="61250" y="41940"/>
                  </a:lnTo>
                  <a:lnTo>
                    <a:pt x="56893" y="42212"/>
                  </a:lnTo>
                  <a:lnTo>
                    <a:pt x="47925" y="42514"/>
                  </a:lnTo>
                  <a:lnTo>
                    <a:pt x="34406" y="42708"/>
                  </a:lnTo>
                  <a:lnTo>
                    <a:pt x="22564" y="42746"/>
                  </a:lnTo>
                  <a:lnTo>
                    <a:pt x="19673" y="41796"/>
                  </a:lnTo>
                  <a:lnTo>
                    <a:pt x="16793" y="40211"/>
                  </a:lnTo>
                  <a:lnTo>
                    <a:pt x="9877" y="35374"/>
                  </a:lnTo>
                  <a:lnTo>
                    <a:pt x="8357" y="34024"/>
                  </a:lnTo>
                  <a:lnTo>
                    <a:pt x="0" y="25994"/>
                  </a:lnTo>
                  <a:lnTo>
                    <a:pt x="820" y="24914"/>
                  </a:lnTo>
                  <a:lnTo>
                    <a:pt x="2319" y="23241"/>
                  </a:lnTo>
                  <a:lnTo>
                    <a:pt x="7018" y="18263"/>
                  </a:lnTo>
                  <a:lnTo>
                    <a:pt x="12383" y="12850"/>
                  </a:lnTo>
                  <a:lnTo>
                    <a:pt x="14790" y="11388"/>
                  </a:lnTo>
                  <a:lnTo>
                    <a:pt x="17348" y="10414"/>
                  </a:lnTo>
                  <a:lnTo>
                    <a:pt x="20005" y="9764"/>
                  </a:lnTo>
                  <a:lnTo>
                    <a:pt x="22729" y="9331"/>
                  </a:lnTo>
                  <a:lnTo>
                    <a:pt x="25498" y="9043"/>
                  </a:lnTo>
                  <a:lnTo>
                    <a:pt x="28296" y="8850"/>
                  </a:lnTo>
                  <a:lnTo>
                    <a:pt x="32067" y="7769"/>
                  </a:lnTo>
                  <a:lnTo>
                    <a:pt x="36485" y="6096"/>
                  </a:lnTo>
                  <a:lnTo>
                    <a:pt x="41336" y="4029"/>
                  </a:lnTo>
                  <a:lnTo>
                    <a:pt x="45522" y="2650"/>
                  </a:lnTo>
                  <a:lnTo>
                    <a:pt x="49266" y="1731"/>
                  </a:lnTo>
                  <a:lnTo>
                    <a:pt x="52714" y="1118"/>
                  </a:lnTo>
                  <a:lnTo>
                    <a:pt x="56917" y="710"/>
                  </a:lnTo>
                  <a:lnTo>
                    <a:pt x="61625" y="437"/>
                  </a:lnTo>
                  <a:lnTo>
                    <a:pt x="73766" y="0"/>
                  </a:lnTo>
                  <a:lnTo>
                    <a:pt x="76668" y="917"/>
                  </a:lnTo>
                  <a:lnTo>
                    <a:pt x="80507" y="2481"/>
                  </a:lnTo>
                  <a:lnTo>
                    <a:pt x="91255" y="7283"/>
                  </a:lnTo>
                  <a:lnTo>
                    <a:pt x="93089" y="7677"/>
                  </a:lnTo>
                  <a:lnTo>
                    <a:pt x="95264" y="7940"/>
                  </a:lnTo>
                  <a:lnTo>
                    <a:pt x="97667" y="8115"/>
                  </a:lnTo>
                  <a:lnTo>
                    <a:pt x="99269" y="9184"/>
                  </a:lnTo>
                  <a:lnTo>
                    <a:pt x="100337" y="10849"/>
                  </a:lnTo>
                  <a:lnTo>
                    <a:pt x="101049" y="12912"/>
                  </a:lnTo>
                  <a:lnTo>
                    <a:pt x="102476" y="14287"/>
                  </a:lnTo>
                  <a:lnTo>
                    <a:pt x="104380" y="15204"/>
                  </a:lnTo>
                  <a:lnTo>
                    <a:pt x="106601" y="15815"/>
                  </a:lnTo>
                  <a:lnTo>
                    <a:pt x="108083" y="17175"/>
                  </a:lnTo>
                  <a:lnTo>
                    <a:pt x="109070" y="19035"/>
                  </a:lnTo>
                  <a:lnTo>
                    <a:pt x="109729" y="21226"/>
                  </a:lnTo>
                  <a:lnTo>
                    <a:pt x="111120" y="23640"/>
                  </a:lnTo>
                  <a:lnTo>
                    <a:pt x="113000" y="26202"/>
                  </a:lnTo>
                  <a:lnTo>
                    <a:pt x="118310" y="32606"/>
                  </a:lnTo>
                  <a:lnTo>
                    <a:pt x="117794" y="34084"/>
                  </a:lnTo>
                  <a:lnTo>
                    <a:pt x="116496" y="36022"/>
                  </a:lnTo>
                  <a:lnTo>
                    <a:pt x="114679" y="38266"/>
                  </a:lnTo>
                  <a:lnTo>
                    <a:pt x="112515" y="39762"/>
                  </a:lnTo>
                  <a:lnTo>
                    <a:pt x="110120" y="40760"/>
                  </a:lnTo>
                  <a:lnTo>
                    <a:pt x="107571" y="41425"/>
                  </a:lnTo>
                  <a:lnTo>
                    <a:pt x="105872" y="42821"/>
                  </a:lnTo>
                  <a:lnTo>
                    <a:pt x="104739" y="44704"/>
                  </a:lnTo>
                  <a:lnTo>
                    <a:pt x="103983" y="46912"/>
                  </a:lnTo>
                  <a:lnTo>
                    <a:pt x="102527" y="48384"/>
                  </a:lnTo>
                  <a:lnTo>
                    <a:pt x="100604" y="49365"/>
                  </a:lnTo>
                  <a:lnTo>
                    <a:pt x="98369" y="50019"/>
                  </a:lnTo>
                  <a:lnTo>
                    <a:pt x="94974" y="51408"/>
                  </a:lnTo>
                  <a:lnTo>
                    <a:pt x="90806" y="53286"/>
                  </a:lnTo>
                  <a:lnTo>
                    <a:pt x="86122" y="55491"/>
                  </a:lnTo>
                  <a:lnTo>
                    <a:pt x="82047" y="56961"/>
                  </a:lnTo>
                  <a:lnTo>
                    <a:pt x="78378" y="57940"/>
                  </a:lnTo>
                  <a:lnTo>
                    <a:pt x="74980" y="58593"/>
                  </a:lnTo>
                  <a:lnTo>
                    <a:pt x="71761" y="58077"/>
                  </a:lnTo>
                  <a:lnTo>
                    <a:pt x="68664" y="56780"/>
                  </a:lnTo>
                  <a:lnTo>
                    <a:pt x="65646" y="54962"/>
                  </a:lnTo>
                  <a:lnTo>
                    <a:pt x="62681" y="53751"/>
                  </a:lnTo>
                  <a:lnTo>
                    <a:pt x="59753" y="52943"/>
                  </a:lnTo>
                  <a:lnTo>
                    <a:pt x="56847" y="52405"/>
                  </a:lnTo>
                  <a:lnTo>
                    <a:pt x="53958" y="51093"/>
                  </a:lnTo>
                  <a:lnTo>
                    <a:pt x="51080" y="49266"/>
                  </a:lnTo>
                  <a:lnTo>
                    <a:pt x="48208" y="47096"/>
                  </a:lnTo>
                  <a:lnTo>
                    <a:pt x="45341" y="45649"/>
                  </a:lnTo>
                  <a:lnTo>
                    <a:pt x="42477" y="44685"/>
                  </a:lnTo>
                  <a:lnTo>
                    <a:pt x="39616" y="44041"/>
                  </a:lnTo>
                  <a:lnTo>
                    <a:pt x="37708" y="42660"/>
                  </a:lnTo>
                  <a:lnTo>
                    <a:pt x="36436" y="40787"/>
                  </a:lnTo>
                  <a:lnTo>
                    <a:pt x="35588" y="38585"/>
                  </a:lnTo>
                  <a:lnTo>
                    <a:pt x="34071" y="36165"/>
                  </a:lnTo>
                  <a:lnTo>
                    <a:pt x="32106" y="33600"/>
                  </a:lnTo>
                  <a:lnTo>
                    <a:pt x="26660" y="27188"/>
                  </a:lnTo>
                  <a:lnTo>
                    <a:pt x="26214" y="25710"/>
                  </a:lnTo>
                  <a:lnTo>
                    <a:pt x="25916" y="23772"/>
                  </a:lnTo>
                  <a:lnTo>
                    <a:pt x="25438" y="18368"/>
                  </a:lnTo>
                  <a:lnTo>
                    <a:pt x="25398" y="16972"/>
                  </a:lnTo>
                  <a:lnTo>
                    <a:pt x="25355" y="12881"/>
                  </a:lnTo>
                  <a:lnTo>
                    <a:pt x="26296" y="11409"/>
                  </a:lnTo>
                  <a:lnTo>
                    <a:pt x="27876" y="10428"/>
                  </a:lnTo>
                  <a:lnTo>
                    <a:pt x="29881" y="9774"/>
                  </a:lnTo>
                  <a:lnTo>
                    <a:pt x="32171" y="8385"/>
                  </a:lnTo>
                  <a:lnTo>
                    <a:pt x="34650" y="6507"/>
                  </a:lnTo>
                  <a:lnTo>
                    <a:pt x="37255" y="4302"/>
                  </a:lnTo>
                  <a:lnTo>
                    <a:pt x="39944" y="2832"/>
                  </a:lnTo>
                  <a:lnTo>
                    <a:pt x="42689" y="1852"/>
                  </a:lnTo>
                  <a:lnTo>
                    <a:pt x="45472" y="1199"/>
                  </a:lnTo>
                  <a:lnTo>
                    <a:pt x="48280" y="764"/>
                  </a:lnTo>
                  <a:lnTo>
                    <a:pt x="51104" y="473"/>
                  </a:lnTo>
                  <a:lnTo>
                    <a:pt x="53939" y="280"/>
                  </a:lnTo>
                  <a:lnTo>
                    <a:pt x="57734" y="1103"/>
                  </a:lnTo>
                  <a:lnTo>
                    <a:pt x="62170" y="2605"/>
                  </a:lnTo>
                  <a:lnTo>
                    <a:pt x="67032" y="4558"/>
                  </a:lnTo>
                  <a:lnTo>
                    <a:pt x="71225" y="5861"/>
                  </a:lnTo>
                  <a:lnTo>
                    <a:pt x="74973" y="6729"/>
                  </a:lnTo>
                  <a:lnTo>
                    <a:pt x="78425" y="7307"/>
                  </a:lnTo>
                  <a:lnTo>
                    <a:pt x="81678" y="8646"/>
                  </a:lnTo>
                  <a:lnTo>
                    <a:pt x="84800" y="10491"/>
                  </a:lnTo>
                  <a:lnTo>
                    <a:pt x="87833" y="12673"/>
                  </a:lnTo>
                  <a:lnTo>
                    <a:pt x="90808" y="14128"/>
                  </a:lnTo>
                  <a:lnTo>
                    <a:pt x="93743" y="15098"/>
                  </a:lnTo>
                  <a:lnTo>
                    <a:pt x="96653" y="15744"/>
                  </a:lnTo>
                  <a:lnTo>
                    <a:pt x="98593" y="17128"/>
                  </a:lnTo>
                  <a:lnTo>
                    <a:pt x="99886" y="19003"/>
                  </a:lnTo>
                  <a:lnTo>
                    <a:pt x="100748" y="21205"/>
                  </a:lnTo>
                  <a:lnTo>
                    <a:pt x="101323" y="23626"/>
                  </a:lnTo>
                  <a:lnTo>
                    <a:pt x="101706" y="26192"/>
                  </a:lnTo>
                  <a:lnTo>
                    <a:pt x="102321" y="32604"/>
                  </a:lnTo>
                  <a:lnTo>
                    <a:pt x="102372" y="34083"/>
                  </a:lnTo>
                  <a:lnTo>
                    <a:pt x="102469" y="42361"/>
                  </a:lnTo>
                  <a:lnTo>
                    <a:pt x="101517" y="43445"/>
                  </a:lnTo>
                  <a:lnTo>
                    <a:pt x="97920" y="47189"/>
                  </a:lnTo>
                  <a:lnTo>
                    <a:pt x="95628" y="48568"/>
                  </a:lnTo>
                  <a:lnTo>
                    <a:pt x="93147" y="49489"/>
                  </a:lnTo>
                  <a:lnTo>
                    <a:pt x="90541" y="50101"/>
                  </a:lnTo>
                  <a:lnTo>
                    <a:pt x="87850" y="50510"/>
                  </a:lnTo>
                  <a:lnTo>
                    <a:pt x="85104" y="50783"/>
                  </a:lnTo>
                  <a:lnTo>
                    <a:pt x="82321" y="50964"/>
                  </a:lnTo>
                  <a:lnTo>
                    <a:pt x="79513" y="51085"/>
                  </a:lnTo>
                  <a:lnTo>
                    <a:pt x="73853" y="51220"/>
                  </a:lnTo>
                  <a:lnTo>
                    <a:pt x="71011" y="50303"/>
                  </a:lnTo>
                  <a:lnTo>
                    <a:pt x="68163" y="48740"/>
                  </a:lnTo>
                  <a:lnTo>
                    <a:pt x="65312" y="46745"/>
                  </a:lnTo>
                  <a:lnTo>
                    <a:pt x="62459" y="45415"/>
                  </a:lnTo>
                  <a:lnTo>
                    <a:pt x="59604" y="44528"/>
                  </a:lnTo>
                  <a:lnTo>
                    <a:pt x="56749" y="43937"/>
                  </a:lnTo>
                  <a:lnTo>
                    <a:pt x="54845" y="42591"/>
                  </a:lnTo>
                  <a:lnTo>
                    <a:pt x="53576" y="40741"/>
                  </a:lnTo>
                  <a:lnTo>
                    <a:pt x="52730" y="38555"/>
                  </a:lnTo>
                  <a:lnTo>
                    <a:pt x="51213" y="37097"/>
                  </a:lnTo>
                  <a:lnTo>
                    <a:pt x="49250" y="36126"/>
                  </a:lnTo>
                  <a:lnTo>
                    <a:pt x="46988" y="35478"/>
                  </a:lnTo>
                  <a:lnTo>
                    <a:pt x="45480" y="34094"/>
                  </a:lnTo>
                  <a:lnTo>
                    <a:pt x="44475" y="32218"/>
                  </a:lnTo>
                  <a:lnTo>
                    <a:pt x="42862" y="26916"/>
                  </a:lnTo>
                  <a:lnTo>
                    <a:pt x="42730" y="25528"/>
                  </a:lnTo>
                  <a:lnTo>
                    <a:pt x="42642" y="23650"/>
                  </a:lnTo>
                  <a:lnTo>
                    <a:pt x="42583" y="21446"/>
                  </a:lnTo>
                  <a:lnTo>
                    <a:pt x="43496" y="19976"/>
                  </a:lnTo>
                  <a:lnTo>
                    <a:pt x="45057" y="18997"/>
                  </a:lnTo>
                  <a:lnTo>
                    <a:pt x="49856" y="17425"/>
                  </a:lnTo>
                  <a:lnTo>
                    <a:pt x="53053" y="17210"/>
                  </a:lnTo>
                  <a:lnTo>
                    <a:pt x="55238" y="17153"/>
                  </a:lnTo>
                  <a:lnTo>
                    <a:pt x="85328" y="17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3479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f(x) = { x+1  if x&lt;0</a:t>
            </a:r>
          </a:p>
          <a:p>
            <a:pPr>
              <a:buNone/>
            </a:pPr>
            <a:r>
              <a:rPr lang="en-US" dirty="0" smtClean="0"/>
              <a:t>		{1 	if 0≤ x &lt; 4</a:t>
            </a:r>
          </a:p>
          <a:p>
            <a:pPr>
              <a:buNone/>
            </a:pPr>
            <a:r>
              <a:rPr lang="en-US" dirty="0" smtClean="0"/>
              <a:t>		{2x-4 if x≥4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Find f(2)</a:t>
            </a:r>
          </a:p>
          <a:p>
            <a:pPr>
              <a:buNone/>
            </a:pPr>
            <a:r>
              <a:rPr lang="en-US" dirty="0" smtClean="0"/>
              <a:t>f(-2)</a:t>
            </a:r>
          </a:p>
          <a:p>
            <a:pPr>
              <a:buNone/>
            </a:pPr>
            <a:r>
              <a:rPr lang="en-US" dirty="0" smtClean="0"/>
              <a:t>f(0)</a:t>
            </a:r>
          </a:p>
          <a:p>
            <a:pPr>
              <a:buNone/>
            </a:pPr>
            <a:r>
              <a:rPr lang="en-US" dirty="0" smtClean="0"/>
              <a:t>Find any values that f(x)=0.</a:t>
            </a:r>
            <a:endParaRPr lang="en-US" dirty="0"/>
          </a:p>
        </p:txBody>
      </p:sp>
      <p:pic>
        <p:nvPicPr>
          <p:cNvPr id="4" name="Picture 3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3883279" cy="3895725"/>
          </a:xfrm>
          <a:prstGeom prst="rect">
            <a:avLst/>
          </a:prstGeom>
        </p:spPr>
      </p:pic>
      <p:sp>
        <p:nvSpPr>
          <p:cNvPr id="5" name="SMARTPenAnnotation222"/>
          <p:cNvSpPr/>
          <p:nvPr/>
        </p:nvSpPr>
        <p:spPr>
          <a:xfrm>
            <a:off x="2703308" y="1783080"/>
            <a:ext cx="411345" cy="25718"/>
          </a:xfrm>
          <a:custGeom>
            <a:avLst/>
            <a:gdLst/>
            <a:ahLst/>
            <a:cxnLst/>
            <a:rect l="0" t="0" r="0" b="0"/>
            <a:pathLst>
              <a:path w="411345" h="25718">
                <a:moveTo>
                  <a:pt x="17031" y="25717"/>
                </a:moveTo>
                <a:lnTo>
                  <a:pt x="0" y="25717"/>
                </a:lnTo>
                <a:lnTo>
                  <a:pt x="21220" y="25717"/>
                </a:lnTo>
                <a:lnTo>
                  <a:pt x="24587" y="24765"/>
                </a:lnTo>
                <a:lnTo>
                  <a:pt x="28736" y="23177"/>
                </a:lnTo>
                <a:lnTo>
                  <a:pt x="33407" y="21166"/>
                </a:lnTo>
                <a:lnTo>
                  <a:pt x="37473" y="19826"/>
                </a:lnTo>
                <a:lnTo>
                  <a:pt x="41137" y="18932"/>
                </a:lnTo>
                <a:lnTo>
                  <a:pt x="44532" y="18336"/>
                </a:lnTo>
                <a:lnTo>
                  <a:pt x="53384" y="17674"/>
                </a:lnTo>
                <a:lnTo>
                  <a:pt x="63668" y="17380"/>
                </a:lnTo>
                <a:lnTo>
                  <a:pt x="74589" y="17249"/>
                </a:lnTo>
                <a:lnTo>
                  <a:pt x="81121" y="16262"/>
                </a:lnTo>
                <a:lnTo>
                  <a:pt x="88333" y="14651"/>
                </a:lnTo>
                <a:lnTo>
                  <a:pt x="95998" y="12625"/>
                </a:lnTo>
                <a:lnTo>
                  <a:pt x="103966" y="11274"/>
                </a:lnTo>
                <a:lnTo>
                  <a:pt x="112135" y="10373"/>
                </a:lnTo>
                <a:lnTo>
                  <a:pt x="120439" y="9773"/>
                </a:lnTo>
                <a:lnTo>
                  <a:pt x="127880" y="9372"/>
                </a:lnTo>
                <a:lnTo>
                  <a:pt x="141228" y="8928"/>
                </a:lnTo>
                <a:lnTo>
                  <a:pt x="180460" y="8619"/>
                </a:lnTo>
                <a:lnTo>
                  <a:pt x="365622" y="8572"/>
                </a:lnTo>
                <a:lnTo>
                  <a:pt x="370392" y="7620"/>
                </a:lnTo>
                <a:lnTo>
                  <a:pt x="374526" y="6032"/>
                </a:lnTo>
                <a:lnTo>
                  <a:pt x="378233" y="4021"/>
                </a:lnTo>
                <a:lnTo>
                  <a:pt x="381658" y="2681"/>
                </a:lnTo>
                <a:lnTo>
                  <a:pt x="384893" y="1787"/>
                </a:lnTo>
                <a:lnTo>
                  <a:pt x="388003" y="1191"/>
                </a:lnTo>
                <a:lnTo>
                  <a:pt x="396538" y="529"/>
                </a:lnTo>
                <a:lnTo>
                  <a:pt x="411344" y="0"/>
                </a:lnTo>
                <a:lnTo>
                  <a:pt x="38564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3"/>
          <p:cNvSpPr/>
          <p:nvPr/>
        </p:nvSpPr>
        <p:spPr>
          <a:xfrm>
            <a:off x="3611879" y="634365"/>
            <a:ext cx="300039" cy="240030"/>
          </a:xfrm>
          <a:custGeom>
            <a:avLst/>
            <a:gdLst/>
            <a:ahLst/>
            <a:cxnLst/>
            <a:rect l="0" t="0" r="0" b="0"/>
            <a:pathLst>
              <a:path w="300039" h="240030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0"/>
                </a:lnTo>
                <a:lnTo>
                  <a:pt x="13670" y="6843"/>
                </a:lnTo>
                <a:lnTo>
                  <a:pt x="14829" y="9325"/>
                </a:lnTo>
                <a:lnTo>
                  <a:pt x="15601" y="11931"/>
                </a:lnTo>
                <a:lnTo>
                  <a:pt x="17068" y="13669"/>
                </a:lnTo>
                <a:lnTo>
                  <a:pt x="18999" y="14828"/>
                </a:lnTo>
                <a:lnTo>
                  <a:pt x="21239" y="15600"/>
                </a:lnTo>
                <a:lnTo>
                  <a:pt x="23684" y="18020"/>
                </a:lnTo>
                <a:lnTo>
                  <a:pt x="26267" y="21538"/>
                </a:lnTo>
                <a:lnTo>
                  <a:pt x="28942" y="25788"/>
                </a:lnTo>
                <a:lnTo>
                  <a:pt x="34453" y="33051"/>
                </a:lnTo>
                <a:lnTo>
                  <a:pt x="41030" y="40407"/>
                </a:lnTo>
                <a:lnTo>
                  <a:pt x="54491" y="54305"/>
                </a:lnTo>
                <a:lnTo>
                  <a:pt x="75639" y="75613"/>
                </a:lnTo>
                <a:lnTo>
                  <a:pt x="80906" y="79936"/>
                </a:lnTo>
                <a:lnTo>
                  <a:pt x="86322" y="83771"/>
                </a:lnTo>
                <a:lnTo>
                  <a:pt x="91839" y="87279"/>
                </a:lnTo>
                <a:lnTo>
                  <a:pt x="97421" y="91524"/>
                </a:lnTo>
                <a:lnTo>
                  <a:pt x="103047" y="96258"/>
                </a:lnTo>
                <a:lnTo>
                  <a:pt x="108704" y="101319"/>
                </a:lnTo>
                <a:lnTo>
                  <a:pt x="120068" y="112023"/>
                </a:lnTo>
                <a:lnTo>
                  <a:pt x="125766" y="117544"/>
                </a:lnTo>
                <a:lnTo>
                  <a:pt x="131469" y="122178"/>
                </a:lnTo>
                <a:lnTo>
                  <a:pt x="137176" y="126219"/>
                </a:lnTo>
                <a:lnTo>
                  <a:pt x="142886" y="129866"/>
                </a:lnTo>
                <a:lnTo>
                  <a:pt x="148598" y="134202"/>
                </a:lnTo>
                <a:lnTo>
                  <a:pt x="154310" y="138998"/>
                </a:lnTo>
                <a:lnTo>
                  <a:pt x="160024" y="144100"/>
                </a:lnTo>
                <a:lnTo>
                  <a:pt x="165737" y="148454"/>
                </a:lnTo>
                <a:lnTo>
                  <a:pt x="171452" y="152309"/>
                </a:lnTo>
                <a:lnTo>
                  <a:pt x="177167" y="155832"/>
                </a:lnTo>
                <a:lnTo>
                  <a:pt x="182882" y="160085"/>
                </a:lnTo>
                <a:lnTo>
                  <a:pt x="188596" y="164826"/>
                </a:lnTo>
                <a:lnTo>
                  <a:pt x="194311" y="169891"/>
                </a:lnTo>
                <a:lnTo>
                  <a:pt x="200026" y="174221"/>
                </a:lnTo>
                <a:lnTo>
                  <a:pt x="205741" y="178059"/>
                </a:lnTo>
                <a:lnTo>
                  <a:pt x="211456" y="181571"/>
                </a:lnTo>
                <a:lnTo>
                  <a:pt x="217170" y="185817"/>
                </a:lnTo>
                <a:lnTo>
                  <a:pt x="222885" y="190553"/>
                </a:lnTo>
                <a:lnTo>
                  <a:pt x="228601" y="195615"/>
                </a:lnTo>
                <a:lnTo>
                  <a:pt x="234315" y="199942"/>
                </a:lnTo>
                <a:lnTo>
                  <a:pt x="240030" y="203780"/>
                </a:lnTo>
                <a:lnTo>
                  <a:pt x="245746" y="207291"/>
                </a:lnTo>
                <a:lnTo>
                  <a:pt x="254636" y="213731"/>
                </a:lnTo>
                <a:lnTo>
                  <a:pt x="261762" y="219769"/>
                </a:lnTo>
                <a:lnTo>
                  <a:pt x="268104" y="225627"/>
                </a:lnTo>
                <a:lnTo>
                  <a:pt x="271129" y="227571"/>
                </a:lnTo>
                <a:lnTo>
                  <a:pt x="279937" y="231258"/>
                </a:lnTo>
                <a:lnTo>
                  <a:pt x="288579" y="237007"/>
                </a:lnTo>
                <a:lnTo>
                  <a:pt x="297492" y="239433"/>
                </a:lnTo>
                <a:lnTo>
                  <a:pt x="300038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4"/>
          <p:cNvSpPr/>
          <p:nvPr/>
        </p:nvSpPr>
        <p:spPr>
          <a:xfrm>
            <a:off x="3680459" y="642937"/>
            <a:ext cx="162879" cy="240031"/>
          </a:xfrm>
          <a:custGeom>
            <a:avLst/>
            <a:gdLst/>
            <a:ahLst/>
            <a:cxnLst/>
            <a:rect l="0" t="0" r="0" b="0"/>
            <a:pathLst>
              <a:path w="162879" h="240031">
                <a:moveTo>
                  <a:pt x="162878" y="0"/>
                </a:moveTo>
                <a:lnTo>
                  <a:pt x="154659" y="0"/>
                </a:lnTo>
                <a:lnTo>
                  <a:pt x="149859" y="4551"/>
                </a:lnTo>
                <a:lnTo>
                  <a:pt x="148484" y="6844"/>
                </a:lnTo>
                <a:lnTo>
                  <a:pt x="146956" y="11932"/>
                </a:lnTo>
                <a:lnTo>
                  <a:pt x="146277" y="17368"/>
                </a:lnTo>
                <a:lnTo>
                  <a:pt x="145974" y="22959"/>
                </a:lnTo>
                <a:lnTo>
                  <a:pt x="145840" y="28619"/>
                </a:lnTo>
                <a:lnTo>
                  <a:pt x="144852" y="31462"/>
                </a:lnTo>
                <a:lnTo>
                  <a:pt x="141214" y="37161"/>
                </a:lnTo>
                <a:lnTo>
                  <a:pt x="138910" y="40966"/>
                </a:lnTo>
                <a:lnTo>
                  <a:pt x="136422" y="45408"/>
                </a:lnTo>
                <a:lnTo>
                  <a:pt x="131117" y="55424"/>
                </a:lnTo>
                <a:lnTo>
                  <a:pt x="100009" y="117171"/>
                </a:lnTo>
                <a:lnTo>
                  <a:pt x="97153" y="121929"/>
                </a:lnTo>
                <a:lnTo>
                  <a:pt x="94297" y="126053"/>
                </a:lnTo>
                <a:lnTo>
                  <a:pt x="91440" y="129756"/>
                </a:lnTo>
                <a:lnTo>
                  <a:pt x="88582" y="134129"/>
                </a:lnTo>
                <a:lnTo>
                  <a:pt x="85725" y="138949"/>
                </a:lnTo>
                <a:lnTo>
                  <a:pt x="82868" y="144068"/>
                </a:lnTo>
                <a:lnTo>
                  <a:pt x="79058" y="149385"/>
                </a:lnTo>
                <a:lnTo>
                  <a:pt x="74613" y="154835"/>
                </a:lnTo>
                <a:lnTo>
                  <a:pt x="69745" y="160373"/>
                </a:lnTo>
                <a:lnTo>
                  <a:pt x="65546" y="165971"/>
                </a:lnTo>
                <a:lnTo>
                  <a:pt x="61795" y="171607"/>
                </a:lnTo>
                <a:lnTo>
                  <a:pt x="58342" y="177270"/>
                </a:lnTo>
                <a:lnTo>
                  <a:pt x="55088" y="182950"/>
                </a:lnTo>
                <a:lnTo>
                  <a:pt x="48931" y="194341"/>
                </a:lnTo>
                <a:lnTo>
                  <a:pt x="45003" y="199093"/>
                </a:lnTo>
                <a:lnTo>
                  <a:pt x="40480" y="203214"/>
                </a:lnTo>
                <a:lnTo>
                  <a:pt x="35559" y="206913"/>
                </a:lnTo>
                <a:lnTo>
                  <a:pt x="31326" y="210332"/>
                </a:lnTo>
                <a:lnTo>
                  <a:pt x="27552" y="213564"/>
                </a:lnTo>
                <a:lnTo>
                  <a:pt x="24083" y="216671"/>
                </a:lnTo>
                <a:lnTo>
                  <a:pt x="17689" y="222663"/>
                </a:lnTo>
                <a:lnTo>
                  <a:pt x="8821" y="231252"/>
                </a:lnTo>
                <a:lnTo>
                  <a:pt x="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5"/>
          <p:cNvSpPr/>
          <p:nvPr/>
        </p:nvSpPr>
        <p:spPr>
          <a:xfrm>
            <a:off x="4006215" y="651509"/>
            <a:ext cx="111443" cy="1105854"/>
          </a:xfrm>
          <a:custGeom>
            <a:avLst/>
            <a:gdLst/>
            <a:ahLst/>
            <a:cxnLst/>
            <a:rect l="0" t="0" r="0" b="0"/>
            <a:pathLst>
              <a:path w="111443" h="1105854">
                <a:moveTo>
                  <a:pt x="0" y="0"/>
                </a:moveTo>
                <a:lnTo>
                  <a:pt x="0" y="12771"/>
                </a:lnTo>
                <a:lnTo>
                  <a:pt x="952" y="15182"/>
                </a:lnTo>
                <a:lnTo>
                  <a:pt x="2540" y="17741"/>
                </a:lnTo>
                <a:lnTo>
                  <a:pt x="4551" y="20400"/>
                </a:lnTo>
                <a:lnTo>
                  <a:pt x="6785" y="25895"/>
                </a:lnTo>
                <a:lnTo>
                  <a:pt x="8043" y="34343"/>
                </a:lnTo>
                <a:lnTo>
                  <a:pt x="8219" y="37183"/>
                </a:lnTo>
                <a:lnTo>
                  <a:pt x="10955" y="45419"/>
                </a:lnTo>
                <a:lnTo>
                  <a:pt x="14394" y="54476"/>
                </a:lnTo>
                <a:lnTo>
                  <a:pt x="17282" y="65883"/>
                </a:lnTo>
                <a:lnTo>
                  <a:pt x="19141" y="70592"/>
                </a:lnTo>
                <a:lnTo>
                  <a:pt x="21333" y="75637"/>
                </a:lnTo>
                <a:lnTo>
                  <a:pt x="24418" y="96389"/>
                </a:lnTo>
                <a:lnTo>
                  <a:pt x="26413" y="122157"/>
                </a:lnTo>
                <a:lnTo>
                  <a:pt x="28086" y="128111"/>
                </a:lnTo>
                <a:lnTo>
                  <a:pt x="31533" y="140758"/>
                </a:lnTo>
                <a:lnTo>
                  <a:pt x="33745" y="172161"/>
                </a:lnTo>
                <a:lnTo>
                  <a:pt x="34182" y="205881"/>
                </a:lnTo>
                <a:lnTo>
                  <a:pt x="34280" y="257188"/>
                </a:lnTo>
                <a:lnTo>
                  <a:pt x="36826" y="271786"/>
                </a:lnTo>
                <a:lnTo>
                  <a:pt x="40179" y="285577"/>
                </a:lnTo>
                <a:lnTo>
                  <a:pt x="42332" y="317713"/>
                </a:lnTo>
                <a:lnTo>
                  <a:pt x="42758" y="351578"/>
                </a:lnTo>
                <a:lnTo>
                  <a:pt x="43794" y="385784"/>
                </a:lnTo>
                <a:lnTo>
                  <a:pt x="45388" y="394349"/>
                </a:lnTo>
                <a:lnTo>
                  <a:pt x="47404" y="402917"/>
                </a:lnTo>
                <a:lnTo>
                  <a:pt x="49700" y="411487"/>
                </a:lnTo>
                <a:lnTo>
                  <a:pt x="54791" y="428628"/>
                </a:lnTo>
                <a:lnTo>
                  <a:pt x="57689" y="445772"/>
                </a:lnTo>
                <a:lnTo>
                  <a:pt x="59930" y="462916"/>
                </a:lnTo>
                <a:lnTo>
                  <a:pt x="61860" y="471488"/>
                </a:lnTo>
                <a:lnTo>
                  <a:pt x="64100" y="480061"/>
                </a:lnTo>
                <a:lnTo>
                  <a:pt x="66546" y="488633"/>
                </a:lnTo>
                <a:lnTo>
                  <a:pt x="71803" y="505778"/>
                </a:lnTo>
                <a:lnTo>
                  <a:pt x="74775" y="525463"/>
                </a:lnTo>
                <a:lnTo>
                  <a:pt x="76448" y="555426"/>
                </a:lnTo>
                <a:lnTo>
                  <a:pt x="77791" y="573564"/>
                </a:lnTo>
                <a:lnTo>
                  <a:pt x="79484" y="582401"/>
                </a:lnTo>
                <a:lnTo>
                  <a:pt x="81564" y="591150"/>
                </a:lnTo>
                <a:lnTo>
                  <a:pt x="83903" y="599840"/>
                </a:lnTo>
                <a:lnTo>
                  <a:pt x="89042" y="617116"/>
                </a:lnTo>
                <a:lnTo>
                  <a:pt x="91962" y="634319"/>
                </a:lnTo>
                <a:lnTo>
                  <a:pt x="93835" y="668646"/>
                </a:lnTo>
                <a:lnTo>
                  <a:pt x="94161" y="694370"/>
                </a:lnTo>
                <a:lnTo>
                  <a:pt x="96777" y="714057"/>
                </a:lnTo>
                <a:lnTo>
                  <a:pt x="100161" y="734554"/>
                </a:lnTo>
                <a:lnTo>
                  <a:pt x="103020" y="762158"/>
                </a:lnTo>
                <a:lnTo>
                  <a:pt x="104875" y="770996"/>
                </a:lnTo>
                <a:lnTo>
                  <a:pt x="107064" y="779745"/>
                </a:lnTo>
                <a:lnTo>
                  <a:pt x="110145" y="805711"/>
                </a:lnTo>
                <a:lnTo>
                  <a:pt x="111057" y="831502"/>
                </a:lnTo>
                <a:lnTo>
                  <a:pt x="108731" y="851204"/>
                </a:lnTo>
                <a:lnTo>
                  <a:pt x="105475" y="871708"/>
                </a:lnTo>
                <a:lnTo>
                  <a:pt x="103641" y="899317"/>
                </a:lnTo>
                <a:lnTo>
                  <a:pt x="103098" y="925595"/>
                </a:lnTo>
                <a:lnTo>
                  <a:pt x="102869" y="1100456"/>
                </a:lnTo>
                <a:lnTo>
                  <a:pt x="103822" y="1102255"/>
                </a:lnTo>
                <a:lnTo>
                  <a:pt x="105410" y="1103454"/>
                </a:lnTo>
                <a:lnTo>
                  <a:pt x="111442" y="11058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26"/>
          <p:cNvSpPr/>
          <p:nvPr/>
        </p:nvSpPr>
        <p:spPr>
          <a:xfrm>
            <a:off x="4186311" y="685800"/>
            <a:ext cx="257089" cy="240030"/>
          </a:xfrm>
          <a:custGeom>
            <a:avLst/>
            <a:gdLst/>
            <a:ahLst/>
            <a:cxnLst/>
            <a:rect l="0" t="0" r="0" b="0"/>
            <a:pathLst>
              <a:path w="257089" h="240030">
                <a:moveTo>
                  <a:pt x="8498" y="17145"/>
                </a:moveTo>
                <a:lnTo>
                  <a:pt x="8498" y="12594"/>
                </a:lnTo>
                <a:lnTo>
                  <a:pt x="7546" y="11253"/>
                </a:lnTo>
                <a:lnTo>
                  <a:pt x="5959" y="10359"/>
                </a:lnTo>
                <a:lnTo>
                  <a:pt x="279" y="8677"/>
                </a:lnTo>
                <a:lnTo>
                  <a:pt x="31" y="13154"/>
                </a:lnTo>
                <a:lnTo>
                  <a:pt x="948" y="14484"/>
                </a:lnTo>
                <a:lnTo>
                  <a:pt x="2513" y="15371"/>
                </a:lnTo>
                <a:lnTo>
                  <a:pt x="4508" y="15962"/>
                </a:lnTo>
                <a:lnTo>
                  <a:pt x="4886" y="16356"/>
                </a:lnTo>
                <a:lnTo>
                  <a:pt x="4185" y="16619"/>
                </a:lnTo>
                <a:lnTo>
                  <a:pt x="2765" y="16794"/>
                </a:lnTo>
                <a:lnTo>
                  <a:pt x="1819" y="17863"/>
                </a:lnTo>
                <a:lnTo>
                  <a:pt x="1188" y="19529"/>
                </a:lnTo>
                <a:lnTo>
                  <a:pt x="300" y="26424"/>
                </a:lnTo>
                <a:lnTo>
                  <a:pt x="0" y="32736"/>
                </a:lnTo>
                <a:lnTo>
                  <a:pt x="2499" y="36139"/>
                </a:lnTo>
                <a:lnTo>
                  <a:pt x="4499" y="38380"/>
                </a:lnTo>
                <a:lnTo>
                  <a:pt x="5832" y="40826"/>
                </a:lnTo>
                <a:lnTo>
                  <a:pt x="7314" y="46085"/>
                </a:lnTo>
                <a:lnTo>
                  <a:pt x="7972" y="51597"/>
                </a:lnTo>
                <a:lnTo>
                  <a:pt x="8265" y="57222"/>
                </a:lnTo>
                <a:lnTo>
                  <a:pt x="8395" y="62897"/>
                </a:lnTo>
                <a:lnTo>
                  <a:pt x="8468" y="71446"/>
                </a:lnTo>
                <a:lnTo>
                  <a:pt x="9430" y="74301"/>
                </a:lnTo>
                <a:lnTo>
                  <a:pt x="13040" y="80012"/>
                </a:lnTo>
                <a:lnTo>
                  <a:pt x="15279" y="85726"/>
                </a:lnTo>
                <a:lnTo>
                  <a:pt x="15877" y="88583"/>
                </a:lnTo>
                <a:lnTo>
                  <a:pt x="17227" y="90488"/>
                </a:lnTo>
                <a:lnTo>
                  <a:pt x="19080" y="91757"/>
                </a:lnTo>
                <a:lnTo>
                  <a:pt x="21268" y="92604"/>
                </a:lnTo>
                <a:lnTo>
                  <a:pt x="22727" y="94121"/>
                </a:lnTo>
                <a:lnTo>
                  <a:pt x="23699" y="96085"/>
                </a:lnTo>
                <a:lnTo>
                  <a:pt x="24347" y="98346"/>
                </a:lnTo>
                <a:lnTo>
                  <a:pt x="27607" y="103399"/>
                </a:lnTo>
                <a:lnTo>
                  <a:pt x="32231" y="108820"/>
                </a:lnTo>
                <a:lnTo>
                  <a:pt x="37462" y="114404"/>
                </a:lnTo>
                <a:lnTo>
                  <a:pt x="39237" y="117227"/>
                </a:lnTo>
                <a:lnTo>
                  <a:pt x="41210" y="122903"/>
                </a:lnTo>
                <a:lnTo>
                  <a:pt x="43641" y="124798"/>
                </a:lnTo>
                <a:lnTo>
                  <a:pt x="47167" y="126061"/>
                </a:lnTo>
                <a:lnTo>
                  <a:pt x="51422" y="126903"/>
                </a:lnTo>
                <a:lnTo>
                  <a:pt x="58691" y="130379"/>
                </a:lnTo>
                <a:lnTo>
                  <a:pt x="66567" y="135820"/>
                </a:lnTo>
                <a:lnTo>
                  <a:pt x="70185" y="136564"/>
                </a:lnTo>
                <a:lnTo>
                  <a:pt x="77576" y="136983"/>
                </a:lnTo>
                <a:lnTo>
                  <a:pt x="85540" y="137136"/>
                </a:lnTo>
                <a:lnTo>
                  <a:pt x="97443" y="137156"/>
                </a:lnTo>
                <a:lnTo>
                  <a:pt x="100180" y="136205"/>
                </a:lnTo>
                <a:lnTo>
                  <a:pt x="105761" y="132608"/>
                </a:lnTo>
                <a:lnTo>
                  <a:pt x="111416" y="130374"/>
                </a:lnTo>
                <a:lnTo>
                  <a:pt x="114258" y="129778"/>
                </a:lnTo>
                <a:lnTo>
                  <a:pt x="119955" y="126577"/>
                </a:lnTo>
                <a:lnTo>
                  <a:pt x="125663" y="121978"/>
                </a:lnTo>
                <a:lnTo>
                  <a:pt x="131374" y="116760"/>
                </a:lnTo>
                <a:lnTo>
                  <a:pt x="143966" y="104528"/>
                </a:lnTo>
                <a:lnTo>
                  <a:pt x="157442" y="91083"/>
                </a:lnTo>
                <a:lnTo>
                  <a:pt x="159229" y="88345"/>
                </a:lnTo>
                <a:lnTo>
                  <a:pt x="161215" y="82762"/>
                </a:lnTo>
                <a:lnTo>
                  <a:pt x="164637" y="77105"/>
                </a:lnTo>
                <a:lnTo>
                  <a:pt x="166884" y="74263"/>
                </a:lnTo>
                <a:lnTo>
                  <a:pt x="168381" y="71416"/>
                </a:lnTo>
                <a:lnTo>
                  <a:pt x="170045" y="65713"/>
                </a:lnTo>
                <a:lnTo>
                  <a:pt x="170784" y="60003"/>
                </a:lnTo>
                <a:lnTo>
                  <a:pt x="171113" y="54290"/>
                </a:lnTo>
                <a:lnTo>
                  <a:pt x="171259" y="48576"/>
                </a:lnTo>
                <a:lnTo>
                  <a:pt x="171376" y="395"/>
                </a:lnTo>
                <a:lnTo>
                  <a:pt x="163598" y="23"/>
                </a:lnTo>
                <a:lnTo>
                  <a:pt x="162908" y="3"/>
                </a:lnTo>
                <a:lnTo>
                  <a:pt x="167385" y="0"/>
                </a:lnTo>
                <a:lnTo>
                  <a:pt x="168716" y="953"/>
                </a:lnTo>
                <a:lnTo>
                  <a:pt x="169603" y="2540"/>
                </a:lnTo>
                <a:lnTo>
                  <a:pt x="170588" y="6844"/>
                </a:lnTo>
                <a:lnTo>
                  <a:pt x="171025" y="11931"/>
                </a:lnTo>
                <a:lnTo>
                  <a:pt x="172095" y="14622"/>
                </a:lnTo>
                <a:lnTo>
                  <a:pt x="175823" y="20151"/>
                </a:lnTo>
                <a:lnTo>
                  <a:pt x="178151" y="22006"/>
                </a:lnTo>
                <a:lnTo>
                  <a:pt x="180655" y="23243"/>
                </a:lnTo>
                <a:lnTo>
                  <a:pt x="183277" y="24068"/>
                </a:lnTo>
                <a:lnTo>
                  <a:pt x="188730" y="27524"/>
                </a:lnTo>
                <a:lnTo>
                  <a:pt x="194329" y="32235"/>
                </a:lnTo>
                <a:lnTo>
                  <a:pt x="199992" y="37504"/>
                </a:lnTo>
                <a:lnTo>
                  <a:pt x="201883" y="41195"/>
                </a:lnTo>
                <a:lnTo>
                  <a:pt x="203145" y="45561"/>
                </a:lnTo>
                <a:lnTo>
                  <a:pt x="203985" y="50376"/>
                </a:lnTo>
                <a:lnTo>
                  <a:pt x="205498" y="54539"/>
                </a:lnTo>
                <a:lnTo>
                  <a:pt x="209719" y="61704"/>
                </a:lnTo>
                <a:lnTo>
                  <a:pt x="214769" y="68064"/>
                </a:lnTo>
                <a:lnTo>
                  <a:pt x="220190" y="75018"/>
                </a:lnTo>
                <a:lnTo>
                  <a:pt x="222969" y="79539"/>
                </a:lnTo>
                <a:lnTo>
                  <a:pt x="225773" y="84458"/>
                </a:lnTo>
                <a:lnTo>
                  <a:pt x="228596" y="88691"/>
                </a:lnTo>
                <a:lnTo>
                  <a:pt x="234272" y="95933"/>
                </a:lnTo>
                <a:lnTo>
                  <a:pt x="239969" y="102327"/>
                </a:lnTo>
                <a:lnTo>
                  <a:pt x="245677" y="109296"/>
                </a:lnTo>
                <a:lnTo>
                  <a:pt x="248533" y="113821"/>
                </a:lnTo>
                <a:lnTo>
                  <a:pt x="251389" y="118743"/>
                </a:lnTo>
                <a:lnTo>
                  <a:pt x="253293" y="122977"/>
                </a:lnTo>
                <a:lnTo>
                  <a:pt x="255408" y="130221"/>
                </a:lnTo>
                <a:lnTo>
                  <a:pt x="255972" y="134439"/>
                </a:lnTo>
                <a:lnTo>
                  <a:pt x="256349" y="139156"/>
                </a:lnTo>
                <a:lnTo>
                  <a:pt x="256767" y="148524"/>
                </a:lnTo>
                <a:lnTo>
                  <a:pt x="257002" y="159154"/>
                </a:lnTo>
                <a:lnTo>
                  <a:pt x="257088" y="178744"/>
                </a:lnTo>
                <a:lnTo>
                  <a:pt x="256140" y="182980"/>
                </a:lnTo>
                <a:lnTo>
                  <a:pt x="252546" y="190227"/>
                </a:lnTo>
                <a:lnTo>
                  <a:pt x="247774" y="196622"/>
                </a:lnTo>
                <a:lnTo>
                  <a:pt x="242478" y="202640"/>
                </a:lnTo>
                <a:lnTo>
                  <a:pt x="236950" y="208489"/>
                </a:lnTo>
                <a:lnTo>
                  <a:pt x="214233" y="231453"/>
                </a:lnTo>
                <a:lnTo>
                  <a:pt x="211377" y="234312"/>
                </a:lnTo>
                <a:lnTo>
                  <a:pt x="208521" y="236218"/>
                </a:lnTo>
                <a:lnTo>
                  <a:pt x="202807" y="238335"/>
                </a:lnTo>
                <a:lnTo>
                  <a:pt x="197093" y="239277"/>
                </a:lnTo>
                <a:lnTo>
                  <a:pt x="191378" y="239695"/>
                </a:lnTo>
                <a:lnTo>
                  <a:pt x="185664" y="239881"/>
                </a:lnTo>
                <a:lnTo>
                  <a:pt x="171376" y="240010"/>
                </a:lnTo>
                <a:lnTo>
                  <a:pt x="134582" y="240029"/>
                </a:lnTo>
                <a:lnTo>
                  <a:pt x="130654" y="239077"/>
                </a:lnTo>
                <a:lnTo>
                  <a:pt x="126131" y="237489"/>
                </a:lnTo>
                <a:lnTo>
                  <a:pt x="121210" y="235479"/>
                </a:lnTo>
                <a:lnTo>
                  <a:pt x="113202" y="233244"/>
                </a:lnTo>
                <a:lnTo>
                  <a:pt x="106468" y="232251"/>
                </a:lnTo>
                <a:lnTo>
                  <a:pt x="100301" y="231810"/>
                </a:lnTo>
                <a:lnTo>
                  <a:pt x="97322" y="230740"/>
                </a:lnTo>
                <a:lnTo>
                  <a:pt x="89533" y="225635"/>
                </a:lnTo>
                <a:lnTo>
                  <a:pt x="85651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27"/>
          <p:cNvSpPr/>
          <p:nvPr/>
        </p:nvSpPr>
        <p:spPr>
          <a:xfrm>
            <a:off x="3697646" y="1062990"/>
            <a:ext cx="230075" cy="167718"/>
          </a:xfrm>
          <a:custGeom>
            <a:avLst/>
            <a:gdLst/>
            <a:ahLst/>
            <a:cxnLst/>
            <a:rect l="0" t="0" r="0" b="0"/>
            <a:pathLst>
              <a:path w="230075" h="167718">
                <a:moveTo>
                  <a:pt x="94256" y="0"/>
                </a:moveTo>
                <a:lnTo>
                  <a:pt x="78334" y="0"/>
                </a:lnTo>
                <a:lnTo>
                  <a:pt x="72923" y="4550"/>
                </a:lnTo>
                <a:lnTo>
                  <a:pt x="70508" y="5891"/>
                </a:lnTo>
                <a:lnTo>
                  <a:pt x="65287" y="7380"/>
                </a:lnTo>
                <a:lnTo>
                  <a:pt x="63513" y="8730"/>
                </a:lnTo>
                <a:lnTo>
                  <a:pt x="62331" y="10582"/>
                </a:lnTo>
                <a:lnTo>
                  <a:pt x="61542" y="12770"/>
                </a:lnTo>
                <a:lnTo>
                  <a:pt x="58127" y="17740"/>
                </a:lnTo>
                <a:lnTo>
                  <a:pt x="55882" y="20399"/>
                </a:lnTo>
                <a:lnTo>
                  <a:pt x="53433" y="23124"/>
                </a:lnTo>
                <a:lnTo>
                  <a:pt x="48173" y="28692"/>
                </a:lnTo>
                <a:lnTo>
                  <a:pt x="44484" y="31511"/>
                </a:lnTo>
                <a:lnTo>
                  <a:pt x="40120" y="34342"/>
                </a:lnTo>
                <a:lnTo>
                  <a:pt x="35305" y="37182"/>
                </a:lnTo>
                <a:lnTo>
                  <a:pt x="31143" y="40980"/>
                </a:lnTo>
                <a:lnTo>
                  <a:pt x="27416" y="45418"/>
                </a:lnTo>
                <a:lnTo>
                  <a:pt x="23978" y="50281"/>
                </a:lnTo>
                <a:lnTo>
                  <a:pt x="21687" y="54475"/>
                </a:lnTo>
                <a:lnTo>
                  <a:pt x="20159" y="58224"/>
                </a:lnTo>
                <a:lnTo>
                  <a:pt x="19140" y="61676"/>
                </a:lnTo>
                <a:lnTo>
                  <a:pt x="17509" y="64930"/>
                </a:lnTo>
                <a:lnTo>
                  <a:pt x="15469" y="68051"/>
                </a:lnTo>
                <a:lnTo>
                  <a:pt x="13156" y="71085"/>
                </a:lnTo>
                <a:lnTo>
                  <a:pt x="10662" y="74060"/>
                </a:lnTo>
                <a:lnTo>
                  <a:pt x="8046" y="76996"/>
                </a:lnTo>
                <a:lnTo>
                  <a:pt x="5351" y="79905"/>
                </a:lnTo>
                <a:lnTo>
                  <a:pt x="3554" y="82798"/>
                </a:lnTo>
                <a:lnTo>
                  <a:pt x="2355" y="85678"/>
                </a:lnTo>
                <a:lnTo>
                  <a:pt x="1556" y="88551"/>
                </a:lnTo>
                <a:lnTo>
                  <a:pt x="1024" y="92371"/>
                </a:lnTo>
                <a:lnTo>
                  <a:pt x="668" y="96823"/>
                </a:lnTo>
                <a:lnTo>
                  <a:pt x="274" y="105897"/>
                </a:lnTo>
                <a:lnTo>
                  <a:pt x="52" y="116361"/>
                </a:lnTo>
                <a:lnTo>
                  <a:pt x="0" y="122518"/>
                </a:lnTo>
                <a:lnTo>
                  <a:pt x="939" y="125494"/>
                </a:lnTo>
                <a:lnTo>
                  <a:pt x="2517" y="128430"/>
                </a:lnTo>
                <a:lnTo>
                  <a:pt x="4521" y="131340"/>
                </a:lnTo>
                <a:lnTo>
                  <a:pt x="6811" y="134232"/>
                </a:lnTo>
                <a:lnTo>
                  <a:pt x="9289" y="137113"/>
                </a:lnTo>
                <a:lnTo>
                  <a:pt x="11894" y="139986"/>
                </a:lnTo>
                <a:lnTo>
                  <a:pt x="13630" y="142854"/>
                </a:lnTo>
                <a:lnTo>
                  <a:pt x="14788" y="145718"/>
                </a:lnTo>
                <a:lnTo>
                  <a:pt x="15560" y="148580"/>
                </a:lnTo>
                <a:lnTo>
                  <a:pt x="17979" y="151441"/>
                </a:lnTo>
                <a:lnTo>
                  <a:pt x="21497" y="154301"/>
                </a:lnTo>
                <a:lnTo>
                  <a:pt x="25748" y="157159"/>
                </a:lnTo>
                <a:lnTo>
                  <a:pt x="29534" y="159065"/>
                </a:lnTo>
                <a:lnTo>
                  <a:pt x="36281" y="161183"/>
                </a:lnTo>
                <a:lnTo>
                  <a:pt x="40366" y="161748"/>
                </a:lnTo>
                <a:lnTo>
                  <a:pt x="44994" y="162124"/>
                </a:lnTo>
                <a:lnTo>
                  <a:pt x="49985" y="162375"/>
                </a:lnTo>
                <a:lnTo>
                  <a:pt x="55217" y="163495"/>
                </a:lnTo>
                <a:lnTo>
                  <a:pt x="60610" y="165194"/>
                </a:lnTo>
                <a:lnTo>
                  <a:pt x="66110" y="167279"/>
                </a:lnTo>
                <a:lnTo>
                  <a:pt x="70730" y="167717"/>
                </a:lnTo>
                <a:lnTo>
                  <a:pt x="74762" y="167056"/>
                </a:lnTo>
                <a:lnTo>
                  <a:pt x="78402" y="165663"/>
                </a:lnTo>
                <a:lnTo>
                  <a:pt x="82734" y="164734"/>
                </a:lnTo>
                <a:lnTo>
                  <a:pt x="87527" y="164115"/>
                </a:lnTo>
                <a:lnTo>
                  <a:pt x="92628" y="163703"/>
                </a:lnTo>
                <a:lnTo>
                  <a:pt x="97933" y="163427"/>
                </a:lnTo>
                <a:lnTo>
                  <a:pt x="108908" y="163122"/>
                </a:lnTo>
                <a:lnTo>
                  <a:pt x="114501" y="162088"/>
                </a:lnTo>
                <a:lnTo>
                  <a:pt x="120136" y="160446"/>
                </a:lnTo>
                <a:lnTo>
                  <a:pt x="125796" y="158399"/>
                </a:lnTo>
                <a:lnTo>
                  <a:pt x="130523" y="157034"/>
                </a:lnTo>
                <a:lnTo>
                  <a:pt x="134626" y="156124"/>
                </a:lnTo>
                <a:lnTo>
                  <a:pt x="138315" y="155518"/>
                </a:lnTo>
                <a:lnTo>
                  <a:pt x="143631" y="154161"/>
                </a:lnTo>
                <a:lnTo>
                  <a:pt x="150033" y="152304"/>
                </a:lnTo>
                <a:lnTo>
                  <a:pt x="157158" y="150113"/>
                </a:lnTo>
                <a:lnTo>
                  <a:pt x="163813" y="147700"/>
                </a:lnTo>
                <a:lnTo>
                  <a:pt x="170155" y="145139"/>
                </a:lnTo>
                <a:lnTo>
                  <a:pt x="176288" y="142479"/>
                </a:lnTo>
                <a:lnTo>
                  <a:pt x="181329" y="139754"/>
                </a:lnTo>
                <a:lnTo>
                  <a:pt x="185642" y="136984"/>
                </a:lnTo>
                <a:lnTo>
                  <a:pt x="189470" y="134185"/>
                </a:lnTo>
                <a:lnTo>
                  <a:pt x="192975" y="131366"/>
                </a:lnTo>
                <a:lnTo>
                  <a:pt x="196263" y="128535"/>
                </a:lnTo>
                <a:lnTo>
                  <a:pt x="199408" y="125695"/>
                </a:lnTo>
                <a:lnTo>
                  <a:pt x="205443" y="119999"/>
                </a:lnTo>
                <a:lnTo>
                  <a:pt x="217078" y="108582"/>
                </a:lnTo>
                <a:lnTo>
                  <a:pt x="219000" y="105725"/>
                </a:lnTo>
                <a:lnTo>
                  <a:pt x="220281" y="102868"/>
                </a:lnTo>
                <a:lnTo>
                  <a:pt x="221135" y="100011"/>
                </a:lnTo>
                <a:lnTo>
                  <a:pt x="222657" y="97154"/>
                </a:lnTo>
                <a:lnTo>
                  <a:pt x="224624" y="94297"/>
                </a:lnTo>
                <a:lnTo>
                  <a:pt x="226888" y="91439"/>
                </a:lnTo>
                <a:lnTo>
                  <a:pt x="228398" y="88582"/>
                </a:lnTo>
                <a:lnTo>
                  <a:pt x="229404" y="85724"/>
                </a:lnTo>
                <a:lnTo>
                  <a:pt x="230074" y="82867"/>
                </a:lnTo>
                <a:lnTo>
                  <a:pt x="229569" y="80962"/>
                </a:lnTo>
                <a:lnTo>
                  <a:pt x="228280" y="79692"/>
                </a:lnTo>
                <a:lnTo>
                  <a:pt x="226468" y="78845"/>
                </a:lnTo>
                <a:lnTo>
                  <a:pt x="225260" y="76376"/>
                </a:lnTo>
                <a:lnTo>
                  <a:pt x="224454" y="72825"/>
                </a:lnTo>
                <a:lnTo>
                  <a:pt x="223917" y="68552"/>
                </a:lnTo>
                <a:lnTo>
                  <a:pt x="223559" y="64751"/>
                </a:lnTo>
                <a:lnTo>
                  <a:pt x="223321" y="61265"/>
                </a:lnTo>
                <a:lnTo>
                  <a:pt x="223161" y="57988"/>
                </a:lnTo>
                <a:lnTo>
                  <a:pt x="222985" y="51807"/>
                </a:lnTo>
                <a:lnTo>
                  <a:pt x="222871" y="40078"/>
                </a:lnTo>
                <a:lnTo>
                  <a:pt x="220957" y="37196"/>
                </a:lnTo>
                <a:lnTo>
                  <a:pt x="217776" y="34322"/>
                </a:lnTo>
                <a:lnTo>
                  <a:pt x="208084" y="27417"/>
                </a:lnTo>
                <a:lnTo>
                  <a:pt x="201679" y="23932"/>
                </a:lnTo>
                <a:lnTo>
                  <a:pt x="197304" y="21670"/>
                </a:lnTo>
                <a:lnTo>
                  <a:pt x="193435" y="20161"/>
                </a:lnTo>
                <a:lnTo>
                  <a:pt x="186595" y="18485"/>
                </a:lnTo>
                <a:lnTo>
                  <a:pt x="180381" y="15200"/>
                </a:lnTo>
                <a:lnTo>
                  <a:pt x="177390" y="12991"/>
                </a:lnTo>
                <a:lnTo>
                  <a:pt x="173491" y="11518"/>
                </a:lnTo>
                <a:lnTo>
                  <a:pt x="168987" y="10536"/>
                </a:lnTo>
                <a:lnTo>
                  <a:pt x="164079" y="9881"/>
                </a:lnTo>
                <a:lnTo>
                  <a:pt x="158902" y="9445"/>
                </a:lnTo>
                <a:lnTo>
                  <a:pt x="153546" y="9154"/>
                </a:lnTo>
                <a:lnTo>
                  <a:pt x="142515" y="8831"/>
                </a:lnTo>
                <a:lnTo>
                  <a:pt x="131262" y="8687"/>
                </a:lnTo>
                <a:lnTo>
                  <a:pt x="125594" y="9601"/>
                </a:lnTo>
                <a:lnTo>
                  <a:pt x="119911" y="11163"/>
                </a:lnTo>
                <a:lnTo>
                  <a:pt x="114217" y="13157"/>
                </a:lnTo>
                <a:lnTo>
                  <a:pt x="108515" y="14486"/>
                </a:lnTo>
                <a:lnTo>
                  <a:pt x="102810" y="15372"/>
                </a:lnTo>
                <a:lnTo>
                  <a:pt x="97101" y="15963"/>
                </a:lnTo>
                <a:lnTo>
                  <a:pt x="92343" y="17309"/>
                </a:lnTo>
                <a:lnTo>
                  <a:pt x="88218" y="19159"/>
                </a:lnTo>
                <a:lnTo>
                  <a:pt x="84516" y="21345"/>
                </a:lnTo>
                <a:lnTo>
                  <a:pt x="80143" y="23755"/>
                </a:lnTo>
                <a:lnTo>
                  <a:pt x="70203" y="28973"/>
                </a:lnTo>
                <a:lnTo>
                  <a:pt x="66791" y="31697"/>
                </a:lnTo>
                <a:lnTo>
                  <a:pt x="64516" y="34467"/>
                </a:lnTo>
                <a:lnTo>
                  <a:pt x="62999" y="37265"/>
                </a:lnTo>
                <a:lnTo>
                  <a:pt x="61036" y="39131"/>
                </a:lnTo>
                <a:lnTo>
                  <a:pt x="58774" y="40375"/>
                </a:lnTo>
                <a:lnTo>
                  <a:pt x="51393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28"/>
          <p:cNvSpPr/>
          <p:nvPr/>
        </p:nvSpPr>
        <p:spPr>
          <a:xfrm>
            <a:off x="3594766" y="1440180"/>
            <a:ext cx="205710" cy="15945"/>
          </a:xfrm>
          <a:custGeom>
            <a:avLst/>
            <a:gdLst/>
            <a:ahLst/>
            <a:cxnLst/>
            <a:rect l="0" t="0" r="0" b="0"/>
            <a:pathLst>
              <a:path w="205710" h="15945">
                <a:moveTo>
                  <a:pt x="17113" y="0"/>
                </a:moveTo>
                <a:lnTo>
                  <a:pt x="8646" y="0"/>
                </a:lnTo>
                <a:lnTo>
                  <a:pt x="2671" y="5891"/>
                </a:lnTo>
                <a:lnTo>
                  <a:pt x="74" y="8467"/>
                </a:lnTo>
                <a:lnTo>
                  <a:pt x="38" y="9455"/>
                </a:lnTo>
                <a:lnTo>
                  <a:pt x="0" y="13092"/>
                </a:lnTo>
                <a:lnTo>
                  <a:pt x="942" y="14443"/>
                </a:lnTo>
                <a:lnTo>
                  <a:pt x="2522" y="15343"/>
                </a:lnTo>
                <a:lnTo>
                  <a:pt x="4529" y="15944"/>
                </a:lnTo>
                <a:lnTo>
                  <a:pt x="5866" y="15392"/>
                </a:lnTo>
                <a:lnTo>
                  <a:pt x="6758" y="14071"/>
                </a:lnTo>
                <a:lnTo>
                  <a:pt x="7352" y="12238"/>
                </a:lnTo>
                <a:lnTo>
                  <a:pt x="9653" y="11016"/>
                </a:lnTo>
                <a:lnTo>
                  <a:pt x="13092" y="10201"/>
                </a:lnTo>
                <a:lnTo>
                  <a:pt x="17290" y="9658"/>
                </a:lnTo>
                <a:lnTo>
                  <a:pt x="21041" y="9296"/>
                </a:lnTo>
                <a:lnTo>
                  <a:pt x="24495" y="9055"/>
                </a:lnTo>
                <a:lnTo>
                  <a:pt x="27750" y="8894"/>
                </a:lnTo>
                <a:lnTo>
                  <a:pt x="36446" y="8715"/>
                </a:lnTo>
                <a:lnTo>
                  <a:pt x="41432" y="8667"/>
                </a:lnTo>
                <a:lnTo>
                  <a:pt x="46660" y="7683"/>
                </a:lnTo>
                <a:lnTo>
                  <a:pt x="52052" y="6074"/>
                </a:lnTo>
                <a:lnTo>
                  <a:pt x="57551" y="4049"/>
                </a:lnTo>
                <a:lnTo>
                  <a:pt x="63121" y="2699"/>
                </a:lnTo>
                <a:lnTo>
                  <a:pt x="68741" y="1800"/>
                </a:lnTo>
                <a:lnTo>
                  <a:pt x="74391" y="1200"/>
                </a:lnTo>
                <a:lnTo>
                  <a:pt x="80064" y="800"/>
                </a:lnTo>
                <a:lnTo>
                  <a:pt x="85750" y="533"/>
                </a:lnTo>
                <a:lnTo>
                  <a:pt x="97149" y="237"/>
                </a:lnTo>
                <a:lnTo>
                  <a:pt x="2057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29"/>
          <p:cNvSpPr/>
          <p:nvPr/>
        </p:nvSpPr>
        <p:spPr>
          <a:xfrm>
            <a:off x="3860482" y="1337310"/>
            <a:ext cx="51436" cy="188596"/>
          </a:xfrm>
          <a:custGeom>
            <a:avLst/>
            <a:gdLst/>
            <a:ahLst/>
            <a:cxnLst/>
            <a:rect l="0" t="0" r="0" b="0"/>
            <a:pathLst>
              <a:path w="51436" h="188596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2" y="15180"/>
                </a:lnTo>
                <a:lnTo>
                  <a:pt x="7381" y="20399"/>
                </a:lnTo>
                <a:lnTo>
                  <a:pt x="8043" y="25894"/>
                </a:lnTo>
                <a:lnTo>
                  <a:pt x="8337" y="31510"/>
                </a:lnTo>
                <a:lnTo>
                  <a:pt x="8468" y="37182"/>
                </a:lnTo>
                <a:lnTo>
                  <a:pt x="9455" y="40980"/>
                </a:lnTo>
                <a:lnTo>
                  <a:pt x="11066" y="45418"/>
                </a:lnTo>
                <a:lnTo>
                  <a:pt x="13093" y="50281"/>
                </a:lnTo>
                <a:lnTo>
                  <a:pt x="14443" y="55428"/>
                </a:lnTo>
                <a:lnTo>
                  <a:pt x="15344" y="60764"/>
                </a:lnTo>
                <a:lnTo>
                  <a:pt x="15944" y="66227"/>
                </a:lnTo>
                <a:lnTo>
                  <a:pt x="17297" y="70821"/>
                </a:lnTo>
                <a:lnTo>
                  <a:pt x="19152" y="74836"/>
                </a:lnTo>
                <a:lnTo>
                  <a:pt x="21340" y="78466"/>
                </a:lnTo>
                <a:lnTo>
                  <a:pt x="22799" y="82790"/>
                </a:lnTo>
                <a:lnTo>
                  <a:pt x="23772" y="87578"/>
                </a:lnTo>
                <a:lnTo>
                  <a:pt x="24420" y="92675"/>
                </a:lnTo>
                <a:lnTo>
                  <a:pt x="24853" y="97978"/>
                </a:lnTo>
                <a:lnTo>
                  <a:pt x="25141" y="103419"/>
                </a:lnTo>
                <a:lnTo>
                  <a:pt x="25547" y="117637"/>
                </a:lnTo>
                <a:lnTo>
                  <a:pt x="25604" y="121287"/>
                </a:lnTo>
                <a:lnTo>
                  <a:pt x="26594" y="124673"/>
                </a:lnTo>
                <a:lnTo>
                  <a:pt x="28207" y="127883"/>
                </a:lnTo>
                <a:lnTo>
                  <a:pt x="30235" y="130975"/>
                </a:lnTo>
                <a:lnTo>
                  <a:pt x="31587" y="134941"/>
                </a:lnTo>
                <a:lnTo>
                  <a:pt x="32488" y="139491"/>
                </a:lnTo>
                <a:lnTo>
                  <a:pt x="33089" y="144429"/>
                </a:lnTo>
                <a:lnTo>
                  <a:pt x="33489" y="148673"/>
                </a:lnTo>
                <a:lnTo>
                  <a:pt x="33756" y="152455"/>
                </a:lnTo>
                <a:lnTo>
                  <a:pt x="33934" y="155929"/>
                </a:lnTo>
                <a:lnTo>
                  <a:pt x="35005" y="158245"/>
                </a:lnTo>
                <a:lnTo>
                  <a:pt x="36671" y="159789"/>
                </a:lnTo>
                <a:lnTo>
                  <a:pt x="38735" y="160818"/>
                </a:lnTo>
                <a:lnTo>
                  <a:pt x="40111" y="162457"/>
                </a:lnTo>
                <a:lnTo>
                  <a:pt x="41028" y="164502"/>
                </a:lnTo>
                <a:lnTo>
                  <a:pt x="41640" y="166818"/>
                </a:lnTo>
                <a:lnTo>
                  <a:pt x="42999" y="169314"/>
                </a:lnTo>
                <a:lnTo>
                  <a:pt x="44859" y="171931"/>
                </a:lnTo>
                <a:lnTo>
                  <a:pt x="47051" y="174628"/>
                </a:lnTo>
                <a:lnTo>
                  <a:pt x="48512" y="177379"/>
                </a:lnTo>
                <a:lnTo>
                  <a:pt x="49487" y="180165"/>
                </a:lnTo>
                <a:lnTo>
                  <a:pt x="51435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0"/>
          <p:cNvSpPr/>
          <p:nvPr/>
        </p:nvSpPr>
        <p:spPr>
          <a:xfrm>
            <a:off x="3604498" y="1757362"/>
            <a:ext cx="153115" cy="17114"/>
          </a:xfrm>
          <a:custGeom>
            <a:avLst/>
            <a:gdLst/>
            <a:ahLst/>
            <a:cxnLst/>
            <a:rect l="0" t="0" r="0" b="0"/>
            <a:pathLst>
              <a:path w="153115" h="17114">
                <a:moveTo>
                  <a:pt x="7381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5891"/>
                </a:lnTo>
                <a:lnTo>
                  <a:pt x="1879" y="6785"/>
                </a:lnTo>
                <a:lnTo>
                  <a:pt x="6294" y="8219"/>
                </a:lnTo>
                <a:lnTo>
                  <a:pt x="7609" y="9290"/>
                </a:lnTo>
                <a:lnTo>
                  <a:pt x="9438" y="10956"/>
                </a:lnTo>
                <a:lnTo>
                  <a:pt x="14667" y="15922"/>
                </a:lnTo>
                <a:lnTo>
                  <a:pt x="16049" y="16330"/>
                </a:lnTo>
                <a:lnTo>
                  <a:pt x="20124" y="16783"/>
                </a:lnTo>
                <a:lnTo>
                  <a:pt x="24609" y="17074"/>
                </a:lnTo>
                <a:lnTo>
                  <a:pt x="28691" y="17113"/>
                </a:lnTo>
                <a:lnTo>
                  <a:pt x="31113" y="16171"/>
                </a:lnTo>
                <a:lnTo>
                  <a:pt x="33680" y="14591"/>
                </a:lnTo>
                <a:lnTo>
                  <a:pt x="36344" y="12585"/>
                </a:lnTo>
                <a:lnTo>
                  <a:pt x="40025" y="11247"/>
                </a:lnTo>
                <a:lnTo>
                  <a:pt x="44384" y="10356"/>
                </a:lnTo>
                <a:lnTo>
                  <a:pt x="49194" y="9761"/>
                </a:lnTo>
                <a:lnTo>
                  <a:pt x="53355" y="9365"/>
                </a:lnTo>
                <a:lnTo>
                  <a:pt x="57080" y="9101"/>
                </a:lnTo>
                <a:lnTo>
                  <a:pt x="60517" y="8925"/>
                </a:lnTo>
                <a:lnTo>
                  <a:pt x="66875" y="8729"/>
                </a:lnTo>
                <a:lnTo>
                  <a:pt x="78717" y="8604"/>
                </a:lnTo>
                <a:lnTo>
                  <a:pt x="103336" y="8575"/>
                </a:lnTo>
                <a:lnTo>
                  <a:pt x="106594" y="7622"/>
                </a:lnTo>
                <a:lnTo>
                  <a:pt x="109718" y="6034"/>
                </a:lnTo>
                <a:lnTo>
                  <a:pt x="112754" y="4023"/>
                </a:lnTo>
                <a:lnTo>
                  <a:pt x="115729" y="2682"/>
                </a:lnTo>
                <a:lnTo>
                  <a:pt x="118666" y="1788"/>
                </a:lnTo>
                <a:lnTo>
                  <a:pt x="121576" y="1192"/>
                </a:lnTo>
                <a:lnTo>
                  <a:pt x="124468" y="795"/>
                </a:lnTo>
                <a:lnTo>
                  <a:pt x="127350" y="530"/>
                </a:lnTo>
                <a:lnTo>
                  <a:pt x="134266" y="105"/>
                </a:lnTo>
                <a:lnTo>
                  <a:pt x="1531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1"/>
          <p:cNvSpPr/>
          <p:nvPr/>
        </p:nvSpPr>
        <p:spPr>
          <a:xfrm>
            <a:off x="3800475" y="1680317"/>
            <a:ext cx="145733" cy="179916"/>
          </a:xfrm>
          <a:custGeom>
            <a:avLst/>
            <a:gdLst/>
            <a:ahLst/>
            <a:cxnLst/>
            <a:rect l="0" t="0" r="0" b="0"/>
            <a:pathLst>
              <a:path w="145733" h="179916">
                <a:moveTo>
                  <a:pt x="0" y="17038"/>
                </a:moveTo>
                <a:lnTo>
                  <a:pt x="0" y="12487"/>
                </a:lnTo>
                <a:lnTo>
                  <a:pt x="952" y="11146"/>
                </a:lnTo>
                <a:lnTo>
                  <a:pt x="2540" y="10253"/>
                </a:lnTo>
                <a:lnTo>
                  <a:pt x="7380" y="8818"/>
                </a:lnTo>
                <a:lnTo>
                  <a:pt x="9683" y="7748"/>
                </a:lnTo>
                <a:lnTo>
                  <a:pt x="17321" y="4019"/>
                </a:lnTo>
                <a:lnTo>
                  <a:pt x="21072" y="2643"/>
                </a:lnTo>
                <a:lnTo>
                  <a:pt x="24525" y="1726"/>
                </a:lnTo>
                <a:lnTo>
                  <a:pt x="27780" y="1115"/>
                </a:lnTo>
                <a:lnTo>
                  <a:pt x="30903" y="708"/>
                </a:lnTo>
                <a:lnTo>
                  <a:pt x="33936" y="436"/>
                </a:lnTo>
                <a:lnTo>
                  <a:pt x="36912" y="255"/>
                </a:lnTo>
                <a:lnTo>
                  <a:pt x="45298" y="54"/>
                </a:lnTo>
                <a:lnTo>
                  <a:pt x="50201" y="0"/>
                </a:lnTo>
                <a:lnTo>
                  <a:pt x="54422" y="917"/>
                </a:lnTo>
                <a:lnTo>
                  <a:pt x="58189" y="2480"/>
                </a:lnTo>
                <a:lnTo>
                  <a:pt x="61652" y="4475"/>
                </a:lnTo>
                <a:lnTo>
                  <a:pt x="65866" y="5805"/>
                </a:lnTo>
                <a:lnTo>
                  <a:pt x="70581" y="6692"/>
                </a:lnTo>
                <a:lnTo>
                  <a:pt x="82733" y="8115"/>
                </a:lnTo>
                <a:lnTo>
                  <a:pt x="85635" y="9184"/>
                </a:lnTo>
                <a:lnTo>
                  <a:pt x="89475" y="10849"/>
                </a:lnTo>
                <a:lnTo>
                  <a:pt x="100224" y="15815"/>
                </a:lnTo>
                <a:lnTo>
                  <a:pt x="104233" y="19034"/>
                </a:lnTo>
                <a:lnTo>
                  <a:pt x="106636" y="21226"/>
                </a:lnTo>
                <a:lnTo>
                  <a:pt x="108238" y="23640"/>
                </a:lnTo>
                <a:lnTo>
                  <a:pt x="110018" y="28862"/>
                </a:lnTo>
                <a:lnTo>
                  <a:pt x="110809" y="34358"/>
                </a:lnTo>
                <a:lnTo>
                  <a:pt x="111161" y="39976"/>
                </a:lnTo>
                <a:lnTo>
                  <a:pt x="111317" y="45647"/>
                </a:lnTo>
                <a:lnTo>
                  <a:pt x="110406" y="48493"/>
                </a:lnTo>
                <a:lnTo>
                  <a:pt x="108846" y="51343"/>
                </a:lnTo>
                <a:lnTo>
                  <a:pt x="106854" y="54195"/>
                </a:lnTo>
                <a:lnTo>
                  <a:pt x="104574" y="58002"/>
                </a:lnTo>
                <a:lnTo>
                  <a:pt x="102100" y="62445"/>
                </a:lnTo>
                <a:lnTo>
                  <a:pt x="99499" y="67311"/>
                </a:lnTo>
                <a:lnTo>
                  <a:pt x="96813" y="71509"/>
                </a:lnTo>
                <a:lnTo>
                  <a:pt x="94069" y="75259"/>
                </a:lnTo>
                <a:lnTo>
                  <a:pt x="91287" y="78712"/>
                </a:lnTo>
                <a:lnTo>
                  <a:pt x="88481" y="82919"/>
                </a:lnTo>
                <a:lnTo>
                  <a:pt x="85657" y="87628"/>
                </a:lnTo>
                <a:lnTo>
                  <a:pt x="82822" y="92673"/>
                </a:lnTo>
                <a:lnTo>
                  <a:pt x="79027" y="96989"/>
                </a:lnTo>
                <a:lnTo>
                  <a:pt x="74592" y="100818"/>
                </a:lnTo>
                <a:lnTo>
                  <a:pt x="69731" y="104324"/>
                </a:lnTo>
                <a:lnTo>
                  <a:pt x="65537" y="107613"/>
                </a:lnTo>
                <a:lnTo>
                  <a:pt x="61788" y="110759"/>
                </a:lnTo>
                <a:lnTo>
                  <a:pt x="58337" y="113809"/>
                </a:lnTo>
                <a:lnTo>
                  <a:pt x="55084" y="117746"/>
                </a:lnTo>
                <a:lnTo>
                  <a:pt x="51962" y="122277"/>
                </a:lnTo>
                <a:lnTo>
                  <a:pt x="48929" y="127202"/>
                </a:lnTo>
                <a:lnTo>
                  <a:pt x="45954" y="131438"/>
                </a:lnTo>
                <a:lnTo>
                  <a:pt x="43019" y="135215"/>
                </a:lnTo>
                <a:lnTo>
                  <a:pt x="40109" y="138685"/>
                </a:lnTo>
                <a:lnTo>
                  <a:pt x="38169" y="141951"/>
                </a:lnTo>
                <a:lnTo>
                  <a:pt x="36876" y="145081"/>
                </a:lnTo>
                <a:lnTo>
                  <a:pt x="36014" y="148120"/>
                </a:lnTo>
                <a:lnTo>
                  <a:pt x="34487" y="151098"/>
                </a:lnTo>
                <a:lnTo>
                  <a:pt x="32516" y="154036"/>
                </a:lnTo>
                <a:lnTo>
                  <a:pt x="30250" y="156948"/>
                </a:lnTo>
                <a:lnTo>
                  <a:pt x="28738" y="159841"/>
                </a:lnTo>
                <a:lnTo>
                  <a:pt x="27732" y="162722"/>
                </a:lnTo>
                <a:lnTo>
                  <a:pt x="25835" y="170838"/>
                </a:lnTo>
                <a:lnTo>
                  <a:pt x="25752" y="175744"/>
                </a:lnTo>
                <a:lnTo>
                  <a:pt x="26693" y="177134"/>
                </a:lnTo>
                <a:lnTo>
                  <a:pt x="28272" y="178061"/>
                </a:lnTo>
                <a:lnTo>
                  <a:pt x="32568" y="179091"/>
                </a:lnTo>
                <a:lnTo>
                  <a:pt x="35047" y="179366"/>
                </a:lnTo>
                <a:lnTo>
                  <a:pt x="41318" y="179807"/>
                </a:lnTo>
                <a:lnTo>
                  <a:pt x="44716" y="179867"/>
                </a:lnTo>
                <a:lnTo>
                  <a:pt x="70354" y="179912"/>
                </a:lnTo>
                <a:lnTo>
                  <a:pt x="74525" y="178961"/>
                </a:lnTo>
                <a:lnTo>
                  <a:pt x="79211" y="177374"/>
                </a:lnTo>
                <a:lnTo>
                  <a:pt x="84240" y="175363"/>
                </a:lnTo>
                <a:lnTo>
                  <a:pt x="88544" y="174023"/>
                </a:lnTo>
                <a:lnTo>
                  <a:pt x="92367" y="173130"/>
                </a:lnTo>
                <a:lnTo>
                  <a:pt x="95868" y="172534"/>
                </a:lnTo>
                <a:lnTo>
                  <a:pt x="99154" y="172137"/>
                </a:lnTo>
                <a:lnTo>
                  <a:pt x="102298" y="171872"/>
                </a:lnTo>
                <a:lnTo>
                  <a:pt x="105346" y="171696"/>
                </a:lnTo>
                <a:lnTo>
                  <a:pt x="113813" y="171500"/>
                </a:lnTo>
                <a:lnTo>
                  <a:pt x="132273" y="171352"/>
                </a:lnTo>
                <a:lnTo>
                  <a:pt x="134855" y="172301"/>
                </a:lnTo>
                <a:lnTo>
                  <a:pt x="137528" y="173887"/>
                </a:lnTo>
                <a:lnTo>
                  <a:pt x="145732" y="1799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2"/>
          <p:cNvSpPr/>
          <p:nvPr/>
        </p:nvSpPr>
        <p:spPr>
          <a:xfrm>
            <a:off x="4109084" y="1765935"/>
            <a:ext cx="34292" cy="180023"/>
          </a:xfrm>
          <a:custGeom>
            <a:avLst/>
            <a:gdLst/>
            <a:ahLst/>
            <a:cxnLst/>
            <a:rect l="0" t="0" r="0" b="0"/>
            <a:pathLst>
              <a:path w="34292" h="180023">
                <a:moveTo>
                  <a:pt x="0" y="0"/>
                </a:moveTo>
                <a:lnTo>
                  <a:pt x="7382" y="0"/>
                </a:lnTo>
                <a:lnTo>
                  <a:pt x="7779" y="952"/>
                </a:lnTo>
                <a:lnTo>
                  <a:pt x="8337" y="5891"/>
                </a:lnTo>
                <a:lnTo>
                  <a:pt x="8468" y="7380"/>
                </a:lnTo>
                <a:lnTo>
                  <a:pt x="9456" y="7778"/>
                </a:lnTo>
                <a:lnTo>
                  <a:pt x="11067" y="8042"/>
                </a:lnTo>
                <a:lnTo>
                  <a:pt x="13093" y="8219"/>
                </a:lnTo>
                <a:lnTo>
                  <a:pt x="14444" y="9289"/>
                </a:lnTo>
                <a:lnTo>
                  <a:pt x="15344" y="10955"/>
                </a:lnTo>
                <a:lnTo>
                  <a:pt x="16790" y="15922"/>
                </a:lnTo>
                <a:lnTo>
                  <a:pt x="17040" y="21333"/>
                </a:lnTo>
                <a:lnTo>
                  <a:pt x="18028" y="22794"/>
                </a:lnTo>
                <a:lnTo>
                  <a:pt x="19639" y="23769"/>
                </a:lnTo>
                <a:lnTo>
                  <a:pt x="21665" y="24418"/>
                </a:lnTo>
                <a:lnTo>
                  <a:pt x="23016" y="25804"/>
                </a:lnTo>
                <a:lnTo>
                  <a:pt x="23917" y="27680"/>
                </a:lnTo>
                <a:lnTo>
                  <a:pt x="24517" y="29883"/>
                </a:lnTo>
                <a:lnTo>
                  <a:pt x="25870" y="31352"/>
                </a:lnTo>
                <a:lnTo>
                  <a:pt x="27725" y="32331"/>
                </a:lnTo>
                <a:lnTo>
                  <a:pt x="29913" y="32984"/>
                </a:lnTo>
                <a:lnTo>
                  <a:pt x="31372" y="34371"/>
                </a:lnTo>
                <a:lnTo>
                  <a:pt x="32345" y="36249"/>
                </a:lnTo>
                <a:lnTo>
                  <a:pt x="32993" y="38454"/>
                </a:lnTo>
                <a:lnTo>
                  <a:pt x="33714" y="43443"/>
                </a:lnTo>
                <a:lnTo>
                  <a:pt x="34035" y="48835"/>
                </a:lnTo>
                <a:lnTo>
                  <a:pt x="34177" y="54407"/>
                </a:lnTo>
                <a:lnTo>
                  <a:pt x="34291" y="105727"/>
                </a:lnTo>
                <a:lnTo>
                  <a:pt x="33338" y="109537"/>
                </a:lnTo>
                <a:lnTo>
                  <a:pt x="31751" y="113982"/>
                </a:lnTo>
                <a:lnTo>
                  <a:pt x="29740" y="118850"/>
                </a:lnTo>
                <a:lnTo>
                  <a:pt x="28399" y="123048"/>
                </a:lnTo>
                <a:lnTo>
                  <a:pt x="27505" y="126800"/>
                </a:lnTo>
                <a:lnTo>
                  <a:pt x="26909" y="130253"/>
                </a:lnTo>
                <a:lnTo>
                  <a:pt x="26512" y="133508"/>
                </a:lnTo>
                <a:lnTo>
                  <a:pt x="26248" y="136630"/>
                </a:lnTo>
                <a:lnTo>
                  <a:pt x="26071" y="139664"/>
                </a:lnTo>
                <a:lnTo>
                  <a:pt x="25875" y="145575"/>
                </a:lnTo>
                <a:lnTo>
                  <a:pt x="25749" y="152580"/>
                </a:lnTo>
                <a:lnTo>
                  <a:pt x="26691" y="154108"/>
                </a:lnTo>
                <a:lnTo>
                  <a:pt x="28272" y="156078"/>
                </a:lnTo>
                <a:lnTo>
                  <a:pt x="33102" y="161534"/>
                </a:lnTo>
                <a:lnTo>
                  <a:pt x="33762" y="164820"/>
                </a:lnTo>
                <a:lnTo>
                  <a:pt x="34186" y="170140"/>
                </a:lnTo>
                <a:lnTo>
                  <a:pt x="34259" y="175612"/>
                </a:lnTo>
                <a:lnTo>
                  <a:pt x="34289" y="179907"/>
                </a:lnTo>
                <a:lnTo>
                  <a:pt x="33337" y="179946"/>
                </a:lnTo>
                <a:lnTo>
                  <a:pt x="25718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3"/>
          <p:cNvSpPr/>
          <p:nvPr/>
        </p:nvSpPr>
        <p:spPr>
          <a:xfrm>
            <a:off x="4297679" y="1045844"/>
            <a:ext cx="51437" cy="205742"/>
          </a:xfrm>
          <a:custGeom>
            <a:avLst/>
            <a:gdLst/>
            <a:ahLst/>
            <a:cxnLst/>
            <a:rect l="0" t="0" r="0" b="0"/>
            <a:pathLst>
              <a:path w="51437" h="205742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6"/>
                </a:lnTo>
                <a:lnTo>
                  <a:pt x="4551" y="11932"/>
                </a:lnTo>
                <a:lnTo>
                  <a:pt x="6844" y="14623"/>
                </a:lnTo>
                <a:lnTo>
                  <a:pt x="9325" y="17369"/>
                </a:lnTo>
                <a:lnTo>
                  <a:pt x="15601" y="24069"/>
                </a:lnTo>
                <a:lnTo>
                  <a:pt x="21239" y="29780"/>
                </a:lnTo>
                <a:lnTo>
                  <a:pt x="22732" y="33189"/>
                </a:lnTo>
                <a:lnTo>
                  <a:pt x="23727" y="37366"/>
                </a:lnTo>
                <a:lnTo>
                  <a:pt x="24390" y="42056"/>
                </a:lnTo>
                <a:lnTo>
                  <a:pt x="24833" y="46135"/>
                </a:lnTo>
                <a:lnTo>
                  <a:pt x="25128" y="49807"/>
                </a:lnTo>
                <a:lnTo>
                  <a:pt x="25325" y="53207"/>
                </a:lnTo>
                <a:lnTo>
                  <a:pt x="26409" y="57379"/>
                </a:lnTo>
                <a:lnTo>
                  <a:pt x="28084" y="62065"/>
                </a:lnTo>
                <a:lnTo>
                  <a:pt x="30152" y="67095"/>
                </a:lnTo>
                <a:lnTo>
                  <a:pt x="31532" y="71400"/>
                </a:lnTo>
                <a:lnTo>
                  <a:pt x="32451" y="75223"/>
                </a:lnTo>
                <a:lnTo>
                  <a:pt x="33065" y="78724"/>
                </a:lnTo>
                <a:lnTo>
                  <a:pt x="33473" y="82963"/>
                </a:lnTo>
                <a:lnTo>
                  <a:pt x="33746" y="87694"/>
                </a:lnTo>
                <a:lnTo>
                  <a:pt x="33927" y="92753"/>
                </a:lnTo>
                <a:lnTo>
                  <a:pt x="35001" y="97078"/>
                </a:lnTo>
                <a:lnTo>
                  <a:pt x="36669" y="100914"/>
                </a:lnTo>
                <a:lnTo>
                  <a:pt x="38734" y="104423"/>
                </a:lnTo>
                <a:lnTo>
                  <a:pt x="40110" y="108668"/>
                </a:lnTo>
                <a:lnTo>
                  <a:pt x="41028" y="113403"/>
                </a:lnTo>
                <a:lnTo>
                  <a:pt x="41640" y="118465"/>
                </a:lnTo>
                <a:lnTo>
                  <a:pt x="42047" y="122792"/>
                </a:lnTo>
                <a:lnTo>
                  <a:pt x="42319" y="126629"/>
                </a:lnTo>
                <a:lnTo>
                  <a:pt x="42501" y="130139"/>
                </a:lnTo>
                <a:lnTo>
                  <a:pt x="42702" y="139120"/>
                </a:lnTo>
                <a:lnTo>
                  <a:pt x="42756" y="144182"/>
                </a:lnTo>
                <a:lnTo>
                  <a:pt x="43744" y="148509"/>
                </a:lnTo>
                <a:lnTo>
                  <a:pt x="45356" y="152346"/>
                </a:lnTo>
                <a:lnTo>
                  <a:pt x="47382" y="155857"/>
                </a:lnTo>
                <a:lnTo>
                  <a:pt x="48733" y="159150"/>
                </a:lnTo>
                <a:lnTo>
                  <a:pt x="50235" y="165349"/>
                </a:lnTo>
                <a:lnTo>
                  <a:pt x="50635" y="169288"/>
                </a:lnTo>
                <a:lnTo>
                  <a:pt x="50902" y="173818"/>
                </a:lnTo>
                <a:lnTo>
                  <a:pt x="51330" y="185677"/>
                </a:lnTo>
                <a:lnTo>
                  <a:pt x="51404" y="192281"/>
                </a:lnTo>
                <a:lnTo>
                  <a:pt x="51436" y="2057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4"/>
          <p:cNvSpPr/>
          <p:nvPr/>
        </p:nvSpPr>
        <p:spPr>
          <a:xfrm>
            <a:off x="4237716" y="1423035"/>
            <a:ext cx="248516" cy="197019"/>
          </a:xfrm>
          <a:custGeom>
            <a:avLst/>
            <a:gdLst/>
            <a:ahLst/>
            <a:cxnLst/>
            <a:rect l="0" t="0" r="0" b="0"/>
            <a:pathLst>
              <a:path w="248516" h="197019">
                <a:moveTo>
                  <a:pt x="85681" y="0"/>
                </a:moveTo>
                <a:lnTo>
                  <a:pt x="64369" y="0"/>
                </a:lnTo>
                <a:lnTo>
                  <a:pt x="61948" y="952"/>
                </a:lnTo>
                <a:lnTo>
                  <a:pt x="56718" y="4550"/>
                </a:lnTo>
                <a:lnTo>
                  <a:pt x="51219" y="6785"/>
                </a:lnTo>
                <a:lnTo>
                  <a:pt x="48418" y="7380"/>
                </a:lnTo>
                <a:lnTo>
                  <a:pt x="46552" y="8730"/>
                </a:lnTo>
                <a:lnTo>
                  <a:pt x="45307" y="10582"/>
                </a:lnTo>
                <a:lnTo>
                  <a:pt x="44478" y="12770"/>
                </a:lnTo>
                <a:lnTo>
                  <a:pt x="41016" y="17740"/>
                </a:lnTo>
                <a:lnTo>
                  <a:pt x="38759" y="20399"/>
                </a:lnTo>
                <a:lnTo>
                  <a:pt x="36302" y="24077"/>
                </a:lnTo>
                <a:lnTo>
                  <a:pt x="33712" y="28434"/>
                </a:lnTo>
                <a:lnTo>
                  <a:pt x="31032" y="33243"/>
                </a:lnTo>
                <a:lnTo>
                  <a:pt x="28294" y="37402"/>
                </a:lnTo>
                <a:lnTo>
                  <a:pt x="25516" y="41127"/>
                </a:lnTo>
                <a:lnTo>
                  <a:pt x="22710" y="44563"/>
                </a:lnTo>
                <a:lnTo>
                  <a:pt x="19888" y="48758"/>
                </a:lnTo>
                <a:lnTo>
                  <a:pt x="17054" y="53460"/>
                </a:lnTo>
                <a:lnTo>
                  <a:pt x="14212" y="58500"/>
                </a:lnTo>
                <a:lnTo>
                  <a:pt x="11365" y="62812"/>
                </a:lnTo>
                <a:lnTo>
                  <a:pt x="8515" y="66640"/>
                </a:lnTo>
                <a:lnTo>
                  <a:pt x="5662" y="70144"/>
                </a:lnTo>
                <a:lnTo>
                  <a:pt x="3760" y="74385"/>
                </a:lnTo>
                <a:lnTo>
                  <a:pt x="2492" y="79117"/>
                </a:lnTo>
                <a:lnTo>
                  <a:pt x="1646" y="84177"/>
                </a:lnTo>
                <a:lnTo>
                  <a:pt x="1083" y="89456"/>
                </a:lnTo>
                <a:lnTo>
                  <a:pt x="707" y="94879"/>
                </a:lnTo>
                <a:lnTo>
                  <a:pt x="290" y="105033"/>
                </a:lnTo>
                <a:lnTo>
                  <a:pt x="105" y="112721"/>
                </a:lnTo>
                <a:lnTo>
                  <a:pt x="0" y="126955"/>
                </a:lnTo>
                <a:lnTo>
                  <a:pt x="938" y="131309"/>
                </a:lnTo>
                <a:lnTo>
                  <a:pt x="2516" y="135164"/>
                </a:lnTo>
                <a:lnTo>
                  <a:pt x="4520" y="138687"/>
                </a:lnTo>
                <a:lnTo>
                  <a:pt x="5856" y="141988"/>
                </a:lnTo>
                <a:lnTo>
                  <a:pt x="6747" y="145141"/>
                </a:lnTo>
                <a:lnTo>
                  <a:pt x="7341" y="148196"/>
                </a:lnTo>
                <a:lnTo>
                  <a:pt x="10541" y="154129"/>
                </a:lnTo>
                <a:lnTo>
                  <a:pt x="15138" y="159942"/>
                </a:lnTo>
                <a:lnTo>
                  <a:pt x="20356" y="165700"/>
                </a:lnTo>
                <a:lnTo>
                  <a:pt x="25850" y="171434"/>
                </a:lnTo>
                <a:lnTo>
                  <a:pt x="45687" y="191451"/>
                </a:lnTo>
                <a:lnTo>
                  <a:pt x="49493" y="193357"/>
                </a:lnTo>
                <a:lnTo>
                  <a:pt x="53936" y="194627"/>
                </a:lnTo>
                <a:lnTo>
                  <a:pt x="58802" y="195473"/>
                </a:lnTo>
                <a:lnTo>
                  <a:pt x="62999" y="196038"/>
                </a:lnTo>
                <a:lnTo>
                  <a:pt x="70203" y="196665"/>
                </a:lnTo>
                <a:lnTo>
                  <a:pt x="75362" y="196833"/>
                </a:lnTo>
                <a:lnTo>
                  <a:pt x="88715" y="197018"/>
                </a:lnTo>
                <a:lnTo>
                  <a:pt x="95323" y="196115"/>
                </a:lnTo>
                <a:lnTo>
                  <a:pt x="101635" y="194561"/>
                </a:lnTo>
                <a:lnTo>
                  <a:pt x="107747" y="192572"/>
                </a:lnTo>
                <a:lnTo>
                  <a:pt x="113726" y="191246"/>
                </a:lnTo>
                <a:lnTo>
                  <a:pt x="119618" y="190362"/>
                </a:lnTo>
                <a:lnTo>
                  <a:pt x="125451" y="189773"/>
                </a:lnTo>
                <a:lnTo>
                  <a:pt x="131244" y="188428"/>
                </a:lnTo>
                <a:lnTo>
                  <a:pt x="137011" y="186578"/>
                </a:lnTo>
                <a:lnTo>
                  <a:pt x="142761" y="184393"/>
                </a:lnTo>
                <a:lnTo>
                  <a:pt x="148500" y="182936"/>
                </a:lnTo>
                <a:lnTo>
                  <a:pt x="154230" y="181965"/>
                </a:lnTo>
                <a:lnTo>
                  <a:pt x="159955" y="181317"/>
                </a:lnTo>
                <a:lnTo>
                  <a:pt x="164724" y="178980"/>
                </a:lnTo>
                <a:lnTo>
                  <a:pt x="168857" y="175518"/>
                </a:lnTo>
                <a:lnTo>
                  <a:pt x="172564" y="171304"/>
                </a:lnTo>
                <a:lnTo>
                  <a:pt x="176941" y="167543"/>
                </a:lnTo>
                <a:lnTo>
                  <a:pt x="181763" y="164082"/>
                </a:lnTo>
                <a:lnTo>
                  <a:pt x="186884" y="160823"/>
                </a:lnTo>
                <a:lnTo>
                  <a:pt x="191249" y="157698"/>
                </a:lnTo>
                <a:lnTo>
                  <a:pt x="198640" y="151685"/>
                </a:lnTo>
                <a:lnTo>
                  <a:pt x="205100" y="145838"/>
                </a:lnTo>
                <a:lnTo>
                  <a:pt x="211146" y="140064"/>
                </a:lnTo>
                <a:lnTo>
                  <a:pt x="217008" y="134323"/>
                </a:lnTo>
                <a:lnTo>
                  <a:pt x="219905" y="130506"/>
                </a:lnTo>
                <a:lnTo>
                  <a:pt x="222789" y="126056"/>
                </a:lnTo>
                <a:lnTo>
                  <a:pt x="225664" y="121185"/>
                </a:lnTo>
                <a:lnTo>
                  <a:pt x="228533" y="116985"/>
                </a:lnTo>
                <a:lnTo>
                  <a:pt x="231398" y="113232"/>
                </a:lnTo>
                <a:lnTo>
                  <a:pt x="234261" y="109778"/>
                </a:lnTo>
                <a:lnTo>
                  <a:pt x="237122" y="105570"/>
                </a:lnTo>
                <a:lnTo>
                  <a:pt x="239981" y="100860"/>
                </a:lnTo>
                <a:lnTo>
                  <a:pt x="242840" y="95815"/>
                </a:lnTo>
                <a:lnTo>
                  <a:pt x="244746" y="91499"/>
                </a:lnTo>
                <a:lnTo>
                  <a:pt x="246017" y="87669"/>
                </a:lnTo>
                <a:lnTo>
                  <a:pt x="246864" y="84163"/>
                </a:lnTo>
                <a:lnTo>
                  <a:pt x="247429" y="79921"/>
                </a:lnTo>
                <a:lnTo>
                  <a:pt x="247805" y="75188"/>
                </a:lnTo>
                <a:lnTo>
                  <a:pt x="248224" y="65802"/>
                </a:lnTo>
                <a:lnTo>
                  <a:pt x="248410" y="58455"/>
                </a:lnTo>
                <a:lnTo>
                  <a:pt x="248515" y="48964"/>
                </a:lnTo>
                <a:lnTo>
                  <a:pt x="247577" y="45977"/>
                </a:lnTo>
                <a:lnTo>
                  <a:pt x="243995" y="40119"/>
                </a:lnTo>
                <a:lnTo>
                  <a:pt x="241767" y="34341"/>
                </a:lnTo>
                <a:lnTo>
                  <a:pt x="241174" y="31466"/>
                </a:lnTo>
                <a:lnTo>
                  <a:pt x="238873" y="28597"/>
                </a:lnTo>
                <a:lnTo>
                  <a:pt x="231237" y="22870"/>
                </a:lnTo>
                <a:lnTo>
                  <a:pt x="224032" y="17149"/>
                </a:lnTo>
                <a:lnTo>
                  <a:pt x="216703" y="11432"/>
                </a:lnTo>
                <a:lnTo>
                  <a:pt x="212081" y="8573"/>
                </a:lnTo>
                <a:lnTo>
                  <a:pt x="207096" y="5715"/>
                </a:lnTo>
                <a:lnTo>
                  <a:pt x="201866" y="3810"/>
                </a:lnTo>
                <a:lnTo>
                  <a:pt x="196476" y="2540"/>
                </a:lnTo>
                <a:lnTo>
                  <a:pt x="190977" y="1693"/>
                </a:lnTo>
                <a:lnTo>
                  <a:pt x="185405" y="1129"/>
                </a:lnTo>
                <a:lnTo>
                  <a:pt x="179786" y="752"/>
                </a:lnTo>
                <a:lnTo>
                  <a:pt x="174136" y="501"/>
                </a:lnTo>
                <a:lnTo>
                  <a:pt x="162777" y="223"/>
                </a:lnTo>
                <a:lnTo>
                  <a:pt x="122825" y="13"/>
                </a:lnTo>
                <a:lnTo>
                  <a:pt x="117111" y="961"/>
                </a:lnTo>
                <a:lnTo>
                  <a:pt x="111397" y="2545"/>
                </a:lnTo>
                <a:lnTo>
                  <a:pt x="105683" y="4554"/>
                </a:lnTo>
                <a:lnTo>
                  <a:pt x="99968" y="5894"/>
                </a:lnTo>
                <a:lnTo>
                  <a:pt x="94253" y="6786"/>
                </a:lnTo>
                <a:lnTo>
                  <a:pt x="88538" y="7382"/>
                </a:lnTo>
                <a:lnTo>
                  <a:pt x="83776" y="8731"/>
                </a:lnTo>
                <a:lnTo>
                  <a:pt x="79648" y="10583"/>
                </a:lnTo>
                <a:lnTo>
                  <a:pt x="72522" y="14228"/>
                </a:lnTo>
                <a:lnTo>
                  <a:pt x="66180" y="15848"/>
                </a:lnTo>
                <a:lnTo>
                  <a:pt x="60186" y="19108"/>
                </a:lnTo>
                <a:lnTo>
                  <a:pt x="53128" y="24412"/>
                </a:lnTo>
                <a:lnTo>
                  <a:pt x="52550" y="25799"/>
                </a:lnTo>
                <a:lnTo>
                  <a:pt x="52163" y="27677"/>
                </a:lnTo>
                <a:lnTo>
                  <a:pt x="51391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5"/>
          <p:cNvSpPr/>
          <p:nvPr/>
        </p:nvSpPr>
        <p:spPr>
          <a:xfrm>
            <a:off x="4237672" y="1851660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20400" y="17145"/>
                </a:lnTo>
                <a:lnTo>
                  <a:pt x="23125" y="16192"/>
                </a:lnTo>
                <a:lnTo>
                  <a:pt x="25894" y="14604"/>
                </a:lnTo>
                <a:lnTo>
                  <a:pt x="28693" y="12594"/>
                </a:lnTo>
                <a:lnTo>
                  <a:pt x="32463" y="11253"/>
                </a:lnTo>
                <a:lnTo>
                  <a:pt x="36882" y="10360"/>
                </a:lnTo>
                <a:lnTo>
                  <a:pt x="41733" y="9764"/>
                </a:lnTo>
                <a:lnTo>
                  <a:pt x="46872" y="9366"/>
                </a:lnTo>
                <a:lnTo>
                  <a:pt x="52203" y="9102"/>
                </a:lnTo>
                <a:lnTo>
                  <a:pt x="66268" y="8729"/>
                </a:lnTo>
                <a:lnTo>
                  <a:pt x="112715" y="8575"/>
                </a:lnTo>
                <a:lnTo>
                  <a:pt x="117054" y="7621"/>
                </a:lnTo>
                <a:lnTo>
                  <a:pt x="121851" y="6033"/>
                </a:lnTo>
                <a:lnTo>
                  <a:pt x="126954" y="4022"/>
                </a:lnTo>
                <a:lnTo>
                  <a:pt x="131308" y="2681"/>
                </a:lnTo>
                <a:lnTo>
                  <a:pt x="135164" y="1787"/>
                </a:lnTo>
                <a:lnTo>
                  <a:pt x="138687" y="1192"/>
                </a:lnTo>
                <a:lnTo>
                  <a:pt x="141988" y="794"/>
                </a:lnTo>
                <a:lnTo>
                  <a:pt x="145141" y="529"/>
                </a:lnTo>
                <a:lnTo>
                  <a:pt x="148196" y="353"/>
                </a:lnTo>
                <a:lnTo>
                  <a:pt x="154130" y="157"/>
                </a:lnTo>
                <a:lnTo>
                  <a:pt x="162678" y="20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36"/>
          <p:cNvSpPr/>
          <p:nvPr/>
        </p:nvSpPr>
        <p:spPr>
          <a:xfrm>
            <a:off x="4477702" y="1740217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3912"/>
                </a:lnTo>
                <a:lnTo>
                  <a:pt x="14828" y="28324"/>
                </a:lnTo>
                <a:lnTo>
                  <a:pt x="15600" y="33170"/>
                </a:lnTo>
                <a:lnTo>
                  <a:pt x="17068" y="38306"/>
                </a:lnTo>
                <a:lnTo>
                  <a:pt x="18999" y="43635"/>
                </a:lnTo>
                <a:lnTo>
                  <a:pt x="21238" y="49092"/>
                </a:lnTo>
                <a:lnTo>
                  <a:pt x="23684" y="54636"/>
                </a:lnTo>
                <a:lnTo>
                  <a:pt x="28941" y="65875"/>
                </a:lnTo>
                <a:lnTo>
                  <a:pt x="30724" y="71539"/>
                </a:lnTo>
                <a:lnTo>
                  <a:pt x="31913" y="77220"/>
                </a:lnTo>
                <a:lnTo>
                  <a:pt x="32705" y="82913"/>
                </a:lnTo>
                <a:lnTo>
                  <a:pt x="34186" y="88613"/>
                </a:lnTo>
                <a:lnTo>
                  <a:pt x="36126" y="94318"/>
                </a:lnTo>
                <a:lnTo>
                  <a:pt x="38371" y="100026"/>
                </a:lnTo>
                <a:lnTo>
                  <a:pt x="40821" y="105736"/>
                </a:lnTo>
                <a:lnTo>
                  <a:pt x="46083" y="117162"/>
                </a:lnTo>
                <a:lnTo>
                  <a:pt x="47867" y="122875"/>
                </a:lnTo>
                <a:lnTo>
                  <a:pt x="49056" y="128589"/>
                </a:lnTo>
                <a:lnTo>
                  <a:pt x="49849" y="134304"/>
                </a:lnTo>
                <a:lnTo>
                  <a:pt x="51330" y="140018"/>
                </a:lnTo>
                <a:lnTo>
                  <a:pt x="53271" y="145733"/>
                </a:lnTo>
                <a:lnTo>
                  <a:pt x="55516" y="151448"/>
                </a:lnTo>
                <a:lnTo>
                  <a:pt x="57013" y="157163"/>
                </a:lnTo>
                <a:lnTo>
                  <a:pt x="58011" y="162878"/>
                </a:lnTo>
                <a:lnTo>
                  <a:pt x="58677" y="168593"/>
                </a:lnTo>
                <a:lnTo>
                  <a:pt x="59120" y="173355"/>
                </a:lnTo>
                <a:lnTo>
                  <a:pt x="59416" y="177483"/>
                </a:lnTo>
                <a:lnTo>
                  <a:pt x="59613" y="181187"/>
                </a:lnTo>
                <a:lnTo>
                  <a:pt x="60697" y="184609"/>
                </a:lnTo>
                <a:lnTo>
                  <a:pt x="62372" y="187843"/>
                </a:lnTo>
                <a:lnTo>
                  <a:pt x="64442" y="190951"/>
                </a:lnTo>
                <a:lnTo>
                  <a:pt x="66741" y="196945"/>
                </a:lnTo>
                <a:lnTo>
                  <a:pt x="67353" y="199876"/>
                </a:lnTo>
                <a:lnTo>
                  <a:pt x="68715" y="201831"/>
                </a:lnTo>
                <a:lnTo>
                  <a:pt x="70575" y="203134"/>
                </a:lnTo>
                <a:lnTo>
                  <a:pt x="75853" y="205225"/>
                </a:lnTo>
                <a:lnTo>
                  <a:pt x="76287" y="206349"/>
                </a:lnTo>
                <a:lnTo>
                  <a:pt x="76768" y="210138"/>
                </a:lnTo>
                <a:lnTo>
                  <a:pt x="77849" y="211530"/>
                </a:lnTo>
                <a:lnTo>
                  <a:pt x="79522" y="212457"/>
                </a:lnTo>
                <a:lnTo>
                  <a:pt x="8572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37"/>
          <p:cNvSpPr/>
          <p:nvPr/>
        </p:nvSpPr>
        <p:spPr>
          <a:xfrm>
            <a:off x="6577965" y="3720465"/>
            <a:ext cx="128587" cy="77153"/>
          </a:xfrm>
          <a:custGeom>
            <a:avLst/>
            <a:gdLst/>
            <a:ahLst/>
            <a:cxnLst/>
            <a:rect l="0" t="0" r="0" b="0"/>
            <a:pathLst>
              <a:path w="128587" h="77153">
                <a:moveTo>
                  <a:pt x="34290" y="0"/>
                </a:moveTo>
                <a:lnTo>
                  <a:pt x="21270" y="0"/>
                </a:lnTo>
                <a:lnTo>
                  <a:pt x="19895" y="952"/>
                </a:lnTo>
                <a:lnTo>
                  <a:pt x="18978" y="2539"/>
                </a:lnTo>
                <a:lnTo>
                  <a:pt x="18368" y="4551"/>
                </a:lnTo>
                <a:lnTo>
                  <a:pt x="17007" y="5891"/>
                </a:lnTo>
                <a:lnTo>
                  <a:pt x="15148" y="6785"/>
                </a:lnTo>
                <a:lnTo>
                  <a:pt x="8686" y="8541"/>
                </a:lnTo>
                <a:lnTo>
                  <a:pt x="8648" y="9504"/>
                </a:lnTo>
                <a:lnTo>
                  <a:pt x="8606" y="13114"/>
                </a:lnTo>
                <a:lnTo>
                  <a:pt x="7643" y="14458"/>
                </a:lnTo>
                <a:lnTo>
                  <a:pt x="6047" y="15353"/>
                </a:lnTo>
                <a:lnTo>
                  <a:pt x="1194" y="16790"/>
                </a:lnTo>
                <a:lnTo>
                  <a:pt x="796" y="17861"/>
                </a:lnTo>
                <a:lnTo>
                  <a:pt x="531" y="19527"/>
                </a:lnTo>
                <a:lnTo>
                  <a:pt x="104" y="24494"/>
                </a:lnTo>
                <a:lnTo>
                  <a:pt x="46" y="27714"/>
                </a:lnTo>
                <a:lnTo>
                  <a:pt x="0" y="50233"/>
                </a:lnTo>
                <a:lnTo>
                  <a:pt x="952" y="50634"/>
                </a:lnTo>
                <a:lnTo>
                  <a:pt x="4551" y="51079"/>
                </a:lnTo>
                <a:lnTo>
                  <a:pt x="5891" y="52150"/>
                </a:lnTo>
                <a:lnTo>
                  <a:pt x="6785" y="53817"/>
                </a:lnTo>
                <a:lnTo>
                  <a:pt x="8467" y="59645"/>
                </a:lnTo>
                <a:lnTo>
                  <a:pt x="11066" y="59846"/>
                </a:lnTo>
                <a:lnTo>
                  <a:pt x="13092" y="59900"/>
                </a:lnTo>
                <a:lnTo>
                  <a:pt x="14443" y="60888"/>
                </a:lnTo>
                <a:lnTo>
                  <a:pt x="15344" y="62499"/>
                </a:lnTo>
                <a:lnTo>
                  <a:pt x="15944" y="64526"/>
                </a:lnTo>
                <a:lnTo>
                  <a:pt x="17297" y="65877"/>
                </a:lnTo>
                <a:lnTo>
                  <a:pt x="19151" y="66778"/>
                </a:lnTo>
                <a:lnTo>
                  <a:pt x="21339" y="67378"/>
                </a:lnTo>
                <a:lnTo>
                  <a:pt x="23751" y="67779"/>
                </a:lnTo>
                <a:lnTo>
                  <a:pt x="26311" y="68046"/>
                </a:lnTo>
                <a:lnTo>
                  <a:pt x="33823" y="68549"/>
                </a:lnTo>
                <a:lnTo>
                  <a:pt x="34931" y="69511"/>
                </a:lnTo>
                <a:lnTo>
                  <a:pt x="41630" y="75958"/>
                </a:lnTo>
                <a:lnTo>
                  <a:pt x="44854" y="76621"/>
                </a:lnTo>
                <a:lnTo>
                  <a:pt x="51049" y="77121"/>
                </a:lnTo>
                <a:lnTo>
                  <a:pt x="81595" y="77152"/>
                </a:lnTo>
                <a:lnTo>
                  <a:pt x="83924" y="76200"/>
                </a:lnTo>
                <a:lnTo>
                  <a:pt x="86429" y="74612"/>
                </a:lnTo>
                <a:lnTo>
                  <a:pt x="94161" y="68684"/>
                </a:lnTo>
                <a:lnTo>
                  <a:pt x="96777" y="68626"/>
                </a:lnTo>
                <a:lnTo>
                  <a:pt x="98808" y="68611"/>
                </a:lnTo>
                <a:lnTo>
                  <a:pt x="100161" y="67648"/>
                </a:lnTo>
                <a:lnTo>
                  <a:pt x="101064" y="66053"/>
                </a:lnTo>
                <a:lnTo>
                  <a:pt x="102514" y="61201"/>
                </a:lnTo>
                <a:lnTo>
                  <a:pt x="103584" y="60803"/>
                </a:lnTo>
                <a:lnTo>
                  <a:pt x="107315" y="60361"/>
                </a:lnTo>
                <a:lnTo>
                  <a:pt x="110219" y="60112"/>
                </a:lnTo>
                <a:lnTo>
                  <a:pt x="110627" y="59125"/>
                </a:lnTo>
                <a:lnTo>
                  <a:pt x="110898" y="57514"/>
                </a:lnTo>
                <a:lnTo>
                  <a:pt x="111080" y="55487"/>
                </a:lnTo>
                <a:lnTo>
                  <a:pt x="112153" y="54137"/>
                </a:lnTo>
                <a:lnTo>
                  <a:pt x="113821" y="53236"/>
                </a:lnTo>
                <a:lnTo>
                  <a:pt x="119652" y="51540"/>
                </a:lnTo>
                <a:lnTo>
                  <a:pt x="119773" y="50552"/>
                </a:lnTo>
                <a:lnTo>
                  <a:pt x="119854" y="48941"/>
                </a:lnTo>
                <a:lnTo>
                  <a:pt x="119907" y="46915"/>
                </a:lnTo>
                <a:lnTo>
                  <a:pt x="120895" y="45564"/>
                </a:lnTo>
                <a:lnTo>
                  <a:pt x="122507" y="44664"/>
                </a:lnTo>
                <a:lnTo>
                  <a:pt x="127386" y="43218"/>
                </a:lnTo>
                <a:lnTo>
                  <a:pt x="127786" y="42147"/>
                </a:lnTo>
                <a:lnTo>
                  <a:pt x="128053" y="40481"/>
                </a:lnTo>
                <a:lnTo>
                  <a:pt x="128578" y="34397"/>
                </a:lnTo>
                <a:lnTo>
                  <a:pt x="128586" y="26918"/>
                </a:lnTo>
                <a:lnTo>
                  <a:pt x="127634" y="26518"/>
                </a:lnTo>
                <a:lnTo>
                  <a:pt x="124036" y="26073"/>
                </a:lnTo>
                <a:lnTo>
                  <a:pt x="122695" y="25002"/>
                </a:lnTo>
                <a:lnTo>
                  <a:pt x="121802" y="23335"/>
                </a:lnTo>
                <a:lnTo>
                  <a:pt x="120119" y="17507"/>
                </a:lnTo>
                <a:lnTo>
                  <a:pt x="117521" y="17306"/>
                </a:lnTo>
                <a:lnTo>
                  <a:pt x="115495" y="17252"/>
                </a:lnTo>
                <a:lnTo>
                  <a:pt x="114144" y="16264"/>
                </a:lnTo>
                <a:lnTo>
                  <a:pt x="113243" y="14653"/>
                </a:lnTo>
                <a:lnTo>
                  <a:pt x="112643" y="12626"/>
                </a:lnTo>
                <a:lnTo>
                  <a:pt x="111291" y="11275"/>
                </a:lnTo>
                <a:lnTo>
                  <a:pt x="109436" y="10374"/>
                </a:lnTo>
                <a:lnTo>
                  <a:pt x="104167" y="8928"/>
                </a:lnTo>
                <a:lnTo>
                  <a:pt x="103734" y="7857"/>
                </a:lnTo>
                <a:lnTo>
                  <a:pt x="103446" y="6190"/>
                </a:lnTo>
                <a:lnTo>
                  <a:pt x="103254" y="4127"/>
                </a:lnTo>
                <a:lnTo>
                  <a:pt x="102173" y="2751"/>
                </a:lnTo>
                <a:lnTo>
                  <a:pt x="100500" y="1834"/>
                </a:lnTo>
                <a:lnTo>
                  <a:pt x="94660" y="107"/>
                </a:lnTo>
                <a:lnTo>
                  <a:pt x="91918" y="47"/>
                </a:lnTo>
                <a:lnTo>
                  <a:pt x="39641" y="0"/>
                </a:lnTo>
                <a:lnTo>
                  <a:pt x="37857" y="952"/>
                </a:lnTo>
                <a:lnTo>
                  <a:pt x="36668" y="2539"/>
                </a:lnTo>
                <a:lnTo>
                  <a:pt x="35876" y="4551"/>
                </a:lnTo>
                <a:lnTo>
                  <a:pt x="34394" y="5891"/>
                </a:lnTo>
                <a:lnTo>
                  <a:pt x="32454" y="6785"/>
                </a:lnTo>
                <a:lnTo>
                  <a:pt x="27048" y="8219"/>
                </a:lnTo>
                <a:lnTo>
                  <a:pt x="25652" y="9289"/>
                </a:lnTo>
                <a:lnTo>
                  <a:pt x="23769" y="10955"/>
                </a:lnTo>
                <a:lnTo>
                  <a:pt x="21560" y="13018"/>
                </a:lnTo>
                <a:lnTo>
                  <a:pt x="19136" y="14394"/>
                </a:lnTo>
                <a:lnTo>
                  <a:pt x="16568" y="15311"/>
                </a:lnTo>
                <a:lnTo>
                  <a:pt x="9039" y="17037"/>
                </a:lnTo>
                <a:lnTo>
                  <a:pt x="6240" y="17097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8"/>
          <p:cNvSpPr/>
          <p:nvPr/>
        </p:nvSpPr>
        <p:spPr>
          <a:xfrm>
            <a:off x="6432232" y="3926204"/>
            <a:ext cx="51048" cy="25687"/>
          </a:xfrm>
          <a:custGeom>
            <a:avLst/>
            <a:gdLst/>
            <a:ahLst/>
            <a:cxnLst/>
            <a:rect l="0" t="0" r="0" b="0"/>
            <a:pathLst>
              <a:path w="51048" h="25687">
                <a:moveTo>
                  <a:pt x="0" y="0"/>
                </a:moveTo>
                <a:lnTo>
                  <a:pt x="24412" y="0"/>
                </a:lnTo>
                <a:lnTo>
                  <a:pt x="24847" y="953"/>
                </a:lnTo>
                <a:lnTo>
                  <a:pt x="25137" y="2541"/>
                </a:lnTo>
                <a:lnTo>
                  <a:pt x="25331" y="4551"/>
                </a:lnTo>
                <a:lnTo>
                  <a:pt x="26412" y="5892"/>
                </a:lnTo>
                <a:lnTo>
                  <a:pt x="28086" y="6786"/>
                </a:lnTo>
                <a:lnTo>
                  <a:pt x="30154" y="7381"/>
                </a:lnTo>
                <a:lnTo>
                  <a:pt x="31533" y="8731"/>
                </a:lnTo>
                <a:lnTo>
                  <a:pt x="32452" y="10583"/>
                </a:lnTo>
                <a:lnTo>
                  <a:pt x="34182" y="16762"/>
                </a:lnTo>
                <a:lnTo>
                  <a:pt x="33266" y="17842"/>
                </a:lnTo>
                <a:lnTo>
                  <a:pt x="31702" y="19515"/>
                </a:lnTo>
                <a:lnTo>
                  <a:pt x="26900" y="24493"/>
                </a:lnTo>
                <a:lnTo>
                  <a:pt x="25553" y="24901"/>
                </a:lnTo>
                <a:lnTo>
                  <a:pt x="23703" y="25174"/>
                </a:lnTo>
                <a:lnTo>
                  <a:pt x="17529" y="25686"/>
                </a:lnTo>
                <a:lnTo>
                  <a:pt x="17401" y="24744"/>
                </a:lnTo>
                <a:lnTo>
                  <a:pt x="17316" y="23164"/>
                </a:lnTo>
                <a:lnTo>
                  <a:pt x="17259" y="21158"/>
                </a:lnTo>
                <a:lnTo>
                  <a:pt x="16268" y="19820"/>
                </a:lnTo>
                <a:lnTo>
                  <a:pt x="14655" y="18929"/>
                </a:lnTo>
                <a:lnTo>
                  <a:pt x="9774" y="17498"/>
                </a:lnTo>
                <a:lnTo>
                  <a:pt x="9374" y="16428"/>
                </a:lnTo>
                <a:lnTo>
                  <a:pt x="9107" y="14762"/>
                </a:lnTo>
                <a:lnTo>
                  <a:pt x="8678" y="9796"/>
                </a:lnTo>
                <a:lnTo>
                  <a:pt x="8620" y="6576"/>
                </a:lnTo>
                <a:lnTo>
                  <a:pt x="8604" y="4384"/>
                </a:lnTo>
                <a:lnTo>
                  <a:pt x="9546" y="2923"/>
                </a:lnTo>
                <a:lnTo>
                  <a:pt x="11127" y="1949"/>
                </a:lnTo>
                <a:lnTo>
                  <a:pt x="16793" y="115"/>
                </a:lnTo>
                <a:lnTo>
                  <a:pt x="17863" y="77"/>
                </a:lnTo>
                <a:lnTo>
                  <a:pt x="32736" y="4"/>
                </a:lnTo>
                <a:lnTo>
                  <a:pt x="50127" y="0"/>
                </a:lnTo>
                <a:lnTo>
                  <a:pt x="50563" y="953"/>
                </a:lnTo>
                <a:lnTo>
                  <a:pt x="50854" y="2541"/>
                </a:lnTo>
                <a:lnTo>
                  <a:pt x="51047" y="4551"/>
                </a:lnTo>
                <a:lnTo>
                  <a:pt x="50224" y="5892"/>
                </a:lnTo>
                <a:lnTo>
                  <a:pt x="48723" y="6786"/>
                </a:lnTo>
                <a:lnTo>
                  <a:pt x="46769" y="7381"/>
                </a:lnTo>
                <a:lnTo>
                  <a:pt x="45467" y="8731"/>
                </a:lnTo>
                <a:lnTo>
                  <a:pt x="44599" y="10583"/>
                </a:lnTo>
                <a:lnTo>
                  <a:pt x="44020" y="12771"/>
                </a:lnTo>
                <a:lnTo>
                  <a:pt x="42682" y="14229"/>
                </a:lnTo>
                <a:lnTo>
                  <a:pt x="40837" y="15201"/>
                </a:lnTo>
                <a:lnTo>
                  <a:pt x="35584" y="16762"/>
                </a:lnTo>
                <a:lnTo>
                  <a:pt x="34200" y="16890"/>
                </a:lnTo>
                <a:lnTo>
                  <a:pt x="32325" y="16975"/>
                </a:lnTo>
                <a:lnTo>
                  <a:pt x="27023" y="17112"/>
                </a:lnTo>
                <a:lnTo>
                  <a:pt x="25635" y="16170"/>
                </a:lnTo>
                <a:lnTo>
                  <a:pt x="23758" y="14591"/>
                </a:lnTo>
                <a:lnTo>
                  <a:pt x="18452" y="9762"/>
                </a:lnTo>
                <a:lnTo>
                  <a:pt x="18016" y="8413"/>
                </a:lnTo>
                <a:lnTo>
                  <a:pt x="17726" y="6562"/>
                </a:lnTo>
                <a:lnTo>
                  <a:pt x="17147" y="23"/>
                </a:lnTo>
                <a:lnTo>
                  <a:pt x="17146" y="4"/>
                </a:lnTo>
                <a:lnTo>
                  <a:pt x="17145" y="2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39"/>
          <p:cNvSpPr/>
          <p:nvPr/>
        </p:nvSpPr>
        <p:spPr>
          <a:xfrm>
            <a:off x="6260785" y="4097656"/>
            <a:ext cx="39205" cy="34290"/>
          </a:xfrm>
          <a:custGeom>
            <a:avLst/>
            <a:gdLst/>
            <a:ahLst/>
            <a:cxnLst/>
            <a:rect l="0" t="0" r="0" b="0"/>
            <a:pathLst>
              <a:path w="39205" h="34290">
                <a:moveTo>
                  <a:pt x="17142" y="8571"/>
                </a:moveTo>
                <a:lnTo>
                  <a:pt x="33903" y="8571"/>
                </a:lnTo>
                <a:lnTo>
                  <a:pt x="34031" y="9523"/>
                </a:lnTo>
                <a:lnTo>
                  <a:pt x="34116" y="11111"/>
                </a:lnTo>
                <a:lnTo>
                  <a:pt x="34173" y="13122"/>
                </a:lnTo>
                <a:lnTo>
                  <a:pt x="35164" y="14462"/>
                </a:lnTo>
                <a:lnTo>
                  <a:pt x="36777" y="15356"/>
                </a:lnTo>
                <a:lnTo>
                  <a:pt x="38804" y="15952"/>
                </a:lnTo>
                <a:lnTo>
                  <a:pt x="39204" y="17302"/>
                </a:lnTo>
                <a:lnTo>
                  <a:pt x="38517" y="19154"/>
                </a:lnTo>
                <a:lnTo>
                  <a:pt x="35122" y="24420"/>
                </a:lnTo>
                <a:lnTo>
                  <a:pt x="34844" y="25805"/>
                </a:lnTo>
                <a:lnTo>
                  <a:pt x="34659" y="27680"/>
                </a:lnTo>
                <a:lnTo>
                  <a:pt x="34535" y="29883"/>
                </a:lnTo>
                <a:lnTo>
                  <a:pt x="33500" y="31352"/>
                </a:lnTo>
                <a:lnTo>
                  <a:pt x="31857" y="32331"/>
                </a:lnTo>
                <a:lnTo>
                  <a:pt x="26928" y="33902"/>
                </a:lnTo>
                <a:lnTo>
                  <a:pt x="25571" y="34031"/>
                </a:lnTo>
                <a:lnTo>
                  <a:pt x="23714" y="34117"/>
                </a:lnTo>
                <a:lnTo>
                  <a:pt x="19110" y="34213"/>
                </a:lnTo>
                <a:lnTo>
                  <a:pt x="4486" y="34286"/>
                </a:lnTo>
                <a:lnTo>
                  <a:pt x="2989" y="33334"/>
                </a:lnTo>
                <a:lnTo>
                  <a:pt x="1992" y="31747"/>
                </a:lnTo>
                <a:lnTo>
                  <a:pt x="391" y="26908"/>
                </a:lnTo>
                <a:lnTo>
                  <a:pt x="260" y="25558"/>
                </a:lnTo>
                <a:lnTo>
                  <a:pt x="172" y="23706"/>
                </a:lnTo>
                <a:lnTo>
                  <a:pt x="32" y="18440"/>
                </a:lnTo>
                <a:lnTo>
                  <a:pt x="0" y="9877"/>
                </a:lnTo>
                <a:lnTo>
                  <a:pt x="951" y="8489"/>
                </a:lnTo>
                <a:lnTo>
                  <a:pt x="2538" y="6611"/>
                </a:lnTo>
                <a:lnTo>
                  <a:pt x="4548" y="4407"/>
                </a:lnTo>
                <a:lnTo>
                  <a:pt x="6841" y="2937"/>
                </a:lnTo>
                <a:lnTo>
                  <a:pt x="9322" y="1958"/>
                </a:lnTo>
                <a:lnTo>
                  <a:pt x="15597" y="386"/>
                </a:lnTo>
                <a:lnTo>
                  <a:pt x="17065" y="257"/>
                </a:lnTo>
                <a:lnTo>
                  <a:pt x="18996" y="171"/>
                </a:lnTo>
                <a:lnTo>
                  <a:pt x="25598" y="2"/>
                </a:lnTo>
                <a:lnTo>
                  <a:pt x="30231" y="0"/>
                </a:lnTo>
                <a:lnTo>
                  <a:pt x="31583" y="951"/>
                </a:lnTo>
                <a:lnTo>
                  <a:pt x="32485" y="2539"/>
                </a:lnTo>
                <a:lnTo>
                  <a:pt x="33931" y="7379"/>
                </a:lnTo>
                <a:lnTo>
                  <a:pt x="34050" y="8729"/>
                </a:lnTo>
                <a:lnTo>
                  <a:pt x="34129" y="10581"/>
                </a:lnTo>
                <a:lnTo>
                  <a:pt x="34182" y="12769"/>
                </a:lnTo>
                <a:lnTo>
                  <a:pt x="33264" y="14227"/>
                </a:lnTo>
                <a:lnTo>
                  <a:pt x="31700" y="15199"/>
                </a:lnTo>
                <a:lnTo>
                  <a:pt x="25746" y="17134"/>
                </a:lnTo>
                <a:lnTo>
                  <a:pt x="18337" y="17143"/>
                </a:lnTo>
                <a:lnTo>
                  <a:pt x="17938" y="16190"/>
                </a:lnTo>
                <a:lnTo>
                  <a:pt x="17673" y="14603"/>
                </a:lnTo>
                <a:lnTo>
                  <a:pt x="17173" y="8924"/>
                </a:lnTo>
                <a:lnTo>
                  <a:pt x="17143" y="361"/>
                </a:lnTo>
                <a:lnTo>
                  <a:pt x="18095" y="1193"/>
                </a:lnTo>
                <a:lnTo>
                  <a:pt x="24523" y="7411"/>
                </a:lnTo>
                <a:lnTo>
                  <a:pt x="24920" y="8750"/>
                </a:lnTo>
                <a:lnTo>
                  <a:pt x="25185" y="10596"/>
                </a:lnTo>
                <a:lnTo>
                  <a:pt x="25361" y="12778"/>
                </a:lnTo>
                <a:lnTo>
                  <a:pt x="25479" y="15186"/>
                </a:lnTo>
                <a:lnTo>
                  <a:pt x="25610" y="20401"/>
                </a:lnTo>
                <a:lnTo>
                  <a:pt x="24692" y="22173"/>
                </a:lnTo>
                <a:lnTo>
                  <a:pt x="23128" y="23354"/>
                </a:lnTo>
                <a:lnTo>
                  <a:pt x="21133" y="24142"/>
                </a:lnTo>
                <a:lnTo>
                  <a:pt x="19802" y="25619"/>
                </a:lnTo>
                <a:lnTo>
                  <a:pt x="18916" y="27556"/>
                </a:lnTo>
                <a:lnTo>
                  <a:pt x="17142" y="342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0"/>
          <p:cNvSpPr/>
          <p:nvPr/>
        </p:nvSpPr>
        <p:spPr>
          <a:xfrm>
            <a:off x="4889182" y="3806190"/>
            <a:ext cx="1697356" cy="1705928"/>
          </a:xfrm>
          <a:custGeom>
            <a:avLst/>
            <a:gdLst/>
            <a:ahLst/>
            <a:cxnLst/>
            <a:rect l="0" t="0" r="0" b="0"/>
            <a:pathLst>
              <a:path w="1697356" h="1705928">
                <a:moveTo>
                  <a:pt x="1697355" y="0"/>
                </a:moveTo>
                <a:lnTo>
                  <a:pt x="1697355" y="8541"/>
                </a:lnTo>
                <a:lnTo>
                  <a:pt x="1692805" y="8563"/>
                </a:lnTo>
                <a:lnTo>
                  <a:pt x="1691464" y="9518"/>
                </a:lnTo>
                <a:lnTo>
                  <a:pt x="1690570" y="11108"/>
                </a:lnTo>
                <a:lnTo>
                  <a:pt x="1689135" y="15952"/>
                </a:lnTo>
                <a:lnTo>
                  <a:pt x="1688066" y="16350"/>
                </a:lnTo>
                <a:lnTo>
                  <a:pt x="1684336" y="16791"/>
                </a:lnTo>
                <a:lnTo>
                  <a:pt x="1682961" y="17862"/>
                </a:lnTo>
                <a:lnTo>
                  <a:pt x="1682044" y="19528"/>
                </a:lnTo>
                <a:lnTo>
                  <a:pt x="1681433" y="21591"/>
                </a:lnTo>
                <a:lnTo>
                  <a:pt x="1680072" y="22966"/>
                </a:lnTo>
                <a:lnTo>
                  <a:pt x="1678214" y="23883"/>
                </a:lnTo>
                <a:lnTo>
                  <a:pt x="1672022" y="25610"/>
                </a:lnTo>
                <a:lnTo>
                  <a:pt x="1655792" y="41565"/>
                </a:lnTo>
                <a:lnTo>
                  <a:pt x="1655358" y="42950"/>
                </a:lnTo>
                <a:lnTo>
                  <a:pt x="1654878" y="47029"/>
                </a:lnTo>
                <a:lnTo>
                  <a:pt x="1653796" y="48497"/>
                </a:lnTo>
                <a:lnTo>
                  <a:pt x="1652124" y="49476"/>
                </a:lnTo>
                <a:lnTo>
                  <a:pt x="1647146" y="51048"/>
                </a:lnTo>
                <a:lnTo>
                  <a:pt x="1638647" y="58782"/>
                </a:lnTo>
                <a:lnTo>
                  <a:pt x="1635385" y="59462"/>
                </a:lnTo>
                <a:lnTo>
                  <a:pt x="1633181" y="59644"/>
                </a:lnTo>
                <a:lnTo>
                  <a:pt x="1631713" y="60718"/>
                </a:lnTo>
                <a:lnTo>
                  <a:pt x="1630733" y="62386"/>
                </a:lnTo>
                <a:lnTo>
                  <a:pt x="1629162" y="67356"/>
                </a:lnTo>
                <a:lnTo>
                  <a:pt x="1621429" y="75853"/>
                </a:lnTo>
                <a:lnTo>
                  <a:pt x="1620747" y="79115"/>
                </a:lnTo>
                <a:lnTo>
                  <a:pt x="1620566" y="81318"/>
                </a:lnTo>
                <a:lnTo>
                  <a:pt x="1619492" y="82787"/>
                </a:lnTo>
                <a:lnTo>
                  <a:pt x="1617824" y="83766"/>
                </a:lnTo>
                <a:lnTo>
                  <a:pt x="1615759" y="84419"/>
                </a:lnTo>
                <a:lnTo>
                  <a:pt x="1614383" y="85807"/>
                </a:lnTo>
                <a:lnTo>
                  <a:pt x="1613466" y="87684"/>
                </a:lnTo>
                <a:lnTo>
                  <a:pt x="1612853" y="89889"/>
                </a:lnTo>
                <a:lnTo>
                  <a:pt x="1611494" y="91358"/>
                </a:lnTo>
                <a:lnTo>
                  <a:pt x="1609634" y="92338"/>
                </a:lnTo>
                <a:lnTo>
                  <a:pt x="1607441" y="92991"/>
                </a:lnTo>
                <a:lnTo>
                  <a:pt x="1605980" y="94379"/>
                </a:lnTo>
                <a:lnTo>
                  <a:pt x="1605006" y="96257"/>
                </a:lnTo>
                <a:lnTo>
                  <a:pt x="1604357" y="98461"/>
                </a:lnTo>
                <a:lnTo>
                  <a:pt x="1602971" y="99930"/>
                </a:lnTo>
                <a:lnTo>
                  <a:pt x="1601095" y="100910"/>
                </a:lnTo>
                <a:lnTo>
                  <a:pt x="1598892" y="101563"/>
                </a:lnTo>
                <a:lnTo>
                  <a:pt x="1597423" y="102951"/>
                </a:lnTo>
                <a:lnTo>
                  <a:pt x="1596443" y="104829"/>
                </a:lnTo>
                <a:lnTo>
                  <a:pt x="1595791" y="107033"/>
                </a:lnTo>
                <a:lnTo>
                  <a:pt x="1592525" y="112023"/>
                </a:lnTo>
                <a:lnTo>
                  <a:pt x="1587219" y="118436"/>
                </a:lnTo>
                <a:lnTo>
                  <a:pt x="1585831" y="118963"/>
                </a:lnTo>
                <a:lnTo>
                  <a:pt x="1581749" y="119547"/>
                </a:lnTo>
                <a:lnTo>
                  <a:pt x="1580279" y="120655"/>
                </a:lnTo>
                <a:lnTo>
                  <a:pt x="1579299" y="122347"/>
                </a:lnTo>
                <a:lnTo>
                  <a:pt x="1577727" y="127355"/>
                </a:lnTo>
                <a:lnTo>
                  <a:pt x="1576646" y="127765"/>
                </a:lnTo>
                <a:lnTo>
                  <a:pt x="1572904" y="128222"/>
                </a:lnTo>
                <a:lnTo>
                  <a:pt x="1570573" y="129296"/>
                </a:lnTo>
                <a:lnTo>
                  <a:pt x="1561750" y="135936"/>
                </a:lnTo>
                <a:lnTo>
                  <a:pt x="1561232" y="137296"/>
                </a:lnTo>
                <a:lnTo>
                  <a:pt x="1560656" y="141348"/>
                </a:lnTo>
                <a:lnTo>
                  <a:pt x="1559550" y="142809"/>
                </a:lnTo>
                <a:lnTo>
                  <a:pt x="1557860" y="143784"/>
                </a:lnTo>
                <a:lnTo>
                  <a:pt x="1555781" y="144433"/>
                </a:lnTo>
                <a:lnTo>
                  <a:pt x="1554395" y="145818"/>
                </a:lnTo>
                <a:lnTo>
                  <a:pt x="1553470" y="147695"/>
                </a:lnTo>
                <a:lnTo>
                  <a:pt x="1552855" y="149898"/>
                </a:lnTo>
                <a:lnTo>
                  <a:pt x="1551492" y="151367"/>
                </a:lnTo>
                <a:lnTo>
                  <a:pt x="1549630" y="152346"/>
                </a:lnTo>
                <a:lnTo>
                  <a:pt x="1547437" y="152999"/>
                </a:lnTo>
                <a:lnTo>
                  <a:pt x="1545974" y="154387"/>
                </a:lnTo>
                <a:lnTo>
                  <a:pt x="1545000" y="156264"/>
                </a:lnTo>
                <a:lnTo>
                  <a:pt x="1544350" y="158469"/>
                </a:lnTo>
                <a:lnTo>
                  <a:pt x="1542964" y="159938"/>
                </a:lnTo>
                <a:lnTo>
                  <a:pt x="1541088" y="160918"/>
                </a:lnTo>
                <a:lnTo>
                  <a:pt x="1538884" y="161571"/>
                </a:lnTo>
                <a:lnTo>
                  <a:pt x="1537416" y="162959"/>
                </a:lnTo>
                <a:lnTo>
                  <a:pt x="1536437" y="164836"/>
                </a:lnTo>
                <a:lnTo>
                  <a:pt x="1534865" y="170144"/>
                </a:lnTo>
                <a:lnTo>
                  <a:pt x="1533783" y="170579"/>
                </a:lnTo>
                <a:lnTo>
                  <a:pt x="1530042" y="171062"/>
                </a:lnTo>
                <a:lnTo>
                  <a:pt x="1528663" y="172144"/>
                </a:lnTo>
                <a:lnTo>
                  <a:pt x="1527744" y="173818"/>
                </a:lnTo>
                <a:lnTo>
                  <a:pt x="1526268" y="178796"/>
                </a:lnTo>
                <a:lnTo>
                  <a:pt x="1525195" y="179205"/>
                </a:lnTo>
                <a:lnTo>
                  <a:pt x="1521462" y="179659"/>
                </a:lnTo>
                <a:lnTo>
                  <a:pt x="1519133" y="180732"/>
                </a:lnTo>
                <a:lnTo>
                  <a:pt x="1510314" y="187371"/>
                </a:lnTo>
                <a:lnTo>
                  <a:pt x="1509797" y="188732"/>
                </a:lnTo>
                <a:lnTo>
                  <a:pt x="1509220" y="192783"/>
                </a:lnTo>
                <a:lnTo>
                  <a:pt x="1508114" y="194244"/>
                </a:lnTo>
                <a:lnTo>
                  <a:pt x="1506425" y="195219"/>
                </a:lnTo>
                <a:lnTo>
                  <a:pt x="1504345" y="195868"/>
                </a:lnTo>
                <a:lnTo>
                  <a:pt x="1502960" y="197254"/>
                </a:lnTo>
                <a:lnTo>
                  <a:pt x="1502036" y="199130"/>
                </a:lnTo>
                <a:lnTo>
                  <a:pt x="1501420" y="201333"/>
                </a:lnTo>
                <a:lnTo>
                  <a:pt x="1500057" y="202802"/>
                </a:lnTo>
                <a:lnTo>
                  <a:pt x="1498195" y="203781"/>
                </a:lnTo>
                <a:lnTo>
                  <a:pt x="1496002" y="204434"/>
                </a:lnTo>
                <a:lnTo>
                  <a:pt x="1491025" y="207699"/>
                </a:lnTo>
                <a:lnTo>
                  <a:pt x="1483510" y="213925"/>
                </a:lnTo>
                <a:lnTo>
                  <a:pt x="1483181" y="218748"/>
                </a:lnTo>
                <a:lnTo>
                  <a:pt x="1482182" y="220127"/>
                </a:lnTo>
                <a:lnTo>
                  <a:pt x="1480564" y="221046"/>
                </a:lnTo>
                <a:lnTo>
                  <a:pt x="1478533" y="221659"/>
                </a:lnTo>
                <a:lnTo>
                  <a:pt x="1477179" y="223020"/>
                </a:lnTo>
                <a:lnTo>
                  <a:pt x="1476275" y="224880"/>
                </a:lnTo>
                <a:lnTo>
                  <a:pt x="1475674" y="227072"/>
                </a:lnTo>
                <a:lnTo>
                  <a:pt x="1474320" y="228534"/>
                </a:lnTo>
                <a:lnTo>
                  <a:pt x="1472465" y="229509"/>
                </a:lnTo>
                <a:lnTo>
                  <a:pt x="1470276" y="230158"/>
                </a:lnTo>
                <a:lnTo>
                  <a:pt x="1468817" y="231543"/>
                </a:lnTo>
                <a:lnTo>
                  <a:pt x="1467843" y="233420"/>
                </a:lnTo>
                <a:lnTo>
                  <a:pt x="1466282" y="238724"/>
                </a:lnTo>
                <a:lnTo>
                  <a:pt x="1465202" y="239159"/>
                </a:lnTo>
                <a:lnTo>
                  <a:pt x="1458551" y="239915"/>
                </a:lnTo>
                <a:lnTo>
                  <a:pt x="1458142" y="240906"/>
                </a:lnTo>
                <a:lnTo>
                  <a:pt x="1457688" y="244547"/>
                </a:lnTo>
                <a:lnTo>
                  <a:pt x="1456615" y="245898"/>
                </a:lnTo>
                <a:lnTo>
                  <a:pt x="1454947" y="246800"/>
                </a:lnTo>
                <a:lnTo>
                  <a:pt x="1449976" y="248246"/>
                </a:lnTo>
                <a:lnTo>
                  <a:pt x="1440565" y="256812"/>
                </a:lnTo>
                <a:lnTo>
                  <a:pt x="1440294" y="261618"/>
                </a:lnTo>
                <a:lnTo>
                  <a:pt x="1439304" y="262994"/>
                </a:lnTo>
                <a:lnTo>
                  <a:pt x="1437691" y="263912"/>
                </a:lnTo>
                <a:lnTo>
                  <a:pt x="1432810" y="265385"/>
                </a:lnTo>
                <a:lnTo>
                  <a:pt x="1432408" y="266458"/>
                </a:lnTo>
                <a:lnTo>
                  <a:pt x="1431964" y="270191"/>
                </a:lnTo>
                <a:lnTo>
                  <a:pt x="1430893" y="271567"/>
                </a:lnTo>
                <a:lnTo>
                  <a:pt x="1429226" y="272485"/>
                </a:lnTo>
                <a:lnTo>
                  <a:pt x="1423398" y="274212"/>
                </a:lnTo>
                <a:lnTo>
                  <a:pt x="1414825" y="282537"/>
                </a:lnTo>
                <a:lnTo>
                  <a:pt x="1414570" y="287338"/>
                </a:lnTo>
                <a:lnTo>
                  <a:pt x="1413581" y="288713"/>
                </a:lnTo>
                <a:lnTo>
                  <a:pt x="1411970" y="289630"/>
                </a:lnTo>
                <a:lnTo>
                  <a:pt x="1407091" y="291102"/>
                </a:lnTo>
                <a:lnTo>
                  <a:pt x="1406691" y="292175"/>
                </a:lnTo>
                <a:lnTo>
                  <a:pt x="1406246" y="295908"/>
                </a:lnTo>
                <a:lnTo>
                  <a:pt x="1405175" y="297284"/>
                </a:lnTo>
                <a:lnTo>
                  <a:pt x="1403508" y="298202"/>
                </a:lnTo>
                <a:lnTo>
                  <a:pt x="1398540" y="299675"/>
                </a:lnTo>
                <a:lnTo>
                  <a:pt x="1398133" y="300748"/>
                </a:lnTo>
                <a:lnTo>
                  <a:pt x="1397425" y="307386"/>
                </a:lnTo>
                <a:lnTo>
                  <a:pt x="1396437" y="307794"/>
                </a:lnTo>
                <a:lnTo>
                  <a:pt x="1392798" y="308247"/>
                </a:lnTo>
                <a:lnTo>
                  <a:pt x="1391447" y="309320"/>
                </a:lnTo>
                <a:lnTo>
                  <a:pt x="1390547" y="310989"/>
                </a:lnTo>
                <a:lnTo>
                  <a:pt x="1388851" y="316820"/>
                </a:lnTo>
                <a:lnTo>
                  <a:pt x="1371714" y="334213"/>
                </a:lnTo>
                <a:lnTo>
                  <a:pt x="1367083" y="334293"/>
                </a:lnTo>
                <a:lnTo>
                  <a:pt x="1365731" y="335257"/>
                </a:lnTo>
                <a:lnTo>
                  <a:pt x="1364830" y="336852"/>
                </a:lnTo>
                <a:lnTo>
                  <a:pt x="1363133" y="342546"/>
                </a:lnTo>
                <a:lnTo>
                  <a:pt x="1354811" y="351110"/>
                </a:lnTo>
                <a:lnTo>
                  <a:pt x="1350010" y="351365"/>
                </a:lnTo>
                <a:lnTo>
                  <a:pt x="1348634" y="352353"/>
                </a:lnTo>
                <a:lnTo>
                  <a:pt x="1347717" y="353964"/>
                </a:lnTo>
                <a:lnTo>
                  <a:pt x="1345990" y="359689"/>
                </a:lnTo>
                <a:lnTo>
                  <a:pt x="1341364" y="359939"/>
                </a:lnTo>
                <a:lnTo>
                  <a:pt x="1340012" y="360927"/>
                </a:lnTo>
                <a:lnTo>
                  <a:pt x="1339111" y="362538"/>
                </a:lnTo>
                <a:lnTo>
                  <a:pt x="1337416" y="368262"/>
                </a:lnTo>
                <a:lnTo>
                  <a:pt x="1337341" y="373063"/>
                </a:lnTo>
                <a:lnTo>
                  <a:pt x="1336379" y="374438"/>
                </a:lnTo>
                <a:lnTo>
                  <a:pt x="1334784" y="375355"/>
                </a:lnTo>
                <a:lnTo>
                  <a:pt x="1332768" y="375967"/>
                </a:lnTo>
                <a:lnTo>
                  <a:pt x="1331425" y="377327"/>
                </a:lnTo>
                <a:lnTo>
                  <a:pt x="1330529" y="379186"/>
                </a:lnTo>
                <a:lnTo>
                  <a:pt x="1329932" y="381378"/>
                </a:lnTo>
                <a:lnTo>
                  <a:pt x="1328581" y="382839"/>
                </a:lnTo>
                <a:lnTo>
                  <a:pt x="1326728" y="383814"/>
                </a:lnTo>
                <a:lnTo>
                  <a:pt x="1324541" y="384463"/>
                </a:lnTo>
                <a:lnTo>
                  <a:pt x="1323082" y="385849"/>
                </a:lnTo>
                <a:lnTo>
                  <a:pt x="1322110" y="387725"/>
                </a:lnTo>
                <a:lnTo>
                  <a:pt x="1320549" y="393029"/>
                </a:lnTo>
                <a:lnTo>
                  <a:pt x="1319469" y="393464"/>
                </a:lnTo>
                <a:lnTo>
                  <a:pt x="1312818" y="394220"/>
                </a:lnTo>
                <a:lnTo>
                  <a:pt x="1312409" y="395211"/>
                </a:lnTo>
                <a:lnTo>
                  <a:pt x="1311700" y="401706"/>
                </a:lnTo>
                <a:lnTo>
                  <a:pt x="1310712" y="402106"/>
                </a:lnTo>
                <a:lnTo>
                  <a:pt x="1307074" y="402551"/>
                </a:lnTo>
                <a:lnTo>
                  <a:pt x="1305722" y="403622"/>
                </a:lnTo>
                <a:lnTo>
                  <a:pt x="1304822" y="405289"/>
                </a:lnTo>
                <a:lnTo>
                  <a:pt x="1304221" y="407352"/>
                </a:lnTo>
                <a:lnTo>
                  <a:pt x="1302868" y="408728"/>
                </a:lnTo>
                <a:lnTo>
                  <a:pt x="1301014" y="409646"/>
                </a:lnTo>
                <a:lnTo>
                  <a:pt x="1295745" y="411117"/>
                </a:lnTo>
                <a:lnTo>
                  <a:pt x="1295312" y="412190"/>
                </a:lnTo>
                <a:lnTo>
                  <a:pt x="1294832" y="415923"/>
                </a:lnTo>
                <a:lnTo>
                  <a:pt x="1293752" y="417299"/>
                </a:lnTo>
                <a:lnTo>
                  <a:pt x="1292078" y="418217"/>
                </a:lnTo>
                <a:lnTo>
                  <a:pt x="1290010" y="418828"/>
                </a:lnTo>
                <a:lnTo>
                  <a:pt x="1288632" y="420189"/>
                </a:lnTo>
                <a:lnTo>
                  <a:pt x="1287713" y="422048"/>
                </a:lnTo>
                <a:lnTo>
                  <a:pt x="1287101" y="424240"/>
                </a:lnTo>
                <a:lnTo>
                  <a:pt x="1285739" y="425702"/>
                </a:lnTo>
                <a:lnTo>
                  <a:pt x="1283880" y="426676"/>
                </a:lnTo>
                <a:lnTo>
                  <a:pt x="1278601" y="428240"/>
                </a:lnTo>
                <a:lnTo>
                  <a:pt x="1278169" y="429320"/>
                </a:lnTo>
                <a:lnTo>
                  <a:pt x="1277688" y="433062"/>
                </a:lnTo>
                <a:lnTo>
                  <a:pt x="1276607" y="434440"/>
                </a:lnTo>
                <a:lnTo>
                  <a:pt x="1274934" y="435359"/>
                </a:lnTo>
                <a:lnTo>
                  <a:pt x="1269956" y="436834"/>
                </a:lnTo>
                <a:lnTo>
                  <a:pt x="1244312" y="461615"/>
                </a:lnTo>
                <a:lnTo>
                  <a:pt x="1242926" y="462049"/>
                </a:lnTo>
                <a:lnTo>
                  <a:pt x="1238847" y="462530"/>
                </a:lnTo>
                <a:lnTo>
                  <a:pt x="1237378" y="463611"/>
                </a:lnTo>
                <a:lnTo>
                  <a:pt x="1236398" y="465284"/>
                </a:lnTo>
                <a:lnTo>
                  <a:pt x="1234827" y="470262"/>
                </a:lnTo>
                <a:lnTo>
                  <a:pt x="1221424" y="484496"/>
                </a:lnTo>
                <a:lnTo>
                  <a:pt x="1219095" y="485875"/>
                </a:lnTo>
                <a:lnTo>
                  <a:pt x="1210277" y="488269"/>
                </a:lnTo>
                <a:lnTo>
                  <a:pt x="1209759" y="489343"/>
                </a:lnTo>
                <a:lnTo>
                  <a:pt x="1209183" y="493075"/>
                </a:lnTo>
                <a:lnTo>
                  <a:pt x="1208077" y="494452"/>
                </a:lnTo>
                <a:lnTo>
                  <a:pt x="1206387" y="495369"/>
                </a:lnTo>
                <a:lnTo>
                  <a:pt x="1204308" y="495981"/>
                </a:lnTo>
                <a:lnTo>
                  <a:pt x="1202922" y="497341"/>
                </a:lnTo>
                <a:lnTo>
                  <a:pt x="1201998" y="499201"/>
                </a:lnTo>
                <a:lnTo>
                  <a:pt x="1201382" y="501393"/>
                </a:lnTo>
                <a:lnTo>
                  <a:pt x="1200019" y="502854"/>
                </a:lnTo>
                <a:lnTo>
                  <a:pt x="1198158" y="503829"/>
                </a:lnTo>
                <a:lnTo>
                  <a:pt x="1193550" y="504911"/>
                </a:lnTo>
                <a:lnTo>
                  <a:pt x="1188327" y="505392"/>
                </a:lnTo>
                <a:lnTo>
                  <a:pt x="1186553" y="506473"/>
                </a:lnTo>
                <a:lnTo>
                  <a:pt x="1185370" y="508146"/>
                </a:lnTo>
                <a:lnTo>
                  <a:pt x="1184056" y="512545"/>
                </a:lnTo>
                <a:lnTo>
                  <a:pt x="1183144" y="521367"/>
                </a:lnTo>
                <a:lnTo>
                  <a:pt x="1182145" y="521886"/>
                </a:lnTo>
                <a:lnTo>
                  <a:pt x="1178495" y="522462"/>
                </a:lnTo>
                <a:lnTo>
                  <a:pt x="1177141" y="523567"/>
                </a:lnTo>
                <a:lnTo>
                  <a:pt x="1176238" y="525258"/>
                </a:lnTo>
                <a:lnTo>
                  <a:pt x="1175636" y="527336"/>
                </a:lnTo>
                <a:lnTo>
                  <a:pt x="1174282" y="528722"/>
                </a:lnTo>
                <a:lnTo>
                  <a:pt x="1172427" y="529646"/>
                </a:lnTo>
                <a:lnTo>
                  <a:pt x="1170238" y="530262"/>
                </a:lnTo>
                <a:lnTo>
                  <a:pt x="1168779" y="531626"/>
                </a:lnTo>
                <a:lnTo>
                  <a:pt x="1167806" y="533487"/>
                </a:lnTo>
                <a:lnTo>
                  <a:pt x="1167158" y="535681"/>
                </a:lnTo>
                <a:lnTo>
                  <a:pt x="1165773" y="537142"/>
                </a:lnTo>
                <a:lnTo>
                  <a:pt x="1163897" y="538118"/>
                </a:lnTo>
                <a:lnTo>
                  <a:pt x="1158593" y="539682"/>
                </a:lnTo>
                <a:lnTo>
                  <a:pt x="1158158" y="540763"/>
                </a:lnTo>
                <a:lnTo>
                  <a:pt x="1157675" y="544504"/>
                </a:lnTo>
                <a:lnTo>
                  <a:pt x="1156593" y="545883"/>
                </a:lnTo>
                <a:lnTo>
                  <a:pt x="1154920" y="546802"/>
                </a:lnTo>
                <a:lnTo>
                  <a:pt x="1149941" y="548276"/>
                </a:lnTo>
                <a:lnTo>
                  <a:pt x="1141442" y="555989"/>
                </a:lnTo>
                <a:lnTo>
                  <a:pt x="1141008" y="557349"/>
                </a:lnTo>
                <a:lnTo>
                  <a:pt x="1140528" y="561401"/>
                </a:lnTo>
                <a:lnTo>
                  <a:pt x="1139446" y="562862"/>
                </a:lnTo>
                <a:lnTo>
                  <a:pt x="1137774" y="563836"/>
                </a:lnTo>
                <a:lnTo>
                  <a:pt x="1132795" y="565400"/>
                </a:lnTo>
                <a:lnTo>
                  <a:pt x="1132387" y="566481"/>
                </a:lnTo>
                <a:lnTo>
                  <a:pt x="1131933" y="570221"/>
                </a:lnTo>
                <a:lnTo>
                  <a:pt x="1130859" y="571600"/>
                </a:lnTo>
                <a:lnTo>
                  <a:pt x="1129191" y="572519"/>
                </a:lnTo>
                <a:lnTo>
                  <a:pt x="1127127" y="573132"/>
                </a:lnTo>
                <a:lnTo>
                  <a:pt x="1122293" y="576352"/>
                </a:lnTo>
                <a:lnTo>
                  <a:pt x="1115980" y="581630"/>
                </a:lnTo>
                <a:lnTo>
                  <a:pt x="1115461" y="583016"/>
                </a:lnTo>
                <a:lnTo>
                  <a:pt x="1114886" y="587096"/>
                </a:lnTo>
                <a:lnTo>
                  <a:pt x="1113779" y="588564"/>
                </a:lnTo>
                <a:lnTo>
                  <a:pt x="1112090" y="589544"/>
                </a:lnTo>
                <a:lnTo>
                  <a:pt x="1107085" y="591116"/>
                </a:lnTo>
                <a:lnTo>
                  <a:pt x="1106674" y="592196"/>
                </a:lnTo>
                <a:lnTo>
                  <a:pt x="1106218" y="595938"/>
                </a:lnTo>
                <a:lnTo>
                  <a:pt x="1105143" y="597317"/>
                </a:lnTo>
                <a:lnTo>
                  <a:pt x="1103475" y="598236"/>
                </a:lnTo>
                <a:lnTo>
                  <a:pt x="1101410" y="598849"/>
                </a:lnTo>
                <a:lnTo>
                  <a:pt x="1100033" y="600210"/>
                </a:lnTo>
                <a:lnTo>
                  <a:pt x="1099116" y="602070"/>
                </a:lnTo>
                <a:lnTo>
                  <a:pt x="1098504" y="604262"/>
                </a:lnTo>
                <a:lnTo>
                  <a:pt x="1097144" y="605724"/>
                </a:lnTo>
                <a:lnTo>
                  <a:pt x="1095284" y="606698"/>
                </a:lnTo>
                <a:lnTo>
                  <a:pt x="1090007" y="608263"/>
                </a:lnTo>
                <a:lnTo>
                  <a:pt x="1089573" y="609343"/>
                </a:lnTo>
                <a:lnTo>
                  <a:pt x="1089093" y="613084"/>
                </a:lnTo>
                <a:lnTo>
                  <a:pt x="1088012" y="614463"/>
                </a:lnTo>
                <a:lnTo>
                  <a:pt x="1086339" y="615381"/>
                </a:lnTo>
                <a:lnTo>
                  <a:pt x="1081360" y="616857"/>
                </a:lnTo>
                <a:lnTo>
                  <a:pt x="1071947" y="625429"/>
                </a:lnTo>
                <a:lnTo>
                  <a:pt x="1067126" y="625685"/>
                </a:lnTo>
                <a:lnTo>
                  <a:pt x="1065747" y="626673"/>
                </a:lnTo>
                <a:lnTo>
                  <a:pt x="1064828" y="628285"/>
                </a:lnTo>
                <a:lnTo>
                  <a:pt x="1063353" y="633164"/>
                </a:lnTo>
                <a:lnTo>
                  <a:pt x="1062279" y="633564"/>
                </a:lnTo>
                <a:lnTo>
                  <a:pt x="1058547" y="634009"/>
                </a:lnTo>
                <a:lnTo>
                  <a:pt x="1057171" y="635080"/>
                </a:lnTo>
                <a:lnTo>
                  <a:pt x="1056253" y="636747"/>
                </a:lnTo>
                <a:lnTo>
                  <a:pt x="1054780" y="641714"/>
                </a:lnTo>
                <a:lnTo>
                  <a:pt x="1053706" y="642122"/>
                </a:lnTo>
                <a:lnTo>
                  <a:pt x="1049974" y="642574"/>
                </a:lnTo>
                <a:lnTo>
                  <a:pt x="1048598" y="643648"/>
                </a:lnTo>
                <a:lnTo>
                  <a:pt x="1047680" y="645316"/>
                </a:lnTo>
                <a:lnTo>
                  <a:pt x="1046208" y="650286"/>
                </a:lnTo>
                <a:lnTo>
                  <a:pt x="1045952" y="655698"/>
                </a:lnTo>
                <a:lnTo>
                  <a:pt x="1044964" y="657160"/>
                </a:lnTo>
                <a:lnTo>
                  <a:pt x="1043353" y="658134"/>
                </a:lnTo>
                <a:lnTo>
                  <a:pt x="1037628" y="659968"/>
                </a:lnTo>
                <a:lnTo>
                  <a:pt x="1037378" y="664599"/>
                </a:lnTo>
                <a:lnTo>
                  <a:pt x="1036390" y="665951"/>
                </a:lnTo>
                <a:lnTo>
                  <a:pt x="1034779" y="666852"/>
                </a:lnTo>
                <a:lnTo>
                  <a:pt x="1029056" y="668550"/>
                </a:lnTo>
                <a:lnTo>
                  <a:pt x="1020490" y="676871"/>
                </a:lnTo>
                <a:lnTo>
                  <a:pt x="1020235" y="681673"/>
                </a:lnTo>
                <a:lnTo>
                  <a:pt x="1019246" y="683049"/>
                </a:lnTo>
                <a:lnTo>
                  <a:pt x="1017635" y="683966"/>
                </a:lnTo>
                <a:lnTo>
                  <a:pt x="1012756" y="685437"/>
                </a:lnTo>
                <a:lnTo>
                  <a:pt x="1012356" y="686510"/>
                </a:lnTo>
                <a:lnTo>
                  <a:pt x="1011661" y="693149"/>
                </a:lnTo>
                <a:lnTo>
                  <a:pt x="1010673" y="693557"/>
                </a:lnTo>
                <a:lnTo>
                  <a:pt x="1004183" y="694265"/>
                </a:lnTo>
                <a:lnTo>
                  <a:pt x="994794" y="702589"/>
                </a:lnTo>
                <a:lnTo>
                  <a:pt x="989973" y="702839"/>
                </a:lnTo>
                <a:lnTo>
                  <a:pt x="988594" y="703827"/>
                </a:lnTo>
                <a:lnTo>
                  <a:pt x="987675" y="705438"/>
                </a:lnTo>
                <a:lnTo>
                  <a:pt x="985945" y="711161"/>
                </a:lnTo>
                <a:lnTo>
                  <a:pt x="981319" y="711412"/>
                </a:lnTo>
                <a:lnTo>
                  <a:pt x="979967" y="712399"/>
                </a:lnTo>
                <a:lnTo>
                  <a:pt x="979067" y="714010"/>
                </a:lnTo>
                <a:lnTo>
                  <a:pt x="977621" y="718889"/>
                </a:lnTo>
                <a:lnTo>
                  <a:pt x="976550" y="719289"/>
                </a:lnTo>
                <a:lnTo>
                  <a:pt x="972820" y="719734"/>
                </a:lnTo>
                <a:lnTo>
                  <a:pt x="971444" y="720805"/>
                </a:lnTo>
                <a:lnTo>
                  <a:pt x="970527" y="722472"/>
                </a:lnTo>
                <a:lnTo>
                  <a:pt x="969055" y="727439"/>
                </a:lnTo>
                <a:lnTo>
                  <a:pt x="961343" y="735936"/>
                </a:lnTo>
                <a:lnTo>
                  <a:pt x="960664" y="739197"/>
                </a:lnTo>
                <a:lnTo>
                  <a:pt x="960483" y="741401"/>
                </a:lnTo>
                <a:lnTo>
                  <a:pt x="959409" y="742869"/>
                </a:lnTo>
                <a:lnTo>
                  <a:pt x="957741" y="743849"/>
                </a:lnTo>
                <a:lnTo>
                  <a:pt x="955677" y="744501"/>
                </a:lnTo>
                <a:lnTo>
                  <a:pt x="954300" y="745889"/>
                </a:lnTo>
                <a:lnTo>
                  <a:pt x="953383" y="747767"/>
                </a:lnTo>
                <a:lnTo>
                  <a:pt x="951910" y="753073"/>
                </a:lnTo>
                <a:lnTo>
                  <a:pt x="935701" y="770218"/>
                </a:lnTo>
                <a:lnTo>
                  <a:pt x="935269" y="771606"/>
                </a:lnTo>
                <a:lnTo>
                  <a:pt x="934788" y="775688"/>
                </a:lnTo>
                <a:lnTo>
                  <a:pt x="933707" y="777158"/>
                </a:lnTo>
                <a:lnTo>
                  <a:pt x="932034" y="778137"/>
                </a:lnTo>
                <a:lnTo>
                  <a:pt x="929966" y="778790"/>
                </a:lnTo>
                <a:lnTo>
                  <a:pt x="928587" y="780179"/>
                </a:lnTo>
                <a:lnTo>
                  <a:pt x="927668" y="782057"/>
                </a:lnTo>
                <a:lnTo>
                  <a:pt x="926193" y="787363"/>
                </a:lnTo>
                <a:lnTo>
                  <a:pt x="909984" y="804508"/>
                </a:lnTo>
                <a:lnTo>
                  <a:pt x="909551" y="805896"/>
                </a:lnTo>
                <a:lnTo>
                  <a:pt x="909070" y="809979"/>
                </a:lnTo>
                <a:lnTo>
                  <a:pt x="907989" y="811448"/>
                </a:lnTo>
                <a:lnTo>
                  <a:pt x="906316" y="812428"/>
                </a:lnTo>
                <a:lnTo>
                  <a:pt x="904249" y="813081"/>
                </a:lnTo>
                <a:lnTo>
                  <a:pt x="902870" y="814469"/>
                </a:lnTo>
                <a:lnTo>
                  <a:pt x="901950" y="816347"/>
                </a:lnTo>
                <a:lnTo>
                  <a:pt x="901338" y="818551"/>
                </a:lnTo>
                <a:lnTo>
                  <a:pt x="899977" y="820021"/>
                </a:lnTo>
                <a:lnTo>
                  <a:pt x="898117" y="821000"/>
                </a:lnTo>
                <a:lnTo>
                  <a:pt x="892839" y="822573"/>
                </a:lnTo>
                <a:lnTo>
                  <a:pt x="875621" y="838881"/>
                </a:lnTo>
                <a:lnTo>
                  <a:pt x="872400" y="839561"/>
                </a:lnTo>
                <a:lnTo>
                  <a:pt x="870208" y="839742"/>
                </a:lnTo>
                <a:lnTo>
                  <a:pt x="868746" y="840816"/>
                </a:lnTo>
                <a:lnTo>
                  <a:pt x="867772" y="842484"/>
                </a:lnTo>
                <a:lnTo>
                  <a:pt x="866208" y="847454"/>
                </a:lnTo>
                <a:lnTo>
                  <a:pt x="857613" y="856865"/>
                </a:lnTo>
                <a:lnTo>
                  <a:pt x="852807" y="857136"/>
                </a:lnTo>
                <a:lnTo>
                  <a:pt x="851431" y="858126"/>
                </a:lnTo>
                <a:lnTo>
                  <a:pt x="850513" y="859739"/>
                </a:lnTo>
                <a:lnTo>
                  <a:pt x="849901" y="861766"/>
                </a:lnTo>
                <a:lnTo>
                  <a:pt x="848541" y="863119"/>
                </a:lnTo>
                <a:lnTo>
                  <a:pt x="846681" y="864019"/>
                </a:lnTo>
                <a:lnTo>
                  <a:pt x="844489" y="864621"/>
                </a:lnTo>
                <a:lnTo>
                  <a:pt x="843028" y="865974"/>
                </a:lnTo>
                <a:lnTo>
                  <a:pt x="842053" y="867828"/>
                </a:lnTo>
                <a:lnTo>
                  <a:pt x="840490" y="873098"/>
                </a:lnTo>
                <a:lnTo>
                  <a:pt x="839409" y="873530"/>
                </a:lnTo>
                <a:lnTo>
                  <a:pt x="835668" y="874011"/>
                </a:lnTo>
                <a:lnTo>
                  <a:pt x="834290" y="875091"/>
                </a:lnTo>
                <a:lnTo>
                  <a:pt x="833371" y="876764"/>
                </a:lnTo>
                <a:lnTo>
                  <a:pt x="832758" y="878832"/>
                </a:lnTo>
                <a:lnTo>
                  <a:pt x="831397" y="880210"/>
                </a:lnTo>
                <a:lnTo>
                  <a:pt x="829537" y="881129"/>
                </a:lnTo>
                <a:lnTo>
                  <a:pt x="823345" y="882859"/>
                </a:lnTo>
                <a:lnTo>
                  <a:pt x="815613" y="890339"/>
                </a:lnTo>
                <a:lnTo>
                  <a:pt x="812392" y="891006"/>
                </a:lnTo>
                <a:lnTo>
                  <a:pt x="810200" y="891184"/>
                </a:lnTo>
                <a:lnTo>
                  <a:pt x="807786" y="892255"/>
                </a:lnTo>
                <a:lnTo>
                  <a:pt x="797710" y="899749"/>
                </a:lnTo>
                <a:lnTo>
                  <a:pt x="792830" y="900005"/>
                </a:lnTo>
                <a:lnTo>
                  <a:pt x="791444" y="900993"/>
                </a:lnTo>
                <a:lnTo>
                  <a:pt x="790519" y="902605"/>
                </a:lnTo>
                <a:lnTo>
                  <a:pt x="789035" y="907484"/>
                </a:lnTo>
                <a:lnTo>
                  <a:pt x="787961" y="907884"/>
                </a:lnTo>
                <a:lnTo>
                  <a:pt x="784227" y="908329"/>
                </a:lnTo>
                <a:lnTo>
                  <a:pt x="781898" y="909400"/>
                </a:lnTo>
                <a:lnTo>
                  <a:pt x="771986" y="916894"/>
                </a:lnTo>
                <a:lnTo>
                  <a:pt x="767111" y="917150"/>
                </a:lnTo>
                <a:lnTo>
                  <a:pt x="765725" y="918138"/>
                </a:lnTo>
                <a:lnTo>
                  <a:pt x="764801" y="919750"/>
                </a:lnTo>
                <a:lnTo>
                  <a:pt x="763318" y="924629"/>
                </a:lnTo>
                <a:lnTo>
                  <a:pt x="762243" y="925029"/>
                </a:lnTo>
                <a:lnTo>
                  <a:pt x="755604" y="925725"/>
                </a:lnTo>
                <a:lnTo>
                  <a:pt x="755196" y="926712"/>
                </a:lnTo>
                <a:lnTo>
                  <a:pt x="754488" y="933201"/>
                </a:lnTo>
                <a:lnTo>
                  <a:pt x="753499" y="933602"/>
                </a:lnTo>
                <a:lnTo>
                  <a:pt x="747009" y="934297"/>
                </a:lnTo>
                <a:lnTo>
                  <a:pt x="746608" y="935284"/>
                </a:lnTo>
                <a:lnTo>
                  <a:pt x="745817" y="942869"/>
                </a:lnTo>
                <a:lnTo>
                  <a:pt x="729047" y="959736"/>
                </a:lnTo>
                <a:lnTo>
                  <a:pt x="728697" y="967467"/>
                </a:lnTo>
                <a:lnTo>
                  <a:pt x="727733" y="967875"/>
                </a:lnTo>
                <a:lnTo>
                  <a:pt x="724122" y="968329"/>
                </a:lnTo>
                <a:lnTo>
                  <a:pt x="722778" y="969402"/>
                </a:lnTo>
                <a:lnTo>
                  <a:pt x="721882" y="971071"/>
                </a:lnTo>
                <a:lnTo>
                  <a:pt x="720194" y="976902"/>
                </a:lnTo>
                <a:lnTo>
                  <a:pt x="720100" y="984614"/>
                </a:lnTo>
                <a:lnTo>
                  <a:pt x="711622" y="994296"/>
                </a:lnTo>
                <a:lnTo>
                  <a:pt x="711549" y="998927"/>
                </a:lnTo>
                <a:lnTo>
                  <a:pt x="710586" y="1000279"/>
                </a:lnTo>
                <a:lnTo>
                  <a:pt x="708991" y="1001180"/>
                </a:lnTo>
                <a:lnTo>
                  <a:pt x="703299" y="1002877"/>
                </a:lnTo>
                <a:lnTo>
                  <a:pt x="703050" y="1007502"/>
                </a:lnTo>
                <a:lnTo>
                  <a:pt x="702062" y="1008853"/>
                </a:lnTo>
                <a:lnTo>
                  <a:pt x="700452" y="1009754"/>
                </a:lnTo>
                <a:lnTo>
                  <a:pt x="695573" y="1011199"/>
                </a:lnTo>
                <a:lnTo>
                  <a:pt x="695173" y="1012270"/>
                </a:lnTo>
                <a:lnTo>
                  <a:pt x="694728" y="1016000"/>
                </a:lnTo>
                <a:lnTo>
                  <a:pt x="693657" y="1017376"/>
                </a:lnTo>
                <a:lnTo>
                  <a:pt x="691991" y="1018293"/>
                </a:lnTo>
                <a:lnTo>
                  <a:pt x="685907" y="1020096"/>
                </a:lnTo>
                <a:lnTo>
                  <a:pt x="677583" y="1028346"/>
                </a:lnTo>
                <a:lnTo>
                  <a:pt x="677333" y="1033146"/>
                </a:lnTo>
                <a:lnTo>
                  <a:pt x="676345" y="1034521"/>
                </a:lnTo>
                <a:lnTo>
                  <a:pt x="674734" y="1035438"/>
                </a:lnTo>
                <a:lnTo>
                  <a:pt x="669011" y="1037165"/>
                </a:lnTo>
                <a:lnTo>
                  <a:pt x="668664" y="1045489"/>
                </a:lnTo>
                <a:lnTo>
                  <a:pt x="661275" y="1045813"/>
                </a:lnTo>
                <a:lnTo>
                  <a:pt x="660877" y="1046776"/>
                </a:lnTo>
                <a:lnTo>
                  <a:pt x="660113" y="1054063"/>
                </a:lnTo>
                <a:lnTo>
                  <a:pt x="660085" y="1061767"/>
                </a:lnTo>
                <a:lnTo>
                  <a:pt x="659132" y="1062174"/>
                </a:lnTo>
                <a:lnTo>
                  <a:pt x="651863" y="1062958"/>
                </a:lnTo>
                <a:lnTo>
                  <a:pt x="651541" y="1070368"/>
                </a:lnTo>
                <a:lnTo>
                  <a:pt x="650578" y="1070766"/>
                </a:lnTo>
                <a:lnTo>
                  <a:pt x="644132" y="1071458"/>
                </a:lnTo>
                <a:lnTo>
                  <a:pt x="634479" y="1080029"/>
                </a:lnTo>
                <a:lnTo>
                  <a:pt x="634399" y="1084654"/>
                </a:lnTo>
                <a:lnTo>
                  <a:pt x="633435" y="1086005"/>
                </a:lnTo>
                <a:lnTo>
                  <a:pt x="631840" y="1086906"/>
                </a:lnTo>
                <a:lnTo>
                  <a:pt x="629824" y="1087506"/>
                </a:lnTo>
                <a:lnTo>
                  <a:pt x="628480" y="1088859"/>
                </a:lnTo>
                <a:lnTo>
                  <a:pt x="627585" y="1090714"/>
                </a:lnTo>
                <a:lnTo>
                  <a:pt x="625897" y="1096895"/>
                </a:lnTo>
                <a:lnTo>
                  <a:pt x="621273" y="1097166"/>
                </a:lnTo>
                <a:lnTo>
                  <a:pt x="619922" y="1098157"/>
                </a:lnTo>
                <a:lnTo>
                  <a:pt x="619022" y="1099769"/>
                </a:lnTo>
                <a:lnTo>
                  <a:pt x="617576" y="1104651"/>
                </a:lnTo>
                <a:lnTo>
                  <a:pt x="609870" y="1113127"/>
                </a:lnTo>
                <a:lnTo>
                  <a:pt x="609191" y="1116388"/>
                </a:lnTo>
                <a:lnTo>
                  <a:pt x="608755" y="1121692"/>
                </a:lnTo>
                <a:lnTo>
                  <a:pt x="607766" y="1122127"/>
                </a:lnTo>
                <a:lnTo>
                  <a:pt x="604128" y="1122611"/>
                </a:lnTo>
                <a:lnTo>
                  <a:pt x="602778" y="1123692"/>
                </a:lnTo>
                <a:lnTo>
                  <a:pt x="601877" y="1125365"/>
                </a:lnTo>
                <a:lnTo>
                  <a:pt x="601276" y="1127434"/>
                </a:lnTo>
                <a:lnTo>
                  <a:pt x="599923" y="1128812"/>
                </a:lnTo>
                <a:lnTo>
                  <a:pt x="598069" y="1129731"/>
                </a:lnTo>
                <a:lnTo>
                  <a:pt x="592800" y="1131207"/>
                </a:lnTo>
                <a:lnTo>
                  <a:pt x="592367" y="1132280"/>
                </a:lnTo>
                <a:lnTo>
                  <a:pt x="591887" y="1136013"/>
                </a:lnTo>
                <a:lnTo>
                  <a:pt x="590807" y="1137390"/>
                </a:lnTo>
                <a:lnTo>
                  <a:pt x="589133" y="1138307"/>
                </a:lnTo>
                <a:lnTo>
                  <a:pt x="587065" y="1138919"/>
                </a:lnTo>
                <a:lnTo>
                  <a:pt x="585687" y="1140279"/>
                </a:lnTo>
                <a:lnTo>
                  <a:pt x="584768" y="1142138"/>
                </a:lnTo>
                <a:lnTo>
                  <a:pt x="583038" y="1148330"/>
                </a:lnTo>
                <a:lnTo>
                  <a:pt x="575559" y="1156062"/>
                </a:lnTo>
                <a:lnTo>
                  <a:pt x="574206" y="1156470"/>
                </a:lnTo>
                <a:lnTo>
                  <a:pt x="570163" y="1156924"/>
                </a:lnTo>
                <a:lnTo>
                  <a:pt x="568703" y="1157998"/>
                </a:lnTo>
                <a:lnTo>
                  <a:pt x="567731" y="1159666"/>
                </a:lnTo>
                <a:lnTo>
                  <a:pt x="566169" y="1164636"/>
                </a:lnTo>
                <a:lnTo>
                  <a:pt x="565899" y="1170048"/>
                </a:lnTo>
                <a:lnTo>
                  <a:pt x="564909" y="1171510"/>
                </a:lnTo>
                <a:lnTo>
                  <a:pt x="563296" y="1172484"/>
                </a:lnTo>
                <a:lnTo>
                  <a:pt x="558414" y="1174047"/>
                </a:lnTo>
                <a:lnTo>
                  <a:pt x="553018" y="1174318"/>
                </a:lnTo>
                <a:lnTo>
                  <a:pt x="551559" y="1175309"/>
                </a:lnTo>
                <a:lnTo>
                  <a:pt x="550586" y="1176922"/>
                </a:lnTo>
                <a:lnTo>
                  <a:pt x="548754" y="1182649"/>
                </a:lnTo>
                <a:lnTo>
                  <a:pt x="540173" y="1191470"/>
                </a:lnTo>
                <a:lnTo>
                  <a:pt x="540099" y="1196096"/>
                </a:lnTo>
                <a:lnTo>
                  <a:pt x="539136" y="1197447"/>
                </a:lnTo>
                <a:lnTo>
                  <a:pt x="537541" y="1198348"/>
                </a:lnTo>
                <a:lnTo>
                  <a:pt x="532690" y="1199794"/>
                </a:lnTo>
                <a:lnTo>
                  <a:pt x="524219" y="1200118"/>
                </a:lnTo>
                <a:lnTo>
                  <a:pt x="523787" y="1201081"/>
                </a:lnTo>
                <a:lnTo>
                  <a:pt x="523307" y="1204691"/>
                </a:lnTo>
                <a:lnTo>
                  <a:pt x="522226" y="1206035"/>
                </a:lnTo>
                <a:lnTo>
                  <a:pt x="520553" y="1206931"/>
                </a:lnTo>
                <a:lnTo>
                  <a:pt x="515575" y="1208369"/>
                </a:lnTo>
                <a:lnTo>
                  <a:pt x="515167" y="1209439"/>
                </a:lnTo>
                <a:lnTo>
                  <a:pt x="514458" y="1216072"/>
                </a:lnTo>
                <a:lnTo>
                  <a:pt x="513470" y="1216479"/>
                </a:lnTo>
                <a:lnTo>
                  <a:pt x="509831" y="1216932"/>
                </a:lnTo>
                <a:lnTo>
                  <a:pt x="508480" y="1218006"/>
                </a:lnTo>
                <a:lnTo>
                  <a:pt x="507580" y="1219674"/>
                </a:lnTo>
                <a:lnTo>
                  <a:pt x="506979" y="1221738"/>
                </a:lnTo>
                <a:lnTo>
                  <a:pt x="505626" y="1223115"/>
                </a:lnTo>
                <a:lnTo>
                  <a:pt x="503771" y="1224032"/>
                </a:lnTo>
                <a:lnTo>
                  <a:pt x="498502" y="1225504"/>
                </a:lnTo>
                <a:lnTo>
                  <a:pt x="498070" y="1226578"/>
                </a:lnTo>
                <a:lnTo>
                  <a:pt x="497319" y="1233216"/>
                </a:lnTo>
                <a:lnTo>
                  <a:pt x="496329" y="1233624"/>
                </a:lnTo>
                <a:lnTo>
                  <a:pt x="492688" y="1234077"/>
                </a:lnTo>
                <a:lnTo>
                  <a:pt x="491336" y="1235151"/>
                </a:lnTo>
                <a:lnTo>
                  <a:pt x="490435" y="1236819"/>
                </a:lnTo>
                <a:lnTo>
                  <a:pt x="489835" y="1238883"/>
                </a:lnTo>
                <a:lnTo>
                  <a:pt x="488481" y="1240259"/>
                </a:lnTo>
                <a:lnTo>
                  <a:pt x="486627" y="1241177"/>
                </a:lnTo>
                <a:lnTo>
                  <a:pt x="481357" y="1242649"/>
                </a:lnTo>
                <a:lnTo>
                  <a:pt x="480925" y="1243723"/>
                </a:lnTo>
                <a:lnTo>
                  <a:pt x="480444" y="1247456"/>
                </a:lnTo>
                <a:lnTo>
                  <a:pt x="479364" y="1248832"/>
                </a:lnTo>
                <a:lnTo>
                  <a:pt x="477691" y="1249750"/>
                </a:lnTo>
                <a:lnTo>
                  <a:pt x="472713" y="1251222"/>
                </a:lnTo>
                <a:lnTo>
                  <a:pt x="472304" y="1252296"/>
                </a:lnTo>
                <a:lnTo>
                  <a:pt x="471851" y="1256028"/>
                </a:lnTo>
                <a:lnTo>
                  <a:pt x="470777" y="1257404"/>
                </a:lnTo>
                <a:lnTo>
                  <a:pt x="469109" y="1258322"/>
                </a:lnTo>
                <a:lnTo>
                  <a:pt x="464716" y="1259341"/>
                </a:lnTo>
                <a:lnTo>
                  <a:pt x="455897" y="1260050"/>
                </a:lnTo>
                <a:lnTo>
                  <a:pt x="455379" y="1261038"/>
                </a:lnTo>
                <a:lnTo>
                  <a:pt x="454479" y="1267529"/>
                </a:lnTo>
                <a:lnTo>
                  <a:pt x="453481" y="1267929"/>
                </a:lnTo>
                <a:lnTo>
                  <a:pt x="449832" y="1268374"/>
                </a:lnTo>
                <a:lnTo>
                  <a:pt x="448478" y="1269445"/>
                </a:lnTo>
                <a:lnTo>
                  <a:pt x="447575" y="1271112"/>
                </a:lnTo>
                <a:lnTo>
                  <a:pt x="446974" y="1273175"/>
                </a:lnTo>
                <a:lnTo>
                  <a:pt x="445620" y="1274551"/>
                </a:lnTo>
                <a:lnTo>
                  <a:pt x="443765" y="1275468"/>
                </a:lnTo>
                <a:lnTo>
                  <a:pt x="438495" y="1276940"/>
                </a:lnTo>
                <a:lnTo>
                  <a:pt x="438062" y="1278013"/>
                </a:lnTo>
                <a:lnTo>
                  <a:pt x="437582" y="1281746"/>
                </a:lnTo>
                <a:lnTo>
                  <a:pt x="436502" y="1283122"/>
                </a:lnTo>
                <a:lnTo>
                  <a:pt x="434828" y="1284039"/>
                </a:lnTo>
                <a:lnTo>
                  <a:pt x="429850" y="1285512"/>
                </a:lnTo>
                <a:lnTo>
                  <a:pt x="421351" y="1293224"/>
                </a:lnTo>
                <a:lnTo>
                  <a:pt x="418090" y="1293904"/>
                </a:lnTo>
                <a:lnTo>
                  <a:pt x="415887" y="1294085"/>
                </a:lnTo>
                <a:lnTo>
                  <a:pt x="414418" y="1295158"/>
                </a:lnTo>
                <a:lnTo>
                  <a:pt x="413438" y="1296826"/>
                </a:lnTo>
                <a:lnTo>
                  <a:pt x="411595" y="1302657"/>
                </a:lnTo>
                <a:lnTo>
                  <a:pt x="404110" y="1302988"/>
                </a:lnTo>
                <a:lnTo>
                  <a:pt x="403708" y="1303951"/>
                </a:lnTo>
                <a:lnTo>
                  <a:pt x="403264" y="1307561"/>
                </a:lnTo>
                <a:lnTo>
                  <a:pt x="402193" y="1308905"/>
                </a:lnTo>
                <a:lnTo>
                  <a:pt x="400526" y="1309801"/>
                </a:lnTo>
                <a:lnTo>
                  <a:pt x="395558" y="1311238"/>
                </a:lnTo>
                <a:lnTo>
                  <a:pt x="361247" y="1344681"/>
                </a:lnTo>
                <a:lnTo>
                  <a:pt x="360579" y="1347888"/>
                </a:lnTo>
                <a:lnTo>
                  <a:pt x="360401" y="1350077"/>
                </a:lnTo>
                <a:lnTo>
                  <a:pt x="359330" y="1351536"/>
                </a:lnTo>
                <a:lnTo>
                  <a:pt x="357663" y="1352509"/>
                </a:lnTo>
                <a:lnTo>
                  <a:pt x="355600" y="1353157"/>
                </a:lnTo>
                <a:lnTo>
                  <a:pt x="354224" y="1354543"/>
                </a:lnTo>
                <a:lnTo>
                  <a:pt x="353307" y="1356418"/>
                </a:lnTo>
                <a:lnTo>
                  <a:pt x="352695" y="1358621"/>
                </a:lnTo>
                <a:lnTo>
                  <a:pt x="351335" y="1360090"/>
                </a:lnTo>
                <a:lnTo>
                  <a:pt x="349476" y="1361069"/>
                </a:lnTo>
                <a:lnTo>
                  <a:pt x="344198" y="1362641"/>
                </a:lnTo>
                <a:lnTo>
                  <a:pt x="343766" y="1363722"/>
                </a:lnTo>
                <a:lnTo>
                  <a:pt x="343285" y="1367463"/>
                </a:lnTo>
                <a:lnTo>
                  <a:pt x="342204" y="1368842"/>
                </a:lnTo>
                <a:lnTo>
                  <a:pt x="340531" y="1369761"/>
                </a:lnTo>
                <a:lnTo>
                  <a:pt x="335553" y="1371236"/>
                </a:lnTo>
                <a:lnTo>
                  <a:pt x="335144" y="1372310"/>
                </a:lnTo>
                <a:lnTo>
                  <a:pt x="334691" y="1376043"/>
                </a:lnTo>
                <a:lnTo>
                  <a:pt x="333617" y="1377419"/>
                </a:lnTo>
                <a:lnTo>
                  <a:pt x="331949" y="1378337"/>
                </a:lnTo>
                <a:lnTo>
                  <a:pt x="326978" y="1379810"/>
                </a:lnTo>
                <a:lnTo>
                  <a:pt x="326571" y="1380883"/>
                </a:lnTo>
                <a:lnTo>
                  <a:pt x="326118" y="1384616"/>
                </a:lnTo>
                <a:lnTo>
                  <a:pt x="325044" y="1385992"/>
                </a:lnTo>
                <a:lnTo>
                  <a:pt x="323376" y="1386910"/>
                </a:lnTo>
                <a:lnTo>
                  <a:pt x="318406" y="1388382"/>
                </a:lnTo>
                <a:lnTo>
                  <a:pt x="317998" y="1389456"/>
                </a:lnTo>
                <a:lnTo>
                  <a:pt x="317545" y="1393188"/>
                </a:lnTo>
                <a:lnTo>
                  <a:pt x="316471" y="1394565"/>
                </a:lnTo>
                <a:lnTo>
                  <a:pt x="314804" y="1395482"/>
                </a:lnTo>
                <a:lnTo>
                  <a:pt x="309833" y="1396954"/>
                </a:lnTo>
                <a:lnTo>
                  <a:pt x="309426" y="1398028"/>
                </a:lnTo>
                <a:lnTo>
                  <a:pt x="308973" y="1401761"/>
                </a:lnTo>
                <a:lnTo>
                  <a:pt x="307899" y="1403137"/>
                </a:lnTo>
                <a:lnTo>
                  <a:pt x="306231" y="1404055"/>
                </a:lnTo>
                <a:lnTo>
                  <a:pt x="301261" y="1405527"/>
                </a:lnTo>
                <a:lnTo>
                  <a:pt x="300853" y="1406601"/>
                </a:lnTo>
                <a:lnTo>
                  <a:pt x="300400" y="1410333"/>
                </a:lnTo>
                <a:lnTo>
                  <a:pt x="299326" y="1411709"/>
                </a:lnTo>
                <a:lnTo>
                  <a:pt x="297659" y="1412627"/>
                </a:lnTo>
                <a:lnTo>
                  <a:pt x="295594" y="1413239"/>
                </a:lnTo>
                <a:lnTo>
                  <a:pt x="294218" y="1414599"/>
                </a:lnTo>
                <a:lnTo>
                  <a:pt x="293300" y="1416458"/>
                </a:lnTo>
                <a:lnTo>
                  <a:pt x="291828" y="1421735"/>
                </a:lnTo>
                <a:lnTo>
                  <a:pt x="290754" y="1422169"/>
                </a:lnTo>
                <a:lnTo>
                  <a:pt x="287022" y="1422650"/>
                </a:lnTo>
                <a:lnTo>
                  <a:pt x="285645" y="1423731"/>
                </a:lnTo>
                <a:lnTo>
                  <a:pt x="284728" y="1425404"/>
                </a:lnTo>
                <a:lnTo>
                  <a:pt x="283255" y="1430382"/>
                </a:lnTo>
                <a:lnTo>
                  <a:pt x="282181" y="1430790"/>
                </a:lnTo>
                <a:lnTo>
                  <a:pt x="278449" y="1431244"/>
                </a:lnTo>
                <a:lnTo>
                  <a:pt x="277073" y="1432318"/>
                </a:lnTo>
                <a:lnTo>
                  <a:pt x="276155" y="1433986"/>
                </a:lnTo>
                <a:lnTo>
                  <a:pt x="274683" y="1438956"/>
                </a:lnTo>
                <a:lnTo>
                  <a:pt x="273609" y="1439364"/>
                </a:lnTo>
                <a:lnTo>
                  <a:pt x="269877" y="1439817"/>
                </a:lnTo>
                <a:lnTo>
                  <a:pt x="268500" y="1440891"/>
                </a:lnTo>
                <a:lnTo>
                  <a:pt x="267583" y="1442559"/>
                </a:lnTo>
                <a:lnTo>
                  <a:pt x="266971" y="1444623"/>
                </a:lnTo>
                <a:lnTo>
                  <a:pt x="265611" y="1445999"/>
                </a:lnTo>
                <a:lnTo>
                  <a:pt x="263751" y="1446917"/>
                </a:lnTo>
                <a:lnTo>
                  <a:pt x="261559" y="1447529"/>
                </a:lnTo>
                <a:lnTo>
                  <a:pt x="260098" y="1448889"/>
                </a:lnTo>
                <a:lnTo>
                  <a:pt x="259123" y="1450748"/>
                </a:lnTo>
                <a:lnTo>
                  <a:pt x="258474" y="1452940"/>
                </a:lnTo>
                <a:lnTo>
                  <a:pt x="257089" y="1454402"/>
                </a:lnTo>
                <a:lnTo>
                  <a:pt x="255212" y="1455376"/>
                </a:lnTo>
                <a:lnTo>
                  <a:pt x="253009" y="1456026"/>
                </a:lnTo>
                <a:lnTo>
                  <a:pt x="251541" y="1457411"/>
                </a:lnTo>
                <a:lnTo>
                  <a:pt x="250561" y="1459287"/>
                </a:lnTo>
                <a:lnTo>
                  <a:pt x="248990" y="1464592"/>
                </a:lnTo>
                <a:lnTo>
                  <a:pt x="215618" y="1498882"/>
                </a:lnTo>
                <a:lnTo>
                  <a:pt x="214230" y="1499316"/>
                </a:lnTo>
                <a:lnTo>
                  <a:pt x="210148" y="1499800"/>
                </a:lnTo>
                <a:lnTo>
                  <a:pt x="208679" y="1500881"/>
                </a:lnTo>
                <a:lnTo>
                  <a:pt x="207699" y="1502555"/>
                </a:lnTo>
                <a:lnTo>
                  <a:pt x="207046" y="1504623"/>
                </a:lnTo>
                <a:lnTo>
                  <a:pt x="205658" y="1506002"/>
                </a:lnTo>
                <a:lnTo>
                  <a:pt x="203781" y="1506922"/>
                </a:lnTo>
                <a:lnTo>
                  <a:pt x="201576" y="1507534"/>
                </a:lnTo>
                <a:lnTo>
                  <a:pt x="200106" y="1508895"/>
                </a:lnTo>
                <a:lnTo>
                  <a:pt x="199127" y="1510755"/>
                </a:lnTo>
                <a:lnTo>
                  <a:pt x="198474" y="1512948"/>
                </a:lnTo>
                <a:lnTo>
                  <a:pt x="197086" y="1514409"/>
                </a:lnTo>
                <a:lnTo>
                  <a:pt x="195208" y="1515384"/>
                </a:lnTo>
                <a:lnTo>
                  <a:pt x="193004" y="1516033"/>
                </a:lnTo>
                <a:lnTo>
                  <a:pt x="191534" y="1517418"/>
                </a:lnTo>
                <a:lnTo>
                  <a:pt x="190554" y="1519295"/>
                </a:lnTo>
                <a:lnTo>
                  <a:pt x="189902" y="1521498"/>
                </a:lnTo>
                <a:lnTo>
                  <a:pt x="188513" y="1522967"/>
                </a:lnTo>
                <a:lnTo>
                  <a:pt x="186636" y="1523946"/>
                </a:lnTo>
                <a:lnTo>
                  <a:pt x="184431" y="1524599"/>
                </a:lnTo>
                <a:lnTo>
                  <a:pt x="182961" y="1525987"/>
                </a:lnTo>
                <a:lnTo>
                  <a:pt x="181982" y="1527865"/>
                </a:lnTo>
                <a:lnTo>
                  <a:pt x="181329" y="1530069"/>
                </a:lnTo>
                <a:lnTo>
                  <a:pt x="179941" y="1531538"/>
                </a:lnTo>
                <a:lnTo>
                  <a:pt x="178063" y="1532518"/>
                </a:lnTo>
                <a:lnTo>
                  <a:pt x="175859" y="1533170"/>
                </a:lnTo>
                <a:lnTo>
                  <a:pt x="174389" y="1534559"/>
                </a:lnTo>
                <a:lnTo>
                  <a:pt x="173409" y="1536436"/>
                </a:lnTo>
                <a:lnTo>
                  <a:pt x="172757" y="1538641"/>
                </a:lnTo>
                <a:lnTo>
                  <a:pt x="171368" y="1540111"/>
                </a:lnTo>
                <a:lnTo>
                  <a:pt x="169491" y="1541090"/>
                </a:lnTo>
                <a:lnTo>
                  <a:pt x="164184" y="1542663"/>
                </a:lnTo>
                <a:lnTo>
                  <a:pt x="155612" y="1550397"/>
                </a:lnTo>
                <a:lnTo>
                  <a:pt x="152345" y="1551077"/>
                </a:lnTo>
                <a:lnTo>
                  <a:pt x="150141" y="1551259"/>
                </a:lnTo>
                <a:lnTo>
                  <a:pt x="148671" y="1552333"/>
                </a:lnTo>
                <a:lnTo>
                  <a:pt x="147692" y="1554001"/>
                </a:lnTo>
                <a:lnTo>
                  <a:pt x="147039" y="1556065"/>
                </a:lnTo>
                <a:lnTo>
                  <a:pt x="145651" y="1557442"/>
                </a:lnTo>
                <a:lnTo>
                  <a:pt x="143773" y="1558360"/>
                </a:lnTo>
                <a:lnTo>
                  <a:pt x="138466" y="1559832"/>
                </a:lnTo>
                <a:lnTo>
                  <a:pt x="130574" y="1566015"/>
                </a:lnTo>
                <a:lnTo>
                  <a:pt x="125343" y="1567544"/>
                </a:lnTo>
                <a:lnTo>
                  <a:pt x="123567" y="1568904"/>
                </a:lnTo>
                <a:lnTo>
                  <a:pt x="122383" y="1570763"/>
                </a:lnTo>
                <a:lnTo>
                  <a:pt x="120483" y="1576040"/>
                </a:lnTo>
                <a:lnTo>
                  <a:pt x="119375" y="1576474"/>
                </a:lnTo>
                <a:lnTo>
                  <a:pt x="115603" y="1576955"/>
                </a:lnTo>
                <a:lnTo>
                  <a:pt x="114216" y="1578036"/>
                </a:lnTo>
                <a:lnTo>
                  <a:pt x="113292" y="1579709"/>
                </a:lnTo>
                <a:lnTo>
                  <a:pt x="112675" y="1581776"/>
                </a:lnTo>
                <a:lnTo>
                  <a:pt x="111312" y="1583155"/>
                </a:lnTo>
                <a:lnTo>
                  <a:pt x="109450" y="1584074"/>
                </a:lnTo>
                <a:lnTo>
                  <a:pt x="104170" y="1585549"/>
                </a:lnTo>
                <a:lnTo>
                  <a:pt x="95603" y="1593261"/>
                </a:lnTo>
                <a:lnTo>
                  <a:pt x="95168" y="1594622"/>
                </a:lnTo>
                <a:lnTo>
                  <a:pt x="94685" y="1598673"/>
                </a:lnTo>
                <a:lnTo>
                  <a:pt x="93603" y="1600135"/>
                </a:lnTo>
                <a:lnTo>
                  <a:pt x="91929" y="1601109"/>
                </a:lnTo>
                <a:lnTo>
                  <a:pt x="86951" y="1602672"/>
                </a:lnTo>
                <a:lnTo>
                  <a:pt x="68943" y="1619840"/>
                </a:lnTo>
                <a:lnTo>
                  <a:pt x="68612" y="1627551"/>
                </a:lnTo>
                <a:lnTo>
                  <a:pt x="67649" y="1627959"/>
                </a:lnTo>
                <a:lnTo>
                  <a:pt x="61202" y="1628667"/>
                </a:lnTo>
                <a:lnTo>
                  <a:pt x="60804" y="1629656"/>
                </a:lnTo>
                <a:lnTo>
                  <a:pt x="60361" y="1633294"/>
                </a:lnTo>
                <a:lnTo>
                  <a:pt x="59291" y="1634644"/>
                </a:lnTo>
                <a:lnTo>
                  <a:pt x="57625" y="1635546"/>
                </a:lnTo>
                <a:lnTo>
                  <a:pt x="55562" y="1636146"/>
                </a:lnTo>
                <a:lnTo>
                  <a:pt x="54186" y="1637499"/>
                </a:lnTo>
                <a:lnTo>
                  <a:pt x="53269" y="1639353"/>
                </a:lnTo>
                <a:lnTo>
                  <a:pt x="52658" y="1641542"/>
                </a:lnTo>
                <a:lnTo>
                  <a:pt x="51298" y="1643002"/>
                </a:lnTo>
                <a:lnTo>
                  <a:pt x="49439" y="1643974"/>
                </a:lnTo>
                <a:lnTo>
                  <a:pt x="44161" y="1645536"/>
                </a:lnTo>
                <a:lnTo>
                  <a:pt x="43728" y="1646616"/>
                </a:lnTo>
                <a:lnTo>
                  <a:pt x="42938" y="1654628"/>
                </a:lnTo>
                <a:lnTo>
                  <a:pt x="42896" y="1658680"/>
                </a:lnTo>
                <a:lnTo>
                  <a:pt x="41933" y="1660141"/>
                </a:lnTo>
                <a:lnTo>
                  <a:pt x="40338" y="1661116"/>
                </a:lnTo>
                <a:lnTo>
                  <a:pt x="35484" y="1662680"/>
                </a:lnTo>
                <a:lnTo>
                  <a:pt x="35086" y="1663761"/>
                </a:lnTo>
                <a:lnTo>
                  <a:pt x="34644" y="1667501"/>
                </a:lnTo>
                <a:lnTo>
                  <a:pt x="33574" y="1668880"/>
                </a:lnTo>
                <a:lnTo>
                  <a:pt x="31907" y="1669799"/>
                </a:lnTo>
                <a:lnTo>
                  <a:pt x="29844" y="1670412"/>
                </a:lnTo>
                <a:lnTo>
                  <a:pt x="28468" y="1671772"/>
                </a:lnTo>
                <a:lnTo>
                  <a:pt x="27551" y="1673633"/>
                </a:lnTo>
                <a:lnTo>
                  <a:pt x="25749" y="1680096"/>
                </a:lnTo>
                <a:lnTo>
                  <a:pt x="8935" y="1696992"/>
                </a:lnTo>
                <a:lnTo>
                  <a:pt x="8680" y="1701798"/>
                </a:lnTo>
                <a:lnTo>
                  <a:pt x="7691" y="1703174"/>
                </a:lnTo>
                <a:lnTo>
                  <a:pt x="6080" y="1704092"/>
                </a:lnTo>
                <a:lnTo>
                  <a:pt x="0" y="17059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1"/>
          <p:cNvSpPr/>
          <p:nvPr/>
        </p:nvSpPr>
        <p:spPr>
          <a:xfrm>
            <a:off x="4846320" y="5417820"/>
            <a:ext cx="180023" cy="128579"/>
          </a:xfrm>
          <a:custGeom>
            <a:avLst/>
            <a:gdLst/>
            <a:ahLst/>
            <a:cxnLst/>
            <a:rect l="0" t="0" r="0" b="0"/>
            <a:pathLst>
              <a:path w="180023" h="128579">
                <a:moveTo>
                  <a:pt x="8572" y="0"/>
                </a:moveTo>
                <a:lnTo>
                  <a:pt x="8572" y="61674"/>
                </a:lnTo>
                <a:lnTo>
                  <a:pt x="7620" y="64929"/>
                </a:lnTo>
                <a:lnTo>
                  <a:pt x="6032" y="68050"/>
                </a:lnTo>
                <a:lnTo>
                  <a:pt x="4021" y="71085"/>
                </a:lnTo>
                <a:lnTo>
                  <a:pt x="2680" y="74060"/>
                </a:lnTo>
                <a:lnTo>
                  <a:pt x="1787" y="76996"/>
                </a:lnTo>
                <a:lnTo>
                  <a:pt x="1191" y="79905"/>
                </a:lnTo>
                <a:lnTo>
                  <a:pt x="794" y="82798"/>
                </a:lnTo>
                <a:lnTo>
                  <a:pt x="529" y="85678"/>
                </a:lnTo>
                <a:lnTo>
                  <a:pt x="353" y="88551"/>
                </a:lnTo>
                <a:lnTo>
                  <a:pt x="157" y="94283"/>
                </a:lnTo>
                <a:lnTo>
                  <a:pt x="9" y="109748"/>
                </a:lnTo>
                <a:lnTo>
                  <a:pt x="0" y="127385"/>
                </a:lnTo>
                <a:lnTo>
                  <a:pt x="952" y="127786"/>
                </a:lnTo>
                <a:lnTo>
                  <a:pt x="5891" y="128350"/>
                </a:lnTo>
                <a:lnTo>
                  <a:pt x="10583" y="128541"/>
                </a:lnTo>
                <a:lnTo>
                  <a:pt x="20399" y="128578"/>
                </a:lnTo>
                <a:lnTo>
                  <a:pt x="23125" y="127629"/>
                </a:lnTo>
                <a:lnTo>
                  <a:pt x="28692" y="124033"/>
                </a:lnTo>
                <a:lnTo>
                  <a:pt x="31510" y="122694"/>
                </a:lnTo>
                <a:lnTo>
                  <a:pt x="34342" y="121801"/>
                </a:lnTo>
                <a:lnTo>
                  <a:pt x="37182" y="121205"/>
                </a:lnTo>
                <a:lnTo>
                  <a:pt x="40028" y="119856"/>
                </a:lnTo>
                <a:lnTo>
                  <a:pt x="42878" y="118004"/>
                </a:lnTo>
                <a:lnTo>
                  <a:pt x="45730" y="115817"/>
                </a:lnTo>
                <a:lnTo>
                  <a:pt x="49537" y="114358"/>
                </a:lnTo>
                <a:lnTo>
                  <a:pt x="53980" y="113386"/>
                </a:lnTo>
                <a:lnTo>
                  <a:pt x="58846" y="112739"/>
                </a:lnTo>
                <a:lnTo>
                  <a:pt x="63043" y="111354"/>
                </a:lnTo>
                <a:lnTo>
                  <a:pt x="66794" y="109479"/>
                </a:lnTo>
                <a:lnTo>
                  <a:pt x="70246" y="107276"/>
                </a:lnTo>
                <a:lnTo>
                  <a:pt x="73501" y="105807"/>
                </a:lnTo>
                <a:lnTo>
                  <a:pt x="76623" y="104828"/>
                </a:lnTo>
                <a:lnTo>
                  <a:pt x="79657" y="104175"/>
                </a:lnTo>
                <a:lnTo>
                  <a:pt x="83584" y="102787"/>
                </a:lnTo>
                <a:lnTo>
                  <a:pt x="88108" y="100910"/>
                </a:lnTo>
                <a:lnTo>
                  <a:pt x="93028" y="98706"/>
                </a:lnTo>
                <a:lnTo>
                  <a:pt x="97261" y="97236"/>
                </a:lnTo>
                <a:lnTo>
                  <a:pt x="101036" y="96256"/>
                </a:lnTo>
                <a:lnTo>
                  <a:pt x="104504" y="95603"/>
                </a:lnTo>
                <a:lnTo>
                  <a:pt x="108722" y="94216"/>
                </a:lnTo>
                <a:lnTo>
                  <a:pt x="113439" y="92338"/>
                </a:lnTo>
                <a:lnTo>
                  <a:pt x="118488" y="90133"/>
                </a:lnTo>
                <a:lnTo>
                  <a:pt x="122807" y="88664"/>
                </a:lnTo>
                <a:lnTo>
                  <a:pt x="126638" y="87684"/>
                </a:lnTo>
                <a:lnTo>
                  <a:pt x="130146" y="87031"/>
                </a:lnTo>
                <a:lnTo>
                  <a:pt x="133436" y="86595"/>
                </a:lnTo>
                <a:lnTo>
                  <a:pt x="136582" y="86306"/>
                </a:lnTo>
                <a:lnTo>
                  <a:pt x="139632" y="86112"/>
                </a:lnTo>
                <a:lnTo>
                  <a:pt x="145561" y="85897"/>
                </a:lnTo>
                <a:lnTo>
                  <a:pt x="157128" y="85759"/>
                </a:lnTo>
                <a:lnTo>
                  <a:pt x="180022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2"/>
          <p:cNvSpPr/>
          <p:nvPr/>
        </p:nvSpPr>
        <p:spPr>
          <a:xfrm>
            <a:off x="3611889" y="2254567"/>
            <a:ext cx="317174" cy="17146"/>
          </a:xfrm>
          <a:custGeom>
            <a:avLst/>
            <a:gdLst/>
            <a:ahLst/>
            <a:cxnLst/>
            <a:rect l="0" t="0" r="0" b="0"/>
            <a:pathLst>
              <a:path w="317174" h="17146">
                <a:moveTo>
                  <a:pt x="8563" y="0"/>
                </a:moveTo>
                <a:lnTo>
                  <a:pt x="0" y="0"/>
                </a:lnTo>
                <a:lnTo>
                  <a:pt x="7372" y="7381"/>
                </a:lnTo>
                <a:lnTo>
                  <a:pt x="8722" y="7778"/>
                </a:lnTo>
                <a:lnTo>
                  <a:pt x="12761" y="8220"/>
                </a:lnTo>
                <a:lnTo>
                  <a:pt x="21302" y="8542"/>
                </a:lnTo>
                <a:lnTo>
                  <a:pt x="24676" y="9504"/>
                </a:lnTo>
                <a:lnTo>
                  <a:pt x="28830" y="11099"/>
                </a:lnTo>
                <a:lnTo>
                  <a:pt x="33505" y="13114"/>
                </a:lnTo>
                <a:lnTo>
                  <a:pt x="37573" y="14458"/>
                </a:lnTo>
                <a:lnTo>
                  <a:pt x="41238" y="15353"/>
                </a:lnTo>
                <a:lnTo>
                  <a:pt x="44634" y="15951"/>
                </a:lnTo>
                <a:lnTo>
                  <a:pt x="48803" y="16349"/>
                </a:lnTo>
                <a:lnTo>
                  <a:pt x="58515" y="16791"/>
                </a:lnTo>
                <a:lnTo>
                  <a:pt x="74693" y="17040"/>
                </a:lnTo>
                <a:lnTo>
                  <a:pt x="31717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3"/>
          <p:cNvSpPr/>
          <p:nvPr/>
        </p:nvSpPr>
        <p:spPr>
          <a:xfrm>
            <a:off x="6603682" y="3737612"/>
            <a:ext cx="42860" cy="42860"/>
          </a:xfrm>
          <a:custGeom>
            <a:avLst/>
            <a:gdLst/>
            <a:ahLst/>
            <a:cxnLst/>
            <a:rect l="0" t="0" r="0" b="0"/>
            <a:pathLst>
              <a:path w="42860" h="42860">
                <a:moveTo>
                  <a:pt x="0" y="34288"/>
                </a:moveTo>
                <a:lnTo>
                  <a:pt x="25331" y="34288"/>
                </a:lnTo>
                <a:lnTo>
                  <a:pt x="25459" y="35240"/>
                </a:lnTo>
                <a:lnTo>
                  <a:pt x="25546" y="36828"/>
                </a:lnTo>
                <a:lnTo>
                  <a:pt x="25717" y="42813"/>
                </a:lnTo>
                <a:lnTo>
                  <a:pt x="25718" y="42859"/>
                </a:lnTo>
                <a:lnTo>
                  <a:pt x="25718" y="35479"/>
                </a:lnTo>
                <a:lnTo>
                  <a:pt x="24766" y="35082"/>
                </a:lnTo>
                <a:lnTo>
                  <a:pt x="23178" y="34817"/>
                </a:lnTo>
                <a:lnTo>
                  <a:pt x="18337" y="34392"/>
                </a:lnTo>
                <a:lnTo>
                  <a:pt x="16987" y="33405"/>
                </a:lnTo>
                <a:lnTo>
                  <a:pt x="15134" y="31794"/>
                </a:lnTo>
                <a:lnTo>
                  <a:pt x="8957" y="26071"/>
                </a:lnTo>
                <a:lnTo>
                  <a:pt x="8829" y="25000"/>
                </a:lnTo>
                <a:lnTo>
                  <a:pt x="8743" y="23334"/>
                </a:lnTo>
                <a:lnTo>
                  <a:pt x="8574" y="17175"/>
                </a:lnTo>
                <a:lnTo>
                  <a:pt x="15954" y="24526"/>
                </a:lnTo>
                <a:lnTo>
                  <a:pt x="17303" y="24923"/>
                </a:lnTo>
                <a:lnTo>
                  <a:pt x="19156" y="25187"/>
                </a:lnTo>
                <a:lnTo>
                  <a:pt x="25695" y="25713"/>
                </a:lnTo>
                <a:lnTo>
                  <a:pt x="25707" y="25714"/>
                </a:lnTo>
                <a:lnTo>
                  <a:pt x="25718" y="33934"/>
                </a:lnTo>
                <a:lnTo>
                  <a:pt x="24765" y="34052"/>
                </a:lnTo>
                <a:lnTo>
                  <a:pt x="23177" y="34131"/>
                </a:lnTo>
                <a:lnTo>
                  <a:pt x="21167" y="34183"/>
                </a:lnTo>
                <a:lnTo>
                  <a:pt x="19826" y="33265"/>
                </a:lnTo>
                <a:lnTo>
                  <a:pt x="18933" y="31701"/>
                </a:lnTo>
                <a:lnTo>
                  <a:pt x="18337" y="29706"/>
                </a:lnTo>
                <a:lnTo>
                  <a:pt x="16987" y="28375"/>
                </a:lnTo>
                <a:lnTo>
                  <a:pt x="15134" y="27489"/>
                </a:lnTo>
                <a:lnTo>
                  <a:pt x="8957" y="25819"/>
                </a:lnTo>
                <a:lnTo>
                  <a:pt x="8829" y="24832"/>
                </a:lnTo>
                <a:lnTo>
                  <a:pt x="8743" y="23222"/>
                </a:lnTo>
                <a:lnTo>
                  <a:pt x="8576" y="17248"/>
                </a:lnTo>
                <a:lnTo>
                  <a:pt x="8574" y="12623"/>
                </a:lnTo>
                <a:lnTo>
                  <a:pt x="9525" y="11272"/>
                </a:lnTo>
                <a:lnTo>
                  <a:pt x="11113" y="10372"/>
                </a:lnTo>
                <a:lnTo>
                  <a:pt x="13124" y="9771"/>
                </a:lnTo>
                <a:lnTo>
                  <a:pt x="15417" y="9370"/>
                </a:lnTo>
                <a:lnTo>
                  <a:pt x="17898" y="9104"/>
                </a:lnTo>
                <a:lnTo>
                  <a:pt x="25259" y="8601"/>
                </a:lnTo>
                <a:lnTo>
                  <a:pt x="37609" y="8573"/>
                </a:lnTo>
                <a:lnTo>
                  <a:pt x="39361" y="9524"/>
                </a:lnTo>
                <a:lnTo>
                  <a:pt x="40528" y="11111"/>
                </a:lnTo>
                <a:lnTo>
                  <a:pt x="42822" y="17038"/>
                </a:lnTo>
                <a:lnTo>
                  <a:pt x="42859" y="24514"/>
                </a:lnTo>
                <a:lnTo>
                  <a:pt x="41908" y="25867"/>
                </a:lnTo>
                <a:lnTo>
                  <a:pt x="40321" y="27721"/>
                </a:lnTo>
                <a:lnTo>
                  <a:pt x="38311" y="29910"/>
                </a:lnTo>
                <a:lnTo>
                  <a:pt x="36018" y="31369"/>
                </a:lnTo>
                <a:lnTo>
                  <a:pt x="33537" y="32342"/>
                </a:lnTo>
                <a:lnTo>
                  <a:pt x="27262" y="33903"/>
                </a:lnTo>
                <a:lnTo>
                  <a:pt x="25795" y="34031"/>
                </a:lnTo>
                <a:lnTo>
                  <a:pt x="23864" y="34117"/>
                </a:lnTo>
                <a:lnTo>
                  <a:pt x="21624" y="34174"/>
                </a:lnTo>
                <a:lnTo>
                  <a:pt x="20132" y="33259"/>
                </a:lnTo>
                <a:lnTo>
                  <a:pt x="19136" y="31697"/>
                </a:lnTo>
                <a:lnTo>
                  <a:pt x="18472" y="29703"/>
                </a:lnTo>
                <a:lnTo>
                  <a:pt x="17078" y="28374"/>
                </a:lnTo>
                <a:lnTo>
                  <a:pt x="15195" y="27488"/>
                </a:lnTo>
                <a:lnTo>
                  <a:pt x="9880" y="26065"/>
                </a:lnTo>
                <a:lnTo>
                  <a:pt x="9445" y="24996"/>
                </a:lnTo>
                <a:lnTo>
                  <a:pt x="9154" y="23331"/>
                </a:lnTo>
                <a:lnTo>
                  <a:pt x="8606" y="17505"/>
                </a:lnTo>
                <a:lnTo>
                  <a:pt x="8574" y="8933"/>
                </a:lnTo>
                <a:lnTo>
                  <a:pt x="9525" y="7859"/>
                </a:lnTo>
                <a:lnTo>
                  <a:pt x="13124" y="4127"/>
                </a:lnTo>
                <a:lnTo>
                  <a:pt x="15417" y="2750"/>
                </a:lnTo>
                <a:lnTo>
                  <a:pt x="17898" y="1833"/>
                </a:lnTo>
                <a:lnTo>
                  <a:pt x="25259" y="105"/>
                </a:lnTo>
                <a:lnTo>
                  <a:pt x="26365" y="69"/>
                </a:lnTo>
                <a:lnTo>
                  <a:pt x="33926" y="0"/>
                </a:lnTo>
                <a:lnTo>
                  <a:pt x="34046" y="952"/>
                </a:lnTo>
                <a:lnTo>
                  <a:pt x="34128" y="2539"/>
                </a:lnTo>
                <a:lnTo>
                  <a:pt x="34290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4"/>
          <p:cNvSpPr/>
          <p:nvPr/>
        </p:nvSpPr>
        <p:spPr>
          <a:xfrm>
            <a:off x="6800850" y="3729047"/>
            <a:ext cx="33904" cy="42845"/>
          </a:xfrm>
          <a:custGeom>
            <a:avLst/>
            <a:gdLst/>
            <a:ahLst/>
            <a:cxnLst/>
            <a:rect l="0" t="0" r="0" b="0"/>
            <a:pathLst>
              <a:path w="33904" h="42845">
                <a:moveTo>
                  <a:pt x="0" y="25707"/>
                </a:moveTo>
                <a:lnTo>
                  <a:pt x="13018" y="25707"/>
                </a:lnTo>
                <a:lnTo>
                  <a:pt x="14394" y="26660"/>
                </a:lnTo>
                <a:lnTo>
                  <a:pt x="15311" y="28248"/>
                </a:lnTo>
                <a:lnTo>
                  <a:pt x="15923" y="30259"/>
                </a:lnTo>
                <a:lnTo>
                  <a:pt x="17282" y="31599"/>
                </a:lnTo>
                <a:lnTo>
                  <a:pt x="19141" y="32493"/>
                </a:lnTo>
                <a:lnTo>
                  <a:pt x="24418" y="33927"/>
                </a:lnTo>
                <a:lnTo>
                  <a:pt x="25804" y="34045"/>
                </a:lnTo>
                <a:lnTo>
                  <a:pt x="27680" y="34123"/>
                </a:lnTo>
                <a:lnTo>
                  <a:pt x="29883" y="34176"/>
                </a:lnTo>
                <a:lnTo>
                  <a:pt x="31352" y="35163"/>
                </a:lnTo>
                <a:lnTo>
                  <a:pt x="32331" y="36773"/>
                </a:lnTo>
                <a:lnTo>
                  <a:pt x="33903" y="41652"/>
                </a:lnTo>
                <a:lnTo>
                  <a:pt x="33080" y="42052"/>
                </a:lnTo>
                <a:lnTo>
                  <a:pt x="31577" y="42319"/>
                </a:lnTo>
                <a:lnTo>
                  <a:pt x="26875" y="42747"/>
                </a:lnTo>
                <a:lnTo>
                  <a:pt x="23692" y="42806"/>
                </a:lnTo>
                <a:lnTo>
                  <a:pt x="18438" y="42844"/>
                </a:lnTo>
                <a:lnTo>
                  <a:pt x="17054" y="41894"/>
                </a:lnTo>
                <a:lnTo>
                  <a:pt x="15179" y="40308"/>
                </a:lnTo>
                <a:lnTo>
                  <a:pt x="9877" y="35471"/>
                </a:lnTo>
                <a:lnTo>
                  <a:pt x="1306" y="27004"/>
                </a:lnTo>
                <a:lnTo>
                  <a:pt x="871" y="25619"/>
                </a:lnTo>
                <a:lnTo>
                  <a:pt x="580" y="23744"/>
                </a:lnTo>
                <a:lnTo>
                  <a:pt x="114" y="18440"/>
                </a:lnTo>
                <a:lnTo>
                  <a:pt x="76" y="17053"/>
                </a:lnTo>
                <a:lnTo>
                  <a:pt x="10" y="9869"/>
                </a:lnTo>
                <a:lnTo>
                  <a:pt x="959" y="8481"/>
                </a:lnTo>
                <a:lnTo>
                  <a:pt x="2544" y="6603"/>
                </a:lnTo>
                <a:lnTo>
                  <a:pt x="8467" y="105"/>
                </a:lnTo>
                <a:lnTo>
                  <a:pt x="9455" y="66"/>
                </a:lnTo>
                <a:lnTo>
                  <a:pt x="15944" y="0"/>
                </a:lnTo>
                <a:lnTo>
                  <a:pt x="16344" y="949"/>
                </a:lnTo>
                <a:lnTo>
                  <a:pt x="16611" y="2534"/>
                </a:lnTo>
                <a:lnTo>
                  <a:pt x="17113" y="8210"/>
                </a:lnTo>
                <a:lnTo>
                  <a:pt x="16171" y="8327"/>
                </a:lnTo>
                <a:lnTo>
                  <a:pt x="14591" y="8406"/>
                </a:lnTo>
                <a:lnTo>
                  <a:pt x="8586" y="8562"/>
                </a:lnTo>
                <a:lnTo>
                  <a:pt x="8572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5"/>
          <p:cNvSpPr/>
          <p:nvPr/>
        </p:nvSpPr>
        <p:spPr>
          <a:xfrm>
            <a:off x="6972665" y="3730270"/>
            <a:ext cx="33812" cy="41631"/>
          </a:xfrm>
          <a:custGeom>
            <a:avLst/>
            <a:gdLst/>
            <a:ahLst/>
            <a:cxnLst/>
            <a:rect l="0" t="0" r="0" b="0"/>
            <a:pathLst>
              <a:path w="33812" h="41631">
                <a:moveTo>
                  <a:pt x="16779" y="7340"/>
                </a:moveTo>
                <a:lnTo>
                  <a:pt x="16779" y="15559"/>
                </a:lnTo>
                <a:lnTo>
                  <a:pt x="17733" y="15677"/>
                </a:lnTo>
                <a:lnTo>
                  <a:pt x="19320" y="15755"/>
                </a:lnTo>
                <a:lnTo>
                  <a:pt x="21331" y="15807"/>
                </a:lnTo>
                <a:lnTo>
                  <a:pt x="22671" y="16795"/>
                </a:lnTo>
                <a:lnTo>
                  <a:pt x="23565" y="18405"/>
                </a:lnTo>
                <a:lnTo>
                  <a:pt x="24161" y="20432"/>
                </a:lnTo>
                <a:lnTo>
                  <a:pt x="25510" y="21783"/>
                </a:lnTo>
                <a:lnTo>
                  <a:pt x="27363" y="22683"/>
                </a:lnTo>
                <a:lnTo>
                  <a:pt x="29551" y="23284"/>
                </a:lnTo>
                <a:lnTo>
                  <a:pt x="31009" y="24637"/>
                </a:lnTo>
                <a:lnTo>
                  <a:pt x="31981" y="26491"/>
                </a:lnTo>
                <a:lnTo>
                  <a:pt x="33540" y="31760"/>
                </a:lnTo>
                <a:lnTo>
                  <a:pt x="33669" y="33145"/>
                </a:lnTo>
                <a:lnTo>
                  <a:pt x="33754" y="35021"/>
                </a:lnTo>
                <a:lnTo>
                  <a:pt x="33811" y="37224"/>
                </a:lnTo>
                <a:lnTo>
                  <a:pt x="32896" y="38692"/>
                </a:lnTo>
                <a:lnTo>
                  <a:pt x="31334" y="39671"/>
                </a:lnTo>
                <a:lnTo>
                  <a:pt x="25703" y="41515"/>
                </a:lnTo>
                <a:lnTo>
                  <a:pt x="24633" y="41553"/>
                </a:lnTo>
                <a:lnTo>
                  <a:pt x="13451" y="41620"/>
                </a:lnTo>
                <a:lnTo>
                  <a:pt x="11704" y="40671"/>
                </a:lnTo>
                <a:lnTo>
                  <a:pt x="10538" y="39085"/>
                </a:lnTo>
                <a:lnTo>
                  <a:pt x="8668" y="34248"/>
                </a:lnTo>
                <a:lnTo>
                  <a:pt x="7562" y="32899"/>
                </a:lnTo>
                <a:lnTo>
                  <a:pt x="5872" y="31046"/>
                </a:lnTo>
                <a:lnTo>
                  <a:pt x="867" y="25781"/>
                </a:lnTo>
                <a:lnTo>
                  <a:pt x="456" y="24396"/>
                </a:lnTo>
                <a:lnTo>
                  <a:pt x="183" y="22521"/>
                </a:lnTo>
                <a:lnTo>
                  <a:pt x="0" y="20318"/>
                </a:lnTo>
                <a:lnTo>
                  <a:pt x="831" y="17897"/>
                </a:lnTo>
                <a:lnTo>
                  <a:pt x="2337" y="15330"/>
                </a:lnTo>
                <a:lnTo>
                  <a:pt x="7863" y="7807"/>
                </a:lnTo>
                <a:lnTo>
                  <a:pt x="10594" y="5008"/>
                </a:lnTo>
                <a:lnTo>
                  <a:pt x="12656" y="2927"/>
                </a:lnTo>
                <a:lnTo>
                  <a:pt x="14983" y="1541"/>
                </a:lnTo>
                <a:lnTo>
                  <a:pt x="17487" y="616"/>
                </a:lnTo>
                <a:lnTo>
                  <a:pt x="20108" y="0"/>
                </a:lnTo>
                <a:lnTo>
                  <a:pt x="21857" y="541"/>
                </a:lnTo>
                <a:lnTo>
                  <a:pt x="23022" y="1855"/>
                </a:lnTo>
                <a:lnTo>
                  <a:pt x="24892" y="6256"/>
                </a:lnTo>
                <a:lnTo>
                  <a:pt x="25998" y="6617"/>
                </a:lnTo>
                <a:lnTo>
                  <a:pt x="27688" y="6858"/>
                </a:lnTo>
                <a:lnTo>
                  <a:pt x="29767" y="7018"/>
                </a:lnTo>
                <a:lnTo>
                  <a:pt x="31153" y="8078"/>
                </a:lnTo>
                <a:lnTo>
                  <a:pt x="32077" y="9737"/>
                </a:lnTo>
                <a:lnTo>
                  <a:pt x="32692" y="11795"/>
                </a:lnTo>
                <a:lnTo>
                  <a:pt x="32151" y="14120"/>
                </a:lnTo>
                <a:lnTo>
                  <a:pt x="30837" y="16622"/>
                </a:lnTo>
                <a:lnTo>
                  <a:pt x="26436" y="22932"/>
                </a:lnTo>
                <a:lnTo>
                  <a:pt x="25122" y="24402"/>
                </a:lnTo>
                <a:lnTo>
                  <a:pt x="18066" y="31729"/>
                </a:lnTo>
                <a:lnTo>
                  <a:pt x="16685" y="32172"/>
                </a:lnTo>
                <a:lnTo>
                  <a:pt x="14812" y="32467"/>
                </a:lnTo>
                <a:lnTo>
                  <a:pt x="12610" y="32664"/>
                </a:lnTo>
                <a:lnTo>
                  <a:pt x="11142" y="33747"/>
                </a:lnTo>
                <a:lnTo>
                  <a:pt x="10164" y="35422"/>
                </a:lnTo>
                <a:lnTo>
                  <a:pt x="8207" y="416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6"/>
          <p:cNvSpPr/>
          <p:nvPr/>
        </p:nvSpPr>
        <p:spPr>
          <a:xfrm>
            <a:off x="7143750" y="3729037"/>
            <a:ext cx="25684" cy="42747"/>
          </a:xfrm>
          <a:custGeom>
            <a:avLst/>
            <a:gdLst/>
            <a:ahLst/>
            <a:cxnLst/>
            <a:rect l="0" t="0" r="0" b="0"/>
            <a:pathLst>
              <a:path w="25684" h="42747">
                <a:moveTo>
                  <a:pt x="0" y="0"/>
                </a:moveTo>
                <a:lnTo>
                  <a:pt x="7380" y="7381"/>
                </a:lnTo>
                <a:lnTo>
                  <a:pt x="8731" y="7778"/>
                </a:lnTo>
                <a:lnTo>
                  <a:pt x="10583" y="8043"/>
                </a:lnTo>
                <a:lnTo>
                  <a:pt x="15848" y="8468"/>
                </a:lnTo>
                <a:lnTo>
                  <a:pt x="17233" y="9455"/>
                </a:lnTo>
                <a:lnTo>
                  <a:pt x="19108" y="11066"/>
                </a:lnTo>
                <a:lnTo>
                  <a:pt x="24411" y="15944"/>
                </a:lnTo>
                <a:lnTo>
                  <a:pt x="24847" y="17297"/>
                </a:lnTo>
                <a:lnTo>
                  <a:pt x="25137" y="19152"/>
                </a:lnTo>
                <a:lnTo>
                  <a:pt x="25331" y="21340"/>
                </a:lnTo>
                <a:lnTo>
                  <a:pt x="25459" y="23752"/>
                </a:lnTo>
                <a:lnTo>
                  <a:pt x="25683" y="32714"/>
                </a:lnTo>
                <a:lnTo>
                  <a:pt x="24741" y="34192"/>
                </a:lnTo>
                <a:lnTo>
                  <a:pt x="23162" y="36130"/>
                </a:lnTo>
                <a:lnTo>
                  <a:pt x="21156" y="38374"/>
                </a:lnTo>
                <a:lnTo>
                  <a:pt x="18867" y="39870"/>
                </a:lnTo>
                <a:lnTo>
                  <a:pt x="16388" y="40868"/>
                </a:lnTo>
                <a:lnTo>
                  <a:pt x="10116" y="42469"/>
                </a:lnTo>
                <a:lnTo>
                  <a:pt x="8649" y="42600"/>
                </a:lnTo>
                <a:lnTo>
                  <a:pt x="6718" y="42688"/>
                </a:lnTo>
                <a:lnTo>
                  <a:pt x="4479" y="42746"/>
                </a:lnTo>
                <a:lnTo>
                  <a:pt x="2985" y="41832"/>
                </a:lnTo>
                <a:lnTo>
                  <a:pt x="1990" y="40271"/>
                </a:lnTo>
                <a:lnTo>
                  <a:pt x="393" y="35471"/>
                </a:lnTo>
                <a:lnTo>
                  <a:pt x="261" y="34125"/>
                </a:lnTo>
                <a:lnTo>
                  <a:pt x="174" y="32275"/>
                </a:lnTo>
                <a:lnTo>
                  <a:pt x="34" y="27013"/>
                </a:lnTo>
                <a:lnTo>
                  <a:pt x="3" y="18450"/>
                </a:lnTo>
                <a:lnTo>
                  <a:pt x="954" y="18016"/>
                </a:lnTo>
                <a:lnTo>
                  <a:pt x="2540" y="17725"/>
                </a:lnTo>
                <a:lnTo>
                  <a:pt x="4551" y="17532"/>
                </a:lnTo>
                <a:lnTo>
                  <a:pt x="5891" y="16451"/>
                </a:lnTo>
                <a:lnTo>
                  <a:pt x="6785" y="14777"/>
                </a:lnTo>
                <a:lnTo>
                  <a:pt x="7380" y="12709"/>
                </a:lnTo>
                <a:lnTo>
                  <a:pt x="8731" y="11330"/>
                </a:lnTo>
                <a:lnTo>
                  <a:pt x="10583" y="10411"/>
                </a:lnTo>
                <a:lnTo>
                  <a:pt x="17031" y="8605"/>
                </a:lnTo>
                <a:lnTo>
                  <a:pt x="17069" y="9546"/>
                </a:lnTo>
                <a:lnTo>
                  <a:pt x="17144" y="17041"/>
                </a:lnTo>
                <a:lnTo>
                  <a:pt x="17144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47"/>
          <p:cNvSpPr/>
          <p:nvPr/>
        </p:nvSpPr>
        <p:spPr>
          <a:xfrm>
            <a:off x="7280909" y="3694747"/>
            <a:ext cx="154307" cy="102871"/>
          </a:xfrm>
          <a:custGeom>
            <a:avLst/>
            <a:gdLst/>
            <a:ahLst/>
            <a:cxnLst/>
            <a:rect l="0" t="0" r="0" b="0"/>
            <a:pathLst>
              <a:path w="154307" h="102871">
                <a:moveTo>
                  <a:pt x="60008" y="0"/>
                </a:moveTo>
                <a:lnTo>
                  <a:pt x="9872" y="0"/>
                </a:lnTo>
                <a:lnTo>
                  <a:pt x="9439" y="953"/>
                </a:lnTo>
                <a:lnTo>
                  <a:pt x="9151" y="2540"/>
                </a:lnTo>
                <a:lnTo>
                  <a:pt x="8575" y="8552"/>
                </a:lnTo>
                <a:lnTo>
                  <a:pt x="8574" y="8566"/>
                </a:lnTo>
                <a:lnTo>
                  <a:pt x="8573" y="8569"/>
                </a:lnTo>
                <a:lnTo>
                  <a:pt x="8573" y="8570"/>
                </a:lnTo>
                <a:lnTo>
                  <a:pt x="105" y="17040"/>
                </a:lnTo>
                <a:lnTo>
                  <a:pt x="47" y="19639"/>
                </a:lnTo>
                <a:lnTo>
                  <a:pt x="0" y="41564"/>
                </a:lnTo>
                <a:lnTo>
                  <a:pt x="953" y="41997"/>
                </a:lnTo>
                <a:lnTo>
                  <a:pt x="4551" y="42478"/>
                </a:lnTo>
                <a:lnTo>
                  <a:pt x="5892" y="43558"/>
                </a:lnTo>
                <a:lnTo>
                  <a:pt x="6786" y="45232"/>
                </a:lnTo>
                <a:lnTo>
                  <a:pt x="8220" y="50210"/>
                </a:lnTo>
                <a:lnTo>
                  <a:pt x="8338" y="51571"/>
                </a:lnTo>
                <a:lnTo>
                  <a:pt x="8417" y="53431"/>
                </a:lnTo>
                <a:lnTo>
                  <a:pt x="8542" y="58708"/>
                </a:lnTo>
                <a:lnTo>
                  <a:pt x="8570" y="67274"/>
                </a:lnTo>
                <a:lnTo>
                  <a:pt x="9524" y="67710"/>
                </a:lnTo>
                <a:lnTo>
                  <a:pt x="13124" y="68193"/>
                </a:lnTo>
                <a:lnTo>
                  <a:pt x="15954" y="68465"/>
                </a:lnTo>
                <a:lnTo>
                  <a:pt x="19156" y="71069"/>
                </a:lnTo>
                <a:lnTo>
                  <a:pt x="25334" y="76797"/>
                </a:lnTo>
                <a:lnTo>
                  <a:pt x="25548" y="79535"/>
                </a:lnTo>
                <a:lnTo>
                  <a:pt x="25604" y="81598"/>
                </a:lnTo>
                <a:lnTo>
                  <a:pt x="26595" y="82974"/>
                </a:lnTo>
                <a:lnTo>
                  <a:pt x="28207" y="83891"/>
                </a:lnTo>
                <a:lnTo>
                  <a:pt x="33935" y="85618"/>
                </a:lnTo>
                <a:lnTo>
                  <a:pt x="38737" y="85693"/>
                </a:lnTo>
                <a:lnTo>
                  <a:pt x="41640" y="85716"/>
                </a:lnTo>
                <a:lnTo>
                  <a:pt x="42048" y="86671"/>
                </a:lnTo>
                <a:lnTo>
                  <a:pt x="42319" y="88261"/>
                </a:lnTo>
                <a:lnTo>
                  <a:pt x="42501" y="90273"/>
                </a:lnTo>
                <a:lnTo>
                  <a:pt x="43574" y="91615"/>
                </a:lnTo>
                <a:lnTo>
                  <a:pt x="45242" y="92509"/>
                </a:lnTo>
                <a:lnTo>
                  <a:pt x="51073" y="94193"/>
                </a:lnTo>
                <a:lnTo>
                  <a:pt x="55879" y="94267"/>
                </a:lnTo>
                <a:lnTo>
                  <a:pt x="67282" y="94297"/>
                </a:lnTo>
                <a:lnTo>
                  <a:pt x="70543" y="96837"/>
                </a:lnTo>
                <a:lnTo>
                  <a:pt x="76766" y="102517"/>
                </a:lnTo>
                <a:lnTo>
                  <a:pt x="79521" y="102713"/>
                </a:lnTo>
                <a:lnTo>
                  <a:pt x="84500" y="102839"/>
                </a:lnTo>
                <a:lnTo>
                  <a:pt x="101565" y="102870"/>
                </a:lnTo>
                <a:lnTo>
                  <a:pt x="104830" y="100330"/>
                </a:lnTo>
                <a:lnTo>
                  <a:pt x="107035" y="98319"/>
                </a:lnTo>
                <a:lnTo>
                  <a:pt x="109457" y="96978"/>
                </a:lnTo>
                <a:lnTo>
                  <a:pt x="112024" y="96085"/>
                </a:lnTo>
                <a:lnTo>
                  <a:pt x="119548" y="94402"/>
                </a:lnTo>
                <a:lnTo>
                  <a:pt x="122348" y="94344"/>
                </a:lnTo>
                <a:lnTo>
                  <a:pt x="127355" y="94307"/>
                </a:lnTo>
                <a:lnTo>
                  <a:pt x="127766" y="93351"/>
                </a:lnTo>
                <a:lnTo>
                  <a:pt x="128041" y="91762"/>
                </a:lnTo>
                <a:lnTo>
                  <a:pt x="128223" y="89749"/>
                </a:lnTo>
                <a:lnTo>
                  <a:pt x="129297" y="88408"/>
                </a:lnTo>
                <a:lnTo>
                  <a:pt x="130966" y="87514"/>
                </a:lnTo>
                <a:lnTo>
                  <a:pt x="135937" y="86078"/>
                </a:lnTo>
                <a:lnTo>
                  <a:pt x="139157" y="85882"/>
                </a:lnTo>
                <a:lnTo>
                  <a:pt x="141349" y="85830"/>
                </a:lnTo>
                <a:lnTo>
                  <a:pt x="142810" y="84842"/>
                </a:lnTo>
                <a:lnTo>
                  <a:pt x="143785" y="83232"/>
                </a:lnTo>
                <a:lnTo>
                  <a:pt x="145348" y="78353"/>
                </a:lnTo>
                <a:lnTo>
                  <a:pt x="146429" y="77953"/>
                </a:lnTo>
                <a:lnTo>
                  <a:pt x="150170" y="77508"/>
                </a:lnTo>
                <a:lnTo>
                  <a:pt x="153080" y="77258"/>
                </a:lnTo>
                <a:lnTo>
                  <a:pt x="153489" y="76270"/>
                </a:lnTo>
                <a:lnTo>
                  <a:pt x="153761" y="74659"/>
                </a:lnTo>
                <a:lnTo>
                  <a:pt x="154198" y="69781"/>
                </a:lnTo>
                <a:lnTo>
                  <a:pt x="154258" y="66574"/>
                </a:lnTo>
                <a:lnTo>
                  <a:pt x="154306" y="44169"/>
                </a:lnTo>
                <a:lnTo>
                  <a:pt x="153353" y="43734"/>
                </a:lnTo>
                <a:lnTo>
                  <a:pt x="149755" y="43250"/>
                </a:lnTo>
                <a:lnTo>
                  <a:pt x="148414" y="42168"/>
                </a:lnTo>
                <a:lnTo>
                  <a:pt x="147520" y="40495"/>
                </a:lnTo>
                <a:lnTo>
                  <a:pt x="146087" y="35516"/>
                </a:lnTo>
                <a:lnTo>
                  <a:pt x="145968" y="34155"/>
                </a:lnTo>
                <a:lnTo>
                  <a:pt x="145890" y="32295"/>
                </a:lnTo>
                <a:lnTo>
                  <a:pt x="145838" y="30102"/>
                </a:lnTo>
                <a:lnTo>
                  <a:pt x="144850" y="28641"/>
                </a:lnTo>
                <a:lnTo>
                  <a:pt x="143240" y="27666"/>
                </a:lnTo>
                <a:lnTo>
                  <a:pt x="138362" y="26103"/>
                </a:lnTo>
                <a:lnTo>
                  <a:pt x="135154" y="23349"/>
                </a:lnTo>
                <a:lnTo>
                  <a:pt x="129885" y="18370"/>
                </a:lnTo>
                <a:lnTo>
                  <a:pt x="126625" y="17690"/>
                </a:lnTo>
                <a:lnTo>
                  <a:pt x="124421" y="17508"/>
                </a:lnTo>
                <a:lnTo>
                  <a:pt x="122953" y="16435"/>
                </a:lnTo>
                <a:lnTo>
                  <a:pt x="121974" y="14766"/>
                </a:lnTo>
                <a:lnTo>
                  <a:pt x="121321" y="12702"/>
                </a:lnTo>
                <a:lnTo>
                  <a:pt x="119933" y="11326"/>
                </a:lnTo>
                <a:lnTo>
                  <a:pt x="118056" y="10408"/>
                </a:lnTo>
                <a:lnTo>
                  <a:pt x="113430" y="9388"/>
                </a:lnTo>
                <a:lnTo>
                  <a:pt x="110863" y="9116"/>
                </a:lnTo>
                <a:lnTo>
                  <a:pt x="104450" y="8680"/>
                </a:lnTo>
                <a:lnTo>
                  <a:pt x="101032" y="8620"/>
                </a:lnTo>
                <a:lnTo>
                  <a:pt x="35983" y="8573"/>
                </a:lnTo>
                <a:lnTo>
                  <a:pt x="32503" y="11113"/>
                </a:lnTo>
                <a:lnTo>
                  <a:pt x="30241" y="13123"/>
                </a:lnTo>
                <a:lnTo>
                  <a:pt x="27781" y="14464"/>
                </a:lnTo>
                <a:lnTo>
                  <a:pt x="25189" y="15358"/>
                </a:lnTo>
                <a:lnTo>
                  <a:pt x="18735" y="16792"/>
                </a:lnTo>
                <a:lnTo>
                  <a:pt x="15312" y="16988"/>
                </a:lnTo>
                <a:lnTo>
                  <a:pt x="8573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48"/>
          <p:cNvSpPr/>
          <p:nvPr/>
        </p:nvSpPr>
        <p:spPr>
          <a:xfrm>
            <a:off x="6715125" y="3754754"/>
            <a:ext cx="557213" cy="17147"/>
          </a:xfrm>
          <a:custGeom>
            <a:avLst/>
            <a:gdLst/>
            <a:ahLst/>
            <a:cxnLst/>
            <a:rect l="0" t="0" r="0" b="0"/>
            <a:pathLst>
              <a:path w="557213" h="17147">
                <a:moveTo>
                  <a:pt x="540067" y="17146"/>
                </a:moveTo>
                <a:lnTo>
                  <a:pt x="540067" y="8926"/>
                </a:lnTo>
                <a:lnTo>
                  <a:pt x="523278" y="8573"/>
                </a:lnTo>
                <a:lnTo>
                  <a:pt x="455900" y="8573"/>
                </a:lnTo>
                <a:lnTo>
                  <a:pt x="454428" y="9525"/>
                </a:lnTo>
                <a:lnTo>
                  <a:pt x="452494" y="11113"/>
                </a:lnTo>
                <a:lnTo>
                  <a:pt x="450253" y="13124"/>
                </a:lnTo>
                <a:lnTo>
                  <a:pt x="447806" y="14465"/>
                </a:lnTo>
                <a:lnTo>
                  <a:pt x="445222" y="15358"/>
                </a:lnTo>
                <a:lnTo>
                  <a:pt x="442548" y="15954"/>
                </a:lnTo>
                <a:lnTo>
                  <a:pt x="439811" y="16351"/>
                </a:lnTo>
                <a:lnTo>
                  <a:pt x="434232" y="16793"/>
                </a:lnTo>
                <a:lnTo>
                  <a:pt x="416838" y="17137"/>
                </a:lnTo>
                <a:lnTo>
                  <a:pt x="398750" y="17146"/>
                </a:lnTo>
                <a:lnTo>
                  <a:pt x="396326" y="16193"/>
                </a:lnTo>
                <a:lnTo>
                  <a:pt x="393758" y="14606"/>
                </a:lnTo>
                <a:lnTo>
                  <a:pt x="387342" y="9765"/>
                </a:lnTo>
                <a:lnTo>
                  <a:pt x="385863" y="9368"/>
                </a:lnTo>
                <a:lnTo>
                  <a:pt x="381679" y="8926"/>
                </a:lnTo>
                <a:lnTo>
                  <a:pt x="365652" y="8604"/>
                </a:lnTo>
                <a:lnTo>
                  <a:pt x="219996" y="8573"/>
                </a:lnTo>
                <a:lnTo>
                  <a:pt x="218101" y="7621"/>
                </a:lnTo>
                <a:lnTo>
                  <a:pt x="216838" y="6033"/>
                </a:lnTo>
                <a:lnTo>
                  <a:pt x="215996" y="4022"/>
                </a:lnTo>
                <a:lnTo>
                  <a:pt x="214483" y="2682"/>
                </a:lnTo>
                <a:lnTo>
                  <a:pt x="212521" y="1788"/>
                </a:lnTo>
                <a:lnTo>
                  <a:pt x="210260" y="1192"/>
                </a:lnTo>
                <a:lnTo>
                  <a:pt x="207801" y="795"/>
                </a:lnTo>
                <a:lnTo>
                  <a:pt x="202528" y="354"/>
                </a:lnTo>
                <a:lnTo>
                  <a:pt x="186794" y="14"/>
                </a:lnTo>
                <a:lnTo>
                  <a:pt x="0" y="0"/>
                </a:lnTo>
                <a:lnTo>
                  <a:pt x="191421" y="0"/>
                </a:lnTo>
                <a:lnTo>
                  <a:pt x="194288" y="953"/>
                </a:lnTo>
                <a:lnTo>
                  <a:pt x="197153" y="2541"/>
                </a:lnTo>
                <a:lnTo>
                  <a:pt x="200015" y="4552"/>
                </a:lnTo>
                <a:lnTo>
                  <a:pt x="202876" y="5892"/>
                </a:lnTo>
                <a:lnTo>
                  <a:pt x="205735" y="6786"/>
                </a:lnTo>
                <a:lnTo>
                  <a:pt x="208595" y="7381"/>
                </a:lnTo>
                <a:lnTo>
                  <a:pt x="211453" y="7779"/>
                </a:lnTo>
                <a:lnTo>
                  <a:pt x="217169" y="8220"/>
                </a:lnTo>
                <a:lnTo>
                  <a:pt x="234315" y="8542"/>
                </a:lnTo>
                <a:lnTo>
                  <a:pt x="534713" y="8573"/>
                </a:lnTo>
                <a:lnTo>
                  <a:pt x="536498" y="7621"/>
                </a:lnTo>
                <a:lnTo>
                  <a:pt x="537688" y="6033"/>
                </a:lnTo>
                <a:lnTo>
                  <a:pt x="538481" y="4022"/>
                </a:lnTo>
                <a:lnTo>
                  <a:pt x="539962" y="2682"/>
                </a:lnTo>
                <a:lnTo>
                  <a:pt x="541902" y="1788"/>
                </a:lnTo>
                <a:lnTo>
                  <a:pt x="548245" y="105"/>
                </a:lnTo>
                <a:lnTo>
                  <a:pt x="5572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49"/>
          <p:cNvSpPr/>
          <p:nvPr/>
        </p:nvSpPr>
        <p:spPr>
          <a:xfrm>
            <a:off x="2900362" y="2648902"/>
            <a:ext cx="621802" cy="8574"/>
          </a:xfrm>
          <a:custGeom>
            <a:avLst/>
            <a:gdLst/>
            <a:ahLst/>
            <a:cxnLst/>
            <a:rect l="0" t="0" r="0" b="0"/>
            <a:pathLst>
              <a:path w="621802" h="8574">
                <a:moveTo>
                  <a:pt x="8573" y="0"/>
                </a:moveTo>
                <a:lnTo>
                  <a:pt x="0" y="0"/>
                </a:ln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5600" y="8220"/>
                </a:lnTo>
                <a:lnTo>
                  <a:pt x="21238" y="8468"/>
                </a:lnTo>
                <a:lnTo>
                  <a:pt x="147052" y="8573"/>
                </a:lnTo>
                <a:lnTo>
                  <a:pt x="155185" y="7620"/>
                </a:lnTo>
                <a:lnTo>
                  <a:pt x="163464" y="6033"/>
                </a:lnTo>
                <a:lnTo>
                  <a:pt x="171841" y="4022"/>
                </a:lnTo>
                <a:lnTo>
                  <a:pt x="180283" y="2681"/>
                </a:lnTo>
                <a:lnTo>
                  <a:pt x="188769" y="1787"/>
                </a:lnTo>
                <a:lnTo>
                  <a:pt x="197283" y="1192"/>
                </a:lnTo>
                <a:lnTo>
                  <a:pt x="205817" y="794"/>
                </a:lnTo>
                <a:lnTo>
                  <a:pt x="222920" y="353"/>
                </a:lnTo>
                <a:lnTo>
                  <a:pt x="338526" y="3"/>
                </a:lnTo>
                <a:lnTo>
                  <a:pt x="348556" y="954"/>
                </a:lnTo>
                <a:lnTo>
                  <a:pt x="358101" y="2541"/>
                </a:lnTo>
                <a:lnTo>
                  <a:pt x="367321" y="4552"/>
                </a:lnTo>
                <a:lnTo>
                  <a:pt x="376326" y="5892"/>
                </a:lnTo>
                <a:lnTo>
                  <a:pt x="385187" y="6785"/>
                </a:lnTo>
                <a:lnTo>
                  <a:pt x="393951" y="7381"/>
                </a:lnTo>
                <a:lnTo>
                  <a:pt x="402652" y="7778"/>
                </a:lnTo>
                <a:lnTo>
                  <a:pt x="419939" y="8220"/>
                </a:lnTo>
                <a:lnTo>
                  <a:pt x="621801" y="8573"/>
                </a:lnTo>
                <a:lnTo>
                  <a:pt x="60864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0"/>
          <p:cNvSpPr/>
          <p:nvPr/>
        </p:nvSpPr>
        <p:spPr>
          <a:xfrm>
            <a:off x="6475095" y="668655"/>
            <a:ext cx="197168" cy="222886"/>
          </a:xfrm>
          <a:custGeom>
            <a:avLst/>
            <a:gdLst/>
            <a:ahLst/>
            <a:cxnLst/>
            <a:rect l="0" t="0" r="0" b="0"/>
            <a:pathLst>
              <a:path w="197168" h="222886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4550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381" y="13018"/>
                </a:lnTo>
                <a:lnTo>
                  <a:pt x="10583" y="17851"/>
                </a:lnTo>
                <a:lnTo>
                  <a:pt x="15181" y="23173"/>
                </a:lnTo>
                <a:lnTo>
                  <a:pt x="20399" y="28714"/>
                </a:lnTo>
                <a:lnTo>
                  <a:pt x="22171" y="31525"/>
                </a:lnTo>
                <a:lnTo>
                  <a:pt x="24142" y="37188"/>
                </a:lnTo>
                <a:lnTo>
                  <a:pt x="27556" y="42880"/>
                </a:lnTo>
                <a:lnTo>
                  <a:pt x="32250" y="49538"/>
                </a:lnTo>
                <a:lnTo>
                  <a:pt x="34835" y="53980"/>
                </a:lnTo>
                <a:lnTo>
                  <a:pt x="37511" y="58846"/>
                </a:lnTo>
                <a:lnTo>
                  <a:pt x="41199" y="63043"/>
                </a:lnTo>
                <a:lnTo>
                  <a:pt x="45563" y="66794"/>
                </a:lnTo>
                <a:lnTo>
                  <a:pt x="50378" y="70246"/>
                </a:lnTo>
                <a:lnTo>
                  <a:pt x="54540" y="74453"/>
                </a:lnTo>
                <a:lnTo>
                  <a:pt x="58268" y="79163"/>
                </a:lnTo>
                <a:lnTo>
                  <a:pt x="61705" y="84208"/>
                </a:lnTo>
                <a:lnTo>
                  <a:pt x="64949" y="88523"/>
                </a:lnTo>
                <a:lnTo>
                  <a:pt x="68064" y="92353"/>
                </a:lnTo>
                <a:lnTo>
                  <a:pt x="71093" y="95858"/>
                </a:lnTo>
                <a:lnTo>
                  <a:pt x="75018" y="100100"/>
                </a:lnTo>
                <a:lnTo>
                  <a:pt x="88691" y="114220"/>
                </a:lnTo>
                <a:lnTo>
                  <a:pt x="95933" y="121567"/>
                </a:lnTo>
                <a:lnTo>
                  <a:pt x="99198" y="125812"/>
                </a:lnTo>
                <a:lnTo>
                  <a:pt x="102327" y="130547"/>
                </a:lnTo>
                <a:lnTo>
                  <a:pt x="105366" y="135609"/>
                </a:lnTo>
                <a:lnTo>
                  <a:pt x="107390" y="139936"/>
                </a:lnTo>
                <a:lnTo>
                  <a:pt x="108741" y="143773"/>
                </a:lnTo>
                <a:lnTo>
                  <a:pt x="109641" y="147283"/>
                </a:lnTo>
                <a:lnTo>
                  <a:pt x="113181" y="153724"/>
                </a:lnTo>
                <a:lnTo>
                  <a:pt x="115460" y="156775"/>
                </a:lnTo>
                <a:lnTo>
                  <a:pt x="118883" y="160714"/>
                </a:lnTo>
                <a:lnTo>
                  <a:pt x="123070" y="165245"/>
                </a:lnTo>
                <a:lnTo>
                  <a:pt x="138927" y="181654"/>
                </a:lnTo>
                <a:lnTo>
                  <a:pt x="148267" y="191089"/>
                </a:lnTo>
                <a:lnTo>
                  <a:pt x="151232" y="193115"/>
                </a:lnTo>
                <a:lnTo>
                  <a:pt x="157066" y="195366"/>
                </a:lnTo>
                <a:lnTo>
                  <a:pt x="162835" y="198907"/>
                </a:lnTo>
                <a:lnTo>
                  <a:pt x="168573" y="203655"/>
                </a:lnTo>
                <a:lnTo>
                  <a:pt x="174299" y="208941"/>
                </a:lnTo>
                <a:lnTo>
                  <a:pt x="177159" y="210731"/>
                </a:lnTo>
                <a:lnTo>
                  <a:pt x="182877" y="212721"/>
                </a:lnTo>
                <a:lnTo>
                  <a:pt x="188593" y="213605"/>
                </a:lnTo>
                <a:lnTo>
                  <a:pt x="191451" y="213840"/>
                </a:lnTo>
                <a:lnTo>
                  <a:pt x="193357" y="214950"/>
                </a:lnTo>
                <a:lnTo>
                  <a:pt x="194627" y="216642"/>
                </a:lnTo>
                <a:lnTo>
                  <a:pt x="197167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1"/>
          <p:cNvSpPr/>
          <p:nvPr/>
        </p:nvSpPr>
        <p:spPr>
          <a:xfrm>
            <a:off x="6466522" y="651509"/>
            <a:ext cx="214313" cy="235956"/>
          </a:xfrm>
          <a:custGeom>
            <a:avLst/>
            <a:gdLst/>
            <a:ahLst/>
            <a:cxnLst/>
            <a:rect l="0" t="0" r="0" b="0"/>
            <a:pathLst>
              <a:path w="214313" h="235956">
                <a:moveTo>
                  <a:pt x="214312" y="0"/>
                </a:moveTo>
                <a:lnTo>
                  <a:pt x="209762" y="4551"/>
                </a:lnTo>
                <a:lnTo>
                  <a:pt x="208421" y="6844"/>
                </a:lnTo>
                <a:lnTo>
                  <a:pt x="206931" y="11932"/>
                </a:lnTo>
                <a:lnTo>
                  <a:pt x="206269" y="17369"/>
                </a:lnTo>
                <a:lnTo>
                  <a:pt x="206093" y="20152"/>
                </a:lnTo>
                <a:lnTo>
                  <a:pt x="205023" y="23912"/>
                </a:lnTo>
                <a:lnTo>
                  <a:pt x="203357" y="28324"/>
                </a:lnTo>
                <a:lnTo>
                  <a:pt x="201294" y="33170"/>
                </a:lnTo>
                <a:lnTo>
                  <a:pt x="198013" y="38306"/>
                </a:lnTo>
                <a:lnTo>
                  <a:pt x="193921" y="43635"/>
                </a:lnTo>
                <a:lnTo>
                  <a:pt x="189289" y="49093"/>
                </a:lnTo>
                <a:lnTo>
                  <a:pt x="184295" y="55589"/>
                </a:lnTo>
                <a:lnTo>
                  <a:pt x="179061" y="62777"/>
                </a:lnTo>
                <a:lnTo>
                  <a:pt x="168166" y="78384"/>
                </a:lnTo>
                <a:lnTo>
                  <a:pt x="156972" y="94845"/>
                </a:lnTo>
                <a:lnTo>
                  <a:pt x="150368" y="103235"/>
                </a:lnTo>
                <a:lnTo>
                  <a:pt x="143108" y="111686"/>
                </a:lnTo>
                <a:lnTo>
                  <a:pt x="135410" y="120178"/>
                </a:lnTo>
                <a:lnTo>
                  <a:pt x="119238" y="137233"/>
                </a:lnTo>
                <a:lnTo>
                  <a:pt x="46209" y="210955"/>
                </a:lnTo>
                <a:lnTo>
                  <a:pt x="40331" y="215884"/>
                </a:lnTo>
                <a:lnTo>
                  <a:pt x="34507" y="220123"/>
                </a:lnTo>
                <a:lnTo>
                  <a:pt x="28720" y="223901"/>
                </a:lnTo>
                <a:lnTo>
                  <a:pt x="23909" y="226420"/>
                </a:lnTo>
                <a:lnTo>
                  <a:pt x="19750" y="228100"/>
                </a:lnTo>
                <a:lnTo>
                  <a:pt x="16024" y="229219"/>
                </a:lnTo>
                <a:lnTo>
                  <a:pt x="9344" y="233003"/>
                </a:lnTo>
                <a:lnTo>
                  <a:pt x="6230" y="235345"/>
                </a:lnTo>
                <a:lnTo>
                  <a:pt x="4153" y="235955"/>
                </a:lnTo>
                <a:lnTo>
                  <a:pt x="2769" y="235408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2"/>
          <p:cNvSpPr/>
          <p:nvPr/>
        </p:nvSpPr>
        <p:spPr>
          <a:xfrm>
            <a:off x="6800850" y="591502"/>
            <a:ext cx="308610" cy="1414463"/>
          </a:xfrm>
          <a:custGeom>
            <a:avLst/>
            <a:gdLst/>
            <a:ahLst/>
            <a:cxnLst/>
            <a:rect l="0" t="0" r="0" b="0"/>
            <a:pathLst>
              <a:path w="308610" h="1414463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8219" y="7381"/>
                </a:lnTo>
                <a:lnTo>
                  <a:pt x="8467" y="12770"/>
                </a:lnTo>
                <a:lnTo>
                  <a:pt x="15944" y="36074"/>
                </a:lnTo>
                <a:lnTo>
                  <a:pt x="17860" y="55209"/>
                </a:lnTo>
                <a:lnTo>
                  <a:pt x="22966" y="72662"/>
                </a:lnTo>
                <a:lnTo>
                  <a:pt x="25475" y="114482"/>
                </a:lnTo>
                <a:lnTo>
                  <a:pt x="25686" y="154705"/>
                </a:lnTo>
                <a:lnTo>
                  <a:pt x="32498" y="197220"/>
                </a:lnTo>
                <a:lnTo>
                  <a:pt x="33936" y="236019"/>
                </a:lnTo>
                <a:lnTo>
                  <a:pt x="36672" y="252852"/>
                </a:lnTo>
                <a:lnTo>
                  <a:pt x="51644" y="307196"/>
                </a:lnTo>
                <a:lnTo>
                  <a:pt x="60069" y="336449"/>
                </a:lnTo>
                <a:lnTo>
                  <a:pt x="66058" y="369246"/>
                </a:lnTo>
                <a:lnTo>
                  <a:pt x="70373" y="403094"/>
                </a:lnTo>
                <a:lnTo>
                  <a:pt x="75143" y="437253"/>
                </a:lnTo>
                <a:lnTo>
                  <a:pt x="79097" y="471504"/>
                </a:lnTo>
                <a:lnTo>
                  <a:pt x="83761" y="505782"/>
                </a:lnTo>
                <a:lnTo>
                  <a:pt x="87683" y="540069"/>
                </a:lnTo>
                <a:lnTo>
                  <a:pt x="92337" y="574358"/>
                </a:lnTo>
                <a:lnTo>
                  <a:pt x="96256" y="611188"/>
                </a:lnTo>
                <a:lnTo>
                  <a:pt x="103451" y="649723"/>
                </a:lnTo>
                <a:lnTo>
                  <a:pt x="109074" y="687810"/>
                </a:lnTo>
                <a:lnTo>
                  <a:pt x="113281" y="726718"/>
                </a:lnTo>
                <a:lnTo>
                  <a:pt x="123235" y="778549"/>
                </a:lnTo>
                <a:lnTo>
                  <a:pt x="131288" y="803857"/>
                </a:lnTo>
                <a:lnTo>
                  <a:pt x="140265" y="827805"/>
                </a:lnTo>
                <a:lnTo>
                  <a:pt x="147430" y="851148"/>
                </a:lnTo>
                <a:lnTo>
                  <a:pt x="156329" y="876763"/>
                </a:lnTo>
                <a:lnTo>
                  <a:pt x="165682" y="903070"/>
                </a:lnTo>
                <a:lnTo>
                  <a:pt x="173014" y="927462"/>
                </a:lnTo>
                <a:lnTo>
                  <a:pt x="182496" y="962614"/>
                </a:lnTo>
                <a:lnTo>
                  <a:pt x="220025" y="1110613"/>
                </a:lnTo>
                <a:lnTo>
                  <a:pt x="229551" y="1139965"/>
                </a:lnTo>
                <a:lnTo>
                  <a:pt x="238865" y="1161336"/>
                </a:lnTo>
                <a:lnTo>
                  <a:pt x="244275" y="1180995"/>
                </a:lnTo>
                <a:lnTo>
                  <a:pt x="252298" y="1216898"/>
                </a:lnTo>
                <a:lnTo>
                  <a:pt x="260281" y="1242895"/>
                </a:lnTo>
                <a:lnTo>
                  <a:pt x="267568" y="1283320"/>
                </a:lnTo>
                <a:lnTo>
                  <a:pt x="271319" y="1297122"/>
                </a:lnTo>
                <a:lnTo>
                  <a:pt x="276267" y="1326726"/>
                </a:lnTo>
                <a:lnTo>
                  <a:pt x="283469" y="1345286"/>
                </a:lnTo>
                <a:lnTo>
                  <a:pt x="288863" y="1356095"/>
                </a:lnTo>
                <a:lnTo>
                  <a:pt x="294437" y="1364074"/>
                </a:lnTo>
                <a:lnTo>
                  <a:pt x="296303" y="1368488"/>
                </a:lnTo>
                <a:lnTo>
                  <a:pt x="298931" y="1382849"/>
                </a:lnTo>
                <a:lnTo>
                  <a:pt x="299546" y="1390252"/>
                </a:lnTo>
                <a:lnTo>
                  <a:pt x="300662" y="1393560"/>
                </a:lnTo>
                <a:lnTo>
                  <a:pt x="305831" y="1402766"/>
                </a:lnTo>
                <a:lnTo>
                  <a:pt x="308609" y="1414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3"/>
          <p:cNvSpPr/>
          <p:nvPr/>
        </p:nvSpPr>
        <p:spPr>
          <a:xfrm>
            <a:off x="6972413" y="608765"/>
            <a:ext cx="299735" cy="313068"/>
          </a:xfrm>
          <a:custGeom>
            <a:avLst/>
            <a:gdLst/>
            <a:ahLst/>
            <a:cxnLst/>
            <a:rect l="0" t="0" r="0" b="0"/>
            <a:pathLst>
              <a:path w="299735" h="313068">
                <a:moveTo>
                  <a:pt x="17031" y="17027"/>
                </a:moveTo>
                <a:lnTo>
                  <a:pt x="17031" y="66141"/>
                </a:lnTo>
                <a:lnTo>
                  <a:pt x="16079" y="71677"/>
                </a:lnTo>
                <a:lnTo>
                  <a:pt x="14492" y="77273"/>
                </a:lnTo>
                <a:lnTo>
                  <a:pt x="12480" y="82908"/>
                </a:lnTo>
                <a:lnTo>
                  <a:pt x="11140" y="88570"/>
                </a:lnTo>
                <a:lnTo>
                  <a:pt x="10246" y="94250"/>
                </a:lnTo>
                <a:lnTo>
                  <a:pt x="9651" y="99942"/>
                </a:lnTo>
                <a:lnTo>
                  <a:pt x="8301" y="105641"/>
                </a:lnTo>
                <a:lnTo>
                  <a:pt x="6449" y="111345"/>
                </a:lnTo>
                <a:lnTo>
                  <a:pt x="4261" y="117053"/>
                </a:lnTo>
                <a:lnTo>
                  <a:pt x="2803" y="122764"/>
                </a:lnTo>
                <a:lnTo>
                  <a:pt x="1831" y="128476"/>
                </a:lnTo>
                <a:lnTo>
                  <a:pt x="1183" y="134189"/>
                </a:lnTo>
                <a:lnTo>
                  <a:pt x="750" y="139902"/>
                </a:lnTo>
                <a:lnTo>
                  <a:pt x="462" y="145616"/>
                </a:lnTo>
                <a:lnTo>
                  <a:pt x="57" y="160220"/>
                </a:lnTo>
                <a:lnTo>
                  <a:pt x="0" y="163924"/>
                </a:lnTo>
                <a:lnTo>
                  <a:pt x="2477" y="173120"/>
                </a:lnTo>
                <a:lnTo>
                  <a:pt x="6753" y="182604"/>
                </a:lnTo>
                <a:lnTo>
                  <a:pt x="11828" y="189994"/>
                </a:lnTo>
                <a:lnTo>
                  <a:pt x="14515" y="192346"/>
                </a:lnTo>
                <a:lnTo>
                  <a:pt x="17259" y="193914"/>
                </a:lnTo>
                <a:lnTo>
                  <a:pt x="20041" y="194959"/>
                </a:lnTo>
                <a:lnTo>
                  <a:pt x="25672" y="198660"/>
                </a:lnTo>
                <a:lnTo>
                  <a:pt x="28507" y="200981"/>
                </a:lnTo>
                <a:lnTo>
                  <a:pt x="31349" y="202528"/>
                </a:lnTo>
                <a:lnTo>
                  <a:pt x="37048" y="204247"/>
                </a:lnTo>
                <a:lnTo>
                  <a:pt x="45295" y="205011"/>
                </a:lnTo>
                <a:lnTo>
                  <a:pt x="50162" y="205215"/>
                </a:lnTo>
                <a:lnTo>
                  <a:pt x="54358" y="204398"/>
                </a:lnTo>
                <a:lnTo>
                  <a:pt x="61561" y="200950"/>
                </a:lnTo>
                <a:lnTo>
                  <a:pt x="70478" y="198783"/>
                </a:lnTo>
                <a:lnTo>
                  <a:pt x="75522" y="198205"/>
                </a:lnTo>
                <a:lnTo>
                  <a:pt x="79837" y="196868"/>
                </a:lnTo>
                <a:lnTo>
                  <a:pt x="87173" y="192841"/>
                </a:lnTo>
                <a:lnTo>
                  <a:pt x="96148" y="187877"/>
                </a:lnTo>
                <a:lnTo>
                  <a:pt x="101208" y="185219"/>
                </a:lnTo>
                <a:lnTo>
                  <a:pt x="106486" y="181543"/>
                </a:lnTo>
                <a:lnTo>
                  <a:pt x="111911" y="177187"/>
                </a:lnTo>
                <a:lnTo>
                  <a:pt x="117432" y="172378"/>
                </a:lnTo>
                <a:lnTo>
                  <a:pt x="126107" y="164494"/>
                </a:lnTo>
                <a:lnTo>
                  <a:pt x="134089" y="157816"/>
                </a:lnTo>
                <a:lnTo>
                  <a:pt x="138885" y="154701"/>
                </a:lnTo>
                <a:lnTo>
                  <a:pt x="143988" y="151672"/>
                </a:lnTo>
                <a:lnTo>
                  <a:pt x="152197" y="143227"/>
                </a:lnTo>
                <a:lnTo>
                  <a:pt x="155719" y="138308"/>
                </a:lnTo>
                <a:lnTo>
                  <a:pt x="164713" y="130302"/>
                </a:lnTo>
                <a:lnTo>
                  <a:pt x="169778" y="126834"/>
                </a:lnTo>
                <a:lnTo>
                  <a:pt x="177946" y="117900"/>
                </a:lnTo>
                <a:lnTo>
                  <a:pt x="184752" y="108532"/>
                </a:lnTo>
                <a:lnTo>
                  <a:pt x="190952" y="101193"/>
                </a:lnTo>
                <a:lnTo>
                  <a:pt x="196882" y="92217"/>
                </a:lnTo>
                <a:lnTo>
                  <a:pt x="199797" y="87156"/>
                </a:lnTo>
                <a:lnTo>
                  <a:pt x="201740" y="81877"/>
                </a:lnTo>
                <a:lnTo>
                  <a:pt x="203035" y="76453"/>
                </a:lnTo>
                <a:lnTo>
                  <a:pt x="203900" y="70932"/>
                </a:lnTo>
                <a:lnTo>
                  <a:pt x="204859" y="62257"/>
                </a:lnTo>
                <a:lnTo>
                  <a:pt x="205286" y="54274"/>
                </a:lnTo>
                <a:lnTo>
                  <a:pt x="205526" y="40022"/>
                </a:lnTo>
                <a:lnTo>
                  <a:pt x="205613" y="23136"/>
                </a:lnTo>
                <a:lnTo>
                  <a:pt x="204665" y="20147"/>
                </a:lnTo>
                <a:lnTo>
                  <a:pt x="201072" y="14286"/>
                </a:lnTo>
                <a:lnTo>
                  <a:pt x="198780" y="12342"/>
                </a:lnTo>
                <a:lnTo>
                  <a:pt x="196300" y="11046"/>
                </a:lnTo>
                <a:lnTo>
                  <a:pt x="193694" y="10182"/>
                </a:lnTo>
                <a:lnTo>
                  <a:pt x="191956" y="8654"/>
                </a:lnTo>
                <a:lnTo>
                  <a:pt x="190798" y="6682"/>
                </a:lnTo>
                <a:lnTo>
                  <a:pt x="188939" y="1225"/>
                </a:lnTo>
                <a:lnTo>
                  <a:pt x="187834" y="778"/>
                </a:lnTo>
                <a:lnTo>
                  <a:pt x="181141" y="0"/>
                </a:lnTo>
                <a:lnTo>
                  <a:pt x="180730" y="913"/>
                </a:lnTo>
                <a:lnTo>
                  <a:pt x="180274" y="4468"/>
                </a:lnTo>
                <a:lnTo>
                  <a:pt x="181105" y="5797"/>
                </a:lnTo>
                <a:lnTo>
                  <a:pt x="182612" y="6683"/>
                </a:lnTo>
                <a:lnTo>
                  <a:pt x="184567" y="7273"/>
                </a:lnTo>
                <a:lnTo>
                  <a:pt x="185873" y="8620"/>
                </a:lnTo>
                <a:lnTo>
                  <a:pt x="186743" y="10470"/>
                </a:lnTo>
                <a:lnTo>
                  <a:pt x="187708" y="15065"/>
                </a:lnTo>
                <a:lnTo>
                  <a:pt x="188253" y="23007"/>
                </a:lnTo>
                <a:lnTo>
                  <a:pt x="188380" y="28575"/>
                </a:lnTo>
                <a:lnTo>
                  <a:pt x="189366" y="31393"/>
                </a:lnTo>
                <a:lnTo>
                  <a:pt x="197793" y="45300"/>
                </a:lnTo>
                <a:lnTo>
                  <a:pt x="200404" y="50163"/>
                </a:lnTo>
                <a:lnTo>
                  <a:pt x="202145" y="55310"/>
                </a:lnTo>
                <a:lnTo>
                  <a:pt x="203306" y="60647"/>
                </a:lnTo>
                <a:lnTo>
                  <a:pt x="204079" y="66109"/>
                </a:lnTo>
                <a:lnTo>
                  <a:pt x="206500" y="71656"/>
                </a:lnTo>
                <a:lnTo>
                  <a:pt x="210019" y="77259"/>
                </a:lnTo>
                <a:lnTo>
                  <a:pt x="214270" y="82899"/>
                </a:lnTo>
                <a:lnTo>
                  <a:pt x="218056" y="88564"/>
                </a:lnTo>
                <a:lnTo>
                  <a:pt x="221533" y="94246"/>
                </a:lnTo>
                <a:lnTo>
                  <a:pt x="224804" y="99939"/>
                </a:lnTo>
                <a:lnTo>
                  <a:pt x="228889" y="105639"/>
                </a:lnTo>
                <a:lnTo>
                  <a:pt x="233517" y="111344"/>
                </a:lnTo>
                <a:lnTo>
                  <a:pt x="238508" y="117053"/>
                </a:lnTo>
                <a:lnTo>
                  <a:pt x="242787" y="122763"/>
                </a:lnTo>
                <a:lnTo>
                  <a:pt x="246593" y="128475"/>
                </a:lnTo>
                <a:lnTo>
                  <a:pt x="250083" y="134188"/>
                </a:lnTo>
                <a:lnTo>
                  <a:pt x="254314" y="139902"/>
                </a:lnTo>
                <a:lnTo>
                  <a:pt x="259040" y="145616"/>
                </a:lnTo>
                <a:lnTo>
                  <a:pt x="264096" y="151331"/>
                </a:lnTo>
                <a:lnTo>
                  <a:pt x="274793" y="162760"/>
                </a:lnTo>
                <a:lnTo>
                  <a:pt x="280312" y="168475"/>
                </a:lnTo>
                <a:lnTo>
                  <a:pt x="284944" y="174190"/>
                </a:lnTo>
                <a:lnTo>
                  <a:pt x="288985" y="179905"/>
                </a:lnTo>
                <a:lnTo>
                  <a:pt x="292631" y="185620"/>
                </a:lnTo>
                <a:lnTo>
                  <a:pt x="295062" y="192287"/>
                </a:lnTo>
                <a:lnTo>
                  <a:pt x="296683" y="199590"/>
                </a:lnTo>
                <a:lnTo>
                  <a:pt x="297764" y="207315"/>
                </a:lnTo>
                <a:lnTo>
                  <a:pt x="298484" y="214371"/>
                </a:lnTo>
                <a:lnTo>
                  <a:pt x="298964" y="220980"/>
                </a:lnTo>
                <a:lnTo>
                  <a:pt x="299285" y="227290"/>
                </a:lnTo>
                <a:lnTo>
                  <a:pt x="299640" y="239382"/>
                </a:lnTo>
                <a:lnTo>
                  <a:pt x="299734" y="245274"/>
                </a:lnTo>
                <a:lnTo>
                  <a:pt x="298845" y="251107"/>
                </a:lnTo>
                <a:lnTo>
                  <a:pt x="297300" y="256900"/>
                </a:lnTo>
                <a:lnTo>
                  <a:pt x="295317" y="262667"/>
                </a:lnTo>
                <a:lnTo>
                  <a:pt x="292090" y="268417"/>
                </a:lnTo>
                <a:lnTo>
                  <a:pt x="288034" y="274156"/>
                </a:lnTo>
                <a:lnTo>
                  <a:pt x="283425" y="279886"/>
                </a:lnTo>
                <a:lnTo>
                  <a:pt x="278447" y="284659"/>
                </a:lnTo>
                <a:lnTo>
                  <a:pt x="273224" y="288793"/>
                </a:lnTo>
                <a:lnTo>
                  <a:pt x="267836" y="292502"/>
                </a:lnTo>
                <a:lnTo>
                  <a:pt x="259310" y="299163"/>
                </a:lnTo>
                <a:lnTo>
                  <a:pt x="255703" y="302273"/>
                </a:lnTo>
                <a:lnTo>
                  <a:pt x="251394" y="304346"/>
                </a:lnTo>
                <a:lnTo>
                  <a:pt x="246616" y="305728"/>
                </a:lnTo>
                <a:lnTo>
                  <a:pt x="241525" y="306649"/>
                </a:lnTo>
                <a:lnTo>
                  <a:pt x="233329" y="310213"/>
                </a:lnTo>
                <a:lnTo>
                  <a:pt x="229810" y="312497"/>
                </a:lnTo>
                <a:lnTo>
                  <a:pt x="226511" y="313067"/>
                </a:lnTo>
                <a:lnTo>
                  <a:pt x="223360" y="312494"/>
                </a:lnTo>
                <a:lnTo>
                  <a:pt x="220306" y="311160"/>
                </a:lnTo>
                <a:lnTo>
                  <a:pt x="211833" y="309678"/>
                </a:lnTo>
                <a:lnTo>
                  <a:pt x="202670" y="309019"/>
                </a:lnTo>
                <a:lnTo>
                  <a:pt x="195423" y="308726"/>
                </a:lnTo>
                <a:lnTo>
                  <a:pt x="186487" y="306056"/>
                </a:lnTo>
                <a:lnTo>
                  <a:pt x="181437" y="304011"/>
                </a:lnTo>
                <a:lnTo>
                  <a:pt x="173285" y="301738"/>
                </a:lnTo>
                <a:lnTo>
                  <a:pt x="169778" y="301132"/>
                </a:lnTo>
                <a:lnTo>
                  <a:pt x="163342" y="297918"/>
                </a:lnTo>
                <a:lnTo>
                  <a:pt x="154445" y="291260"/>
                </a:lnTo>
                <a:lnTo>
                  <a:pt x="150177" y="287181"/>
                </a:lnTo>
                <a:lnTo>
                  <a:pt x="147705" y="285712"/>
                </a:lnTo>
                <a:lnTo>
                  <a:pt x="139434" y="283355"/>
                </a:lnTo>
                <a:lnTo>
                  <a:pt x="137046" y="2827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4"/>
          <p:cNvSpPr/>
          <p:nvPr/>
        </p:nvSpPr>
        <p:spPr>
          <a:xfrm>
            <a:off x="6235065" y="1174432"/>
            <a:ext cx="265748" cy="33938"/>
          </a:xfrm>
          <a:custGeom>
            <a:avLst/>
            <a:gdLst/>
            <a:ahLst/>
            <a:cxnLst/>
            <a:rect l="0" t="0" r="0" b="0"/>
            <a:pathLst>
              <a:path w="265748" h="33938">
                <a:moveTo>
                  <a:pt x="0" y="25718"/>
                </a:moveTo>
                <a:lnTo>
                  <a:pt x="8219" y="25718"/>
                </a:lnTo>
                <a:lnTo>
                  <a:pt x="13495" y="28258"/>
                </a:lnTo>
                <a:lnTo>
                  <a:pt x="17569" y="30268"/>
                </a:lnTo>
                <a:lnTo>
                  <a:pt x="21238" y="31609"/>
                </a:lnTo>
                <a:lnTo>
                  <a:pt x="24636" y="32503"/>
                </a:lnTo>
                <a:lnTo>
                  <a:pt x="31904" y="33496"/>
                </a:lnTo>
                <a:lnTo>
                  <a:pt x="36509" y="33760"/>
                </a:lnTo>
                <a:lnTo>
                  <a:pt x="41484" y="33937"/>
                </a:lnTo>
                <a:lnTo>
                  <a:pt x="45754" y="33102"/>
                </a:lnTo>
                <a:lnTo>
                  <a:pt x="49552" y="31593"/>
                </a:lnTo>
                <a:lnTo>
                  <a:pt x="53037" y="29635"/>
                </a:lnTo>
                <a:lnTo>
                  <a:pt x="58218" y="28329"/>
                </a:lnTo>
                <a:lnTo>
                  <a:pt x="64529" y="27458"/>
                </a:lnTo>
                <a:lnTo>
                  <a:pt x="71595" y="26878"/>
                </a:lnTo>
                <a:lnTo>
                  <a:pt x="78210" y="26491"/>
                </a:lnTo>
                <a:lnTo>
                  <a:pt x="90640" y="26061"/>
                </a:lnTo>
                <a:lnTo>
                  <a:pt x="112899" y="25819"/>
                </a:lnTo>
                <a:lnTo>
                  <a:pt x="120033" y="24833"/>
                </a:lnTo>
                <a:lnTo>
                  <a:pt x="126695" y="23223"/>
                </a:lnTo>
                <a:lnTo>
                  <a:pt x="155624" y="13795"/>
                </a:lnTo>
                <a:lnTo>
                  <a:pt x="162804" y="12054"/>
                </a:lnTo>
                <a:lnTo>
                  <a:pt x="169496" y="10894"/>
                </a:lnTo>
                <a:lnTo>
                  <a:pt x="175863" y="10120"/>
                </a:lnTo>
                <a:lnTo>
                  <a:pt x="182964" y="9604"/>
                </a:lnTo>
                <a:lnTo>
                  <a:pt x="190556" y="9260"/>
                </a:lnTo>
                <a:lnTo>
                  <a:pt x="214170" y="8708"/>
                </a:lnTo>
                <a:lnTo>
                  <a:pt x="251029" y="8576"/>
                </a:lnTo>
                <a:lnTo>
                  <a:pt x="254030" y="7622"/>
                </a:lnTo>
                <a:lnTo>
                  <a:pt x="256983" y="6034"/>
                </a:lnTo>
                <a:lnTo>
                  <a:pt x="2657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55"/>
          <p:cNvSpPr/>
          <p:nvPr/>
        </p:nvSpPr>
        <p:spPr>
          <a:xfrm>
            <a:off x="6586537" y="1045844"/>
            <a:ext cx="154306" cy="128586"/>
          </a:xfrm>
          <a:custGeom>
            <a:avLst/>
            <a:gdLst/>
            <a:ahLst/>
            <a:cxnLst/>
            <a:rect l="0" t="0" r="0" b="0"/>
            <a:pathLst>
              <a:path w="154306" h="128586">
                <a:moveTo>
                  <a:pt x="0" y="0"/>
                </a:moveTo>
                <a:lnTo>
                  <a:pt x="0" y="11932"/>
                </a:lnTo>
                <a:lnTo>
                  <a:pt x="953" y="13670"/>
                </a:lnTo>
                <a:lnTo>
                  <a:pt x="2540" y="14829"/>
                </a:lnTo>
                <a:lnTo>
                  <a:pt x="4551" y="15601"/>
                </a:lnTo>
                <a:lnTo>
                  <a:pt x="5892" y="18021"/>
                </a:lnTo>
                <a:lnTo>
                  <a:pt x="6785" y="21539"/>
                </a:lnTo>
                <a:lnTo>
                  <a:pt x="7381" y="25790"/>
                </a:lnTo>
                <a:lnTo>
                  <a:pt x="7779" y="29576"/>
                </a:lnTo>
                <a:lnTo>
                  <a:pt x="8043" y="33052"/>
                </a:lnTo>
                <a:lnTo>
                  <a:pt x="8220" y="36323"/>
                </a:lnTo>
                <a:lnTo>
                  <a:pt x="8416" y="42496"/>
                </a:lnTo>
                <a:lnTo>
                  <a:pt x="8526" y="53867"/>
                </a:lnTo>
                <a:lnTo>
                  <a:pt x="8572" y="105719"/>
                </a:lnTo>
                <a:lnTo>
                  <a:pt x="9525" y="108579"/>
                </a:lnTo>
                <a:lnTo>
                  <a:pt x="11113" y="111439"/>
                </a:lnTo>
                <a:lnTo>
                  <a:pt x="15953" y="118321"/>
                </a:lnTo>
                <a:lnTo>
                  <a:pt x="17303" y="118886"/>
                </a:lnTo>
                <a:lnTo>
                  <a:pt x="21343" y="119514"/>
                </a:lnTo>
                <a:lnTo>
                  <a:pt x="23754" y="120633"/>
                </a:lnTo>
                <a:lnTo>
                  <a:pt x="26313" y="122332"/>
                </a:lnTo>
                <a:lnTo>
                  <a:pt x="28973" y="124418"/>
                </a:lnTo>
                <a:lnTo>
                  <a:pt x="31697" y="125808"/>
                </a:lnTo>
                <a:lnTo>
                  <a:pt x="34467" y="126735"/>
                </a:lnTo>
                <a:lnTo>
                  <a:pt x="37266" y="127352"/>
                </a:lnTo>
                <a:lnTo>
                  <a:pt x="40084" y="127764"/>
                </a:lnTo>
                <a:lnTo>
                  <a:pt x="42915" y="128039"/>
                </a:lnTo>
                <a:lnTo>
                  <a:pt x="45755" y="128222"/>
                </a:lnTo>
                <a:lnTo>
                  <a:pt x="53991" y="128425"/>
                </a:lnTo>
                <a:lnTo>
                  <a:pt x="95859" y="128585"/>
                </a:lnTo>
                <a:lnTo>
                  <a:pt x="100101" y="127634"/>
                </a:lnTo>
                <a:lnTo>
                  <a:pt x="104834" y="126047"/>
                </a:lnTo>
                <a:lnTo>
                  <a:pt x="109894" y="124036"/>
                </a:lnTo>
                <a:lnTo>
                  <a:pt x="114220" y="122696"/>
                </a:lnTo>
                <a:lnTo>
                  <a:pt x="118057" y="121803"/>
                </a:lnTo>
                <a:lnTo>
                  <a:pt x="121568" y="121207"/>
                </a:lnTo>
                <a:lnTo>
                  <a:pt x="124860" y="119857"/>
                </a:lnTo>
                <a:lnTo>
                  <a:pt x="128007" y="118005"/>
                </a:lnTo>
                <a:lnTo>
                  <a:pt x="131058" y="115818"/>
                </a:lnTo>
                <a:lnTo>
                  <a:pt x="134997" y="113407"/>
                </a:lnTo>
                <a:lnTo>
                  <a:pt x="139528" y="110847"/>
                </a:lnTo>
                <a:lnTo>
                  <a:pt x="154305" y="1028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56"/>
          <p:cNvSpPr/>
          <p:nvPr/>
        </p:nvSpPr>
        <p:spPr>
          <a:xfrm>
            <a:off x="6680834" y="1045844"/>
            <a:ext cx="77154" cy="274322"/>
          </a:xfrm>
          <a:custGeom>
            <a:avLst/>
            <a:gdLst/>
            <a:ahLst/>
            <a:cxnLst/>
            <a:rect l="0" t="0" r="0" b="0"/>
            <a:pathLst>
              <a:path w="77154" h="274322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1" y="4551"/>
                </a:lnTo>
                <a:lnTo>
                  <a:pt x="8731" y="6844"/>
                </a:lnTo>
                <a:lnTo>
                  <a:pt x="10583" y="9326"/>
                </a:lnTo>
                <a:lnTo>
                  <a:pt x="12771" y="11932"/>
                </a:lnTo>
                <a:lnTo>
                  <a:pt x="15182" y="14623"/>
                </a:lnTo>
                <a:lnTo>
                  <a:pt x="20401" y="20152"/>
                </a:lnTo>
                <a:lnTo>
                  <a:pt x="22173" y="23912"/>
                </a:lnTo>
                <a:lnTo>
                  <a:pt x="23355" y="28324"/>
                </a:lnTo>
                <a:lnTo>
                  <a:pt x="24142" y="33170"/>
                </a:lnTo>
                <a:lnTo>
                  <a:pt x="25620" y="38306"/>
                </a:lnTo>
                <a:lnTo>
                  <a:pt x="27558" y="43635"/>
                </a:lnTo>
                <a:lnTo>
                  <a:pt x="29802" y="49093"/>
                </a:lnTo>
                <a:lnTo>
                  <a:pt x="32251" y="54636"/>
                </a:lnTo>
                <a:lnTo>
                  <a:pt x="37511" y="65876"/>
                </a:lnTo>
                <a:lnTo>
                  <a:pt x="45828" y="82913"/>
                </a:lnTo>
                <a:lnTo>
                  <a:pt x="47697" y="89566"/>
                </a:lnTo>
                <a:lnTo>
                  <a:pt x="48943" y="96858"/>
                </a:lnTo>
                <a:lnTo>
                  <a:pt x="49774" y="104577"/>
                </a:lnTo>
                <a:lnTo>
                  <a:pt x="51281" y="111628"/>
                </a:lnTo>
                <a:lnTo>
                  <a:pt x="53237" y="118234"/>
                </a:lnTo>
                <a:lnTo>
                  <a:pt x="55494" y="124543"/>
                </a:lnTo>
                <a:lnTo>
                  <a:pt x="56999" y="131606"/>
                </a:lnTo>
                <a:lnTo>
                  <a:pt x="58002" y="139173"/>
                </a:lnTo>
                <a:lnTo>
                  <a:pt x="58670" y="147074"/>
                </a:lnTo>
                <a:lnTo>
                  <a:pt x="59116" y="154247"/>
                </a:lnTo>
                <a:lnTo>
                  <a:pt x="59612" y="167297"/>
                </a:lnTo>
                <a:lnTo>
                  <a:pt x="60697" y="174397"/>
                </a:lnTo>
                <a:lnTo>
                  <a:pt x="62372" y="181987"/>
                </a:lnTo>
                <a:lnTo>
                  <a:pt x="64442" y="189905"/>
                </a:lnTo>
                <a:lnTo>
                  <a:pt x="65821" y="197088"/>
                </a:lnTo>
                <a:lnTo>
                  <a:pt x="66741" y="203783"/>
                </a:lnTo>
                <a:lnTo>
                  <a:pt x="67354" y="210150"/>
                </a:lnTo>
                <a:lnTo>
                  <a:pt x="67763" y="216300"/>
                </a:lnTo>
                <a:lnTo>
                  <a:pt x="68036" y="222305"/>
                </a:lnTo>
                <a:lnTo>
                  <a:pt x="68419" y="237319"/>
                </a:lnTo>
                <a:lnTo>
                  <a:pt x="68571" y="259874"/>
                </a:lnTo>
                <a:lnTo>
                  <a:pt x="69527" y="261832"/>
                </a:lnTo>
                <a:lnTo>
                  <a:pt x="71117" y="263138"/>
                </a:lnTo>
                <a:lnTo>
                  <a:pt x="73129" y="264008"/>
                </a:lnTo>
                <a:lnTo>
                  <a:pt x="74470" y="265540"/>
                </a:lnTo>
                <a:lnTo>
                  <a:pt x="75365" y="267515"/>
                </a:lnTo>
                <a:lnTo>
                  <a:pt x="77153" y="2743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57"/>
          <p:cNvSpPr/>
          <p:nvPr/>
        </p:nvSpPr>
        <p:spPr>
          <a:xfrm>
            <a:off x="6329362" y="1148715"/>
            <a:ext cx="85726" cy="188596"/>
          </a:xfrm>
          <a:custGeom>
            <a:avLst/>
            <a:gdLst/>
            <a:ahLst/>
            <a:cxnLst/>
            <a:rect l="0" t="0" r="0" b="0"/>
            <a:pathLst>
              <a:path w="85726" h="188596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415" y="6785"/>
                </a:lnTo>
                <a:lnTo>
                  <a:pt x="8468" y="7380"/>
                </a:lnTo>
                <a:lnTo>
                  <a:pt x="11066" y="10582"/>
                </a:lnTo>
                <a:lnTo>
                  <a:pt x="15945" y="15848"/>
                </a:lnTo>
                <a:lnTo>
                  <a:pt x="16611" y="19108"/>
                </a:lnTo>
                <a:lnTo>
                  <a:pt x="16908" y="23732"/>
                </a:lnTo>
                <a:lnTo>
                  <a:pt x="17040" y="28962"/>
                </a:lnTo>
                <a:lnTo>
                  <a:pt x="18027" y="30738"/>
                </a:lnTo>
                <a:lnTo>
                  <a:pt x="19638" y="31922"/>
                </a:lnTo>
                <a:lnTo>
                  <a:pt x="21665" y="32711"/>
                </a:lnTo>
                <a:lnTo>
                  <a:pt x="23016" y="34190"/>
                </a:lnTo>
                <a:lnTo>
                  <a:pt x="23917" y="36128"/>
                </a:lnTo>
                <a:lnTo>
                  <a:pt x="24917" y="40822"/>
                </a:lnTo>
                <a:lnTo>
                  <a:pt x="25362" y="46083"/>
                </a:lnTo>
                <a:lnTo>
                  <a:pt x="26433" y="48819"/>
                </a:lnTo>
                <a:lnTo>
                  <a:pt x="28100" y="51596"/>
                </a:lnTo>
                <a:lnTo>
                  <a:pt x="30163" y="54400"/>
                </a:lnTo>
                <a:lnTo>
                  <a:pt x="32456" y="60055"/>
                </a:lnTo>
                <a:lnTo>
                  <a:pt x="33475" y="65743"/>
                </a:lnTo>
                <a:lnTo>
                  <a:pt x="33928" y="71447"/>
                </a:lnTo>
                <a:lnTo>
                  <a:pt x="35001" y="74301"/>
                </a:lnTo>
                <a:lnTo>
                  <a:pt x="36669" y="77156"/>
                </a:lnTo>
                <a:lnTo>
                  <a:pt x="38734" y="80012"/>
                </a:lnTo>
                <a:lnTo>
                  <a:pt x="40110" y="83821"/>
                </a:lnTo>
                <a:lnTo>
                  <a:pt x="41028" y="88266"/>
                </a:lnTo>
                <a:lnTo>
                  <a:pt x="41639" y="93134"/>
                </a:lnTo>
                <a:lnTo>
                  <a:pt x="43000" y="97332"/>
                </a:lnTo>
                <a:lnTo>
                  <a:pt x="44859" y="101082"/>
                </a:lnTo>
                <a:lnTo>
                  <a:pt x="47051" y="104536"/>
                </a:lnTo>
                <a:lnTo>
                  <a:pt x="49464" y="107790"/>
                </a:lnTo>
                <a:lnTo>
                  <a:pt x="52027" y="110913"/>
                </a:lnTo>
                <a:lnTo>
                  <a:pt x="54687" y="113947"/>
                </a:lnTo>
                <a:lnTo>
                  <a:pt x="56461" y="117874"/>
                </a:lnTo>
                <a:lnTo>
                  <a:pt x="57643" y="122398"/>
                </a:lnTo>
                <a:lnTo>
                  <a:pt x="58431" y="127318"/>
                </a:lnTo>
                <a:lnTo>
                  <a:pt x="59909" y="131551"/>
                </a:lnTo>
                <a:lnTo>
                  <a:pt x="61847" y="135326"/>
                </a:lnTo>
                <a:lnTo>
                  <a:pt x="64091" y="138794"/>
                </a:lnTo>
                <a:lnTo>
                  <a:pt x="65588" y="142059"/>
                </a:lnTo>
                <a:lnTo>
                  <a:pt x="66585" y="145189"/>
                </a:lnTo>
                <a:lnTo>
                  <a:pt x="67250" y="148227"/>
                </a:lnTo>
                <a:lnTo>
                  <a:pt x="68646" y="151206"/>
                </a:lnTo>
                <a:lnTo>
                  <a:pt x="70529" y="154144"/>
                </a:lnTo>
                <a:lnTo>
                  <a:pt x="72737" y="157055"/>
                </a:lnTo>
                <a:lnTo>
                  <a:pt x="75190" y="162829"/>
                </a:lnTo>
                <a:lnTo>
                  <a:pt x="75845" y="165703"/>
                </a:lnTo>
                <a:lnTo>
                  <a:pt x="77233" y="168571"/>
                </a:lnTo>
                <a:lnTo>
                  <a:pt x="79111" y="171435"/>
                </a:lnTo>
                <a:lnTo>
                  <a:pt x="81316" y="174298"/>
                </a:lnTo>
                <a:lnTo>
                  <a:pt x="83765" y="180018"/>
                </a:lnTo>
                <a:lnTo>
                  <a:pt x="85725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58"/>
          <p:cNvSpPr/>
          <p:nvPr/>
        </p:nvSpPr>
        <p:spPr>
          <a:xfrm>
            <a:off x="6629400" y="1423035"/>
            <a:ext cx="179990" cy="248215"/>
          </a:xfrm>
          <a:custGeom>
            <a:avLst/>
            <a:gdLst/>
            <a:ahLst/>
            <a:cxnLst/>
            <a:rect l="0" t="0" r="0" b="0"/>
            <a:pathLst>
              <a:path w="179990" h="248215">
                <a:moveTo>
                  <a:pt x="120015" y="0"/>
                </a:moveTo>
                <a:lnTo>
                  <a:pt x="47278" y="0"/>
                </a:lnTo>
                <a:lnTo>
                  <a:pt x="44853" y="952"/>
                </a:lnTo>
                <a:lnTo>
                  <a:pt x="39620" y="4550"/>
                </a:lnTo>
                <a:lnTo>
                  <a:pt x="35869" y="7380"/>
                </a:lnTo>
                <a:lnTo>
                  <a:pt x="32452" y="8042"/>
                </a:lnTo>
                <a:lnTo>
                  <a:pt x="27047" y="8467"/>
                </a:lnTo>
                <a:lnTo>
                  <a:pt x="21560" y="8541"/>
                </a:lnTo>
                <a:lnTo>
                  <a:pt x="19136" y="9504"/>
                </a:lnTo>
                <a:lnTo>
                  <a:pt x="13902" y="13114"/>
                </a:lnTo>
                <a:lnTo>
                  <a:pt x="9040" y="16791"/>
                </a:lnTo>
                <a:lnTo>
                  <a:pt x="4160" y="17040"/>
                </a:lnTo>
                <a:lnTo>
                  <a:pt x="365" y="17135"/>
                </a:lnTo>
                <a:lnTo>
                  <a:pt x="32" y="24525"/>
                </a:lnTo>
                <a:lnTo>
                  <a:pt x="0" y="47026"/>
                </a:lnTo>
                <a:lnTo>
                  <a:pt x="952" y="49448"/>
                </a:lnTo>
                <a:lnTo>
                  <a:pt x="4550" y="54679"/>
                </a:lnTo>
                <a:lnTo>
                  <a:pt x="6784" y="60179"/>
                </a:lnTo>
                <a:lnTo>
                  <a:pt x="7778" y="65798"/>
                </a:lnTo>
                <a:lnTo>
                  <a:pt x="8336" y="73365"/>
                </a:lnTo>
                <a:lnTo>
                  <a:pt x="8525" y="78944"/>
                </a:lnTo>
                <a:lnTo>
                  <a:pt x="8541" y="81204"/>
                </a:lnTo>
                <a:lnTo>
                  <a:pt x="9504" y="83663"/>
                </a:lnTo>
                <a:lnTo>
                  <a:pt x="13113" y="88936"/>
                </a:lnTo>
                <a:lnTo>
                  <a:pt x="15353" y="94454"/>
                </a:lnTo>
                <a:lnTo>
                  <a:pt x="16348" y="100082"/>
                </a:lnTo>
                <a:lnTo>
                  <a:pt x="16791" y="105758"/>
                </a:lnTo>
                <a:lnTo>
                  <a:pt x="16988" y="111456"/>
                </a:lnTo>
                <a:lnTo>
                  <a:pt x="17114" y="122875"/>
                </a:lnTo>
                <a:lnTo>
                  <a:pt x="17142" y="135466"/>
                </a:lnTo>
                <a:lnTo>
                  <a:pt x="18095" y="136031"/>
                </a:lnTo>
                <a:lnTo>
                  <a:pt x="21694" y="136658"/>
                </a:lnTo>
                <a:lnTo>
                  <a:pt x="23035" y="137778"/>
                </a:lnTo>
                <a:lnTo>
                  <a:pt x="23929" y="139477"/>
                </a:lnTo>
                <a:lnTo>
                  <a:pt x="25686" y="145624"/>
                </a:lnTo>
                <a:lnTo>
                  <a:pt x="30259" y="145700"/>
                </a:lnTo>
                <a:lnTo>
                  <a:pt x="33095" y="145723"/>
                </a:lnTo>
                <a:lnTo>
                  <a:pt x="33493" y="144773"/>
                </a:lnTo>
                <a:lnTo>
                  <a:pt x="34185" y="138350"/>
                </a:lnTo>
                <a:lnTo>
                  <a:pt x="34259" y="132961"/>
                </a:lnTo>
                <a:lnTo>
                  <a:pt x="35221" y="131503"/>
                </a:lnTo>
                <a:lnTo>
                  <a:pt x="36816" y="130531"/>
                </a:lnTo>
                <a:lnTo>
                  <a:pt x="38831" y="129883"/>
                </a:lnTo>
                <a:lnTo>
                  <a:pt x="43611" y="126623"/>
                </a:lnTo>
                <a:lnTo>
                  <a:pt x="48910" y="121999"/>
                </a:lnTo>
                <a:lnTo>
                  <a:pt x="54440" y="116769"/>
                </a:lnTo>
                <a:lnTo>
                  <a:pt x="58201" y="114993"/>
                </a:lnTo>
                <a:lnTo>
                  <a:pt x="62613" y="113810"/>
                </a:lnTo>
                <a:lnTo>
                  <a:pt x="67459" y="113020"/>
                </a:lnTo>
                <a:lnTo>
                  <a:pt x="71643" y="111542"/>
                </a:lnTo>
                <a:lnTo>
                  <a:pt x="75384" y="109604"/>
                </a:lnTo>
                <a:lnTo>
                  <a:pt x="78831" y="107359"/>
                </a:lnTo>
                <a:lnTo>
                  <a:pt x="82081" y="105862"/>
                </a:lnTo>
                <a:lnTo>
                  <a:pt x="85201" y="104865"/>
                </a:lnTo>
                <a:lnTo>
                  <a:pt x="88233" y="104200"/>
                </a:lnTo>
                <a:lnTo>
                  <a:pt x="92159" y="103756"/>
                </a:lnTo>
                <a:lnTo>
                  <a:pt x="96682" y="103461"/>
                </a:lnTo>
                <a:lnTo>
                  <a:pt x="105835" y="103132"/>
                </a:lnTo>
                <a:lnTo>
                  <a:pt x="116342" y="102947"/>
                </a:lnTo>
                <a:lnTo>
                  <a:pt x="139986" y="102873"/>
                </a:lnTo>
                <a:lnTo>
                  <a:pt x="142854" y="103824"/>
                </a:lnTo>
                <a:lnTo>
                  <a:pt x="145718" y="105411"/>
                </a:lnTo>
                <a:lnTo>
                  <a:pt x="148580" y="107421"/>
                </a:lnTo>
                <a:lnTo>
                  <a:pt x="151441" y="108762"/>
                </a:lnTo>
                <a:lnTo>
                  <a:pt x="154300" y="109655"/>
                </a:lnTo>
                <a:lnTo>
                  <a:pt x="157159" y="110251"/>
                </a:lnTo>
                <a:lnTo>
                  <a:pt x="160018" y="111600"/>
                </a:lnTo>
                <a:lnTo>
                  <a:pt x="162876" y="113452"/>
                </a:lnTo>
                <a:lnTo>
                  <a:pt x="165734" y="115640"/>
                </a:lnTo>
                <a:lnTo>
                  <a:pt x="167639" y="118051"/>
                </a:lnTo>
                <a:lnTo>
                  <a:pt x="168909" y="120610"/>
                </a:lnTo>
                <a:lnTo>
                  <a:pt x="170320" y="125994"/>
                </a:lnTo>
                <a:lnTo>
                  <a:pt x="170948" y="131562"/>
                </a:lnTo>
                <a:lnTo>
                  <a:pt x="172067" y="134380"/>
                </a:lnTo>
                <a:lnTo>
                  <a:pt x="175852" y="140052"/>
                </a:lnTo>
                <a:lnTo>
                  <a:pt x="178168" y="145748"/>
                </a:lnTo>
                <a:lnTo>
                  <a:pt x="179199" y="151454"/>
                </a:lnTo>
                <a:lnTo>
                  <a:pt x="179656" y="157165"/>
                </a:lnTo>
                <a:lnTo>
                  <a:pt x="179859" y="165418"/>
                </a:lnTo>
                <a:lnTo>
                  <a:pt x="179989" y="181688"/>
                </a:lnTo>
                <a:lnTo>
                  <a:pt x="179048" y="184943"/>
                </a:lnTo>
                <a:lnTo>
                  <a:pt x="175462" y="191099"/>
                </a:lnTo>
                <a:lnTo>
                  <a:pt x="173232" y="197010"/>
                </a:lnTo>
                <a:lnTo>
                  <a:pt x="172639" y="199920"/>
                </a:lnTo>
                <a:lnTo>
                  <a:pt x="169438" y="205693"/>
                </a:lnTo>
                <a:lnTo>
                  <a:pt x="167251" y="208566"/>
                </a:lnTo>
                <a:lnTo>
                  <a:pt x="163888" y="211434"/>
                </a:lnTo>
                <a:lnTo>
                  <a:pt x="159742" y="214298"/>
                </a:lnTo>
                <a:lnTo>
                  <a:pt x="155071" y="217161"/>
                </a:lnTo>
                <a:lnTo>
                  <a:pt x="151006" y="220021"/>
                </a:lnTo>
                <a:lnTo>
                  <a:pt x="147343" y="222881"/>
                </a:lnTo>
                <a:lnTo>
                  <a:pt x="143949" y="225739"/>
                </a:lnTo>
                <a:lnTo>
                  <a:pt x="139780" y="227645"/>
                </a:lnTo>
                <a:lnTo>
                  <a:pt x="135097" y="228916"/>
                </a:lnTo>
                <a:lnTo>
                  <a:pt x="130069" y="229763"/>
                </a:lnTo>
                <a:lnTo>
                  <a:pt x="124813" y="231280"/>
                </a:lnTo>
                <a:lnTo>
                  <a:pt x="119403" y="233244"/>
                </a:lnTo>
                <a:lnTo>
                  <a:pt x="113893" y="235506"/>
                </a:lnTo>
                <a:lnTo>
                  <a:pt x="108313" y="237014"/>
                </a:lnTo>
                <a:lnTo>
                  <a:pt x="102689" y="238019"/>
                </a:lnTo>
                <a:lnTo>
                  <a:pt x="97034" y="238689"/>
                </a:lnTo>
                <a:lnTo>
                  <a:pt x="92312" y="240089"/>
                </a:lnTo>
                <a:lnTo>
                  <a:pt x="88211" y="241974"/>
                </a:lnTo>
                <a:lnTo>
                  <a:pt x="84525" y="244183"/>
                </a:lnTo>
                <a:lnTo>
                  <a:pt x="80162" y="245656"/>
                </a:lnTo>
                <a:lnTo>
                  <a:pt x="75349" y="246638"/>
                </a:lnTo>
                <a:lnTo>
                  <a:pt x="70235" y="247293"/>
                </a:lnTo>
                <a:lnTo>
                  <a:pt x="65874" y="247729"/>
                </a:lnTo>
                <a:lnTo>
                  <a:pt x="62013" y="248020"/>
                </a:lnTo>
                <a:lnTo>
                  <a:pt x="58487" y="248214"/>
                </a:lnTo>
                <a:lnTo>
                  <a:pt x="55184" y="247391"/>
                </a:lnTo>
                <a:lnTo>
                  <a:pt x="52029" y="245890"/>
                </a:lnTo>
                <a:lnTo>
                  <a:pt x="48973" y="243936"/>
                </a:lnTo>
                <a:lnTo>
                  <a:pt x="45984" y="242634"/>
                </a:lnTo>
                <a:lnTo>
                  <a:pt x="43038" y="241766"/>
                </a:lnTo>
                <a:lnTo>
                  <a:pt x="40122" y="241187"/>
                </a:lnTo>
                <a:lnTo>
                  <a:pt x="37225" y="239849"/>
                </a:lnTo>
                <a:lnTo>
                  <a:pt x="34342" y="238004"/>
                </a:lnTo>
                <a:lnTo>
                  <a:pt x="31467" y="235822"/>
                </a:lnTo>
                <a:lnTo>
                  <a:pt x="28598" y="234367"/>
                </a:lnTo>
                <a:lnTo>
                  <a:pt x="25733" y="233397"/>
                </a:lnTo>
                <a:lnTo>
                  <a:pt x="22869" y="232750"/>
                </a:lnTo>
                <a:lnTo>
                  <a:pt x="20008" y="232319"/>
                </a:lnTo>
                <a:lnTo>
                  <a:pt x="17149" y="232032"/>
                </a:lnTo>
                <a:lnTo>
                  <a:pt x="14290" y="231840"/>
                </a:lnTo>
                <a:lnTo>
                  <a:pt x="12384" y="230760"/>
                </a:lnTo>
                <a:lnTo>
                  <a:pt x="11114" y="229087"/>
                </a:lnTo>
                <a:lnTo>
                  <a:pt x="10266" y="227020"/>
                </a:lnTo>
                <a:lnTo>
                  <a:pt x="8749" y="225641"/>
                </a:lnTo>
                <a:lnTo>
                  <a:pt x="6785" y="224722"/>
                </a:lnTo>
                <a:lnTo>
                  <a:pt x="4523" y="224110"/>
                </a:lnTo>
                <a:lnTo>
                  <a:pt x="3016" y="222749"/>
                </a:lnTo>
                <a:lnTo>
                  <a:pt x="2010" y="220889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59"/>
          <p:cNvSpPr/>
          <p:nvPr/>
        </p:nvSpPr>
        <p:spPr>
          <a:xfrm>
            <a:off x="6706584" y="1774507"/>
            <a:ext cx="205696" cy="274321"/>
          </a:xfrm>
          <a:custGeom>
            <a:avLst/>
            <a:gdLst/>
            <a:ahLst/>
            <a:cxnLst/>
            <a:rect l="0" t="0" r="0" b="0"/>
            <a:pathLst>
              <a:path w="205696" h="274321">
                <a:moveTo>
                  <a:pt x="51403" y="0"/>
                </a:moveTo>
                <a:lnTo>
                  <a:pt x="51403" y="8220"/>
                </a:lnTo>
                <a:lnTo>
                  <a:pt x="46853" y="13019"/>
                </a:lnTo>
                <a:lnTo>
                  <a:pt x="45512" y="15347"/>
                </a:lnTo>
                <a:lnTo>
                  <a:pt x="42673" y="24126"/>
                </a:lnTo>
                <a:lnTo>
                  <a:pt x="40820" y="28467"/>
                </a:lnTo>
                <a:lnTo>
                  <a:pt x="38632" y="33265"/>
                </a:lnTo>
                <a:lnTo>
                  <a:pt x="33662" y="41137"/>
                </a:lnTo>
                <a:lnTo>
                  <a:pt x="28278" y="48763"/>
                </a:lnTo>
                <a:lnTo>
                  <a:pt x="25509" y="53464"/>
                </a:lnTo>
                <a:lnTo>
                  <a:pt x="22710" y="58503"/>
                </a:lnTo>
                <a:lnTo>
                  <a:pt x="19601" y="66641"/>
                </a:lnTo>
                <a:lnTo>
                  <a:pt x="17266" y="74386"/>
                </a:lnTo>
                <a:lnTo>
                  <a:pt x="15310" y="79118"/>
                </a:lnTo>
                <a:lnTo>
                  <a:pt x="13054" y="84178"/>
                </a:lnTo>
                <a:lnTo>
                  <a:pt x="10547" y="92340"/>
                </a:lnTo>
                <a:lnTo>
                  <a:pt x="9432" y="100095"/>
                </a:lnTo>
                <a:lnTo>
                  <a:pt x="9135" y="104830"/>
                </a:lnTo>
                <a:lnTo>
                  <a:pt x="8937" y="109892"/>
                </a:lnTo>
                <a:lnTo>
                  <a:pt x="7852" y="114219"/>
                </a:lnTo>
                <a:lnTo>
                  <a:pt x="4107" y="121566"/>
                </a:lnTo>
                <a:lnTo>
                  <a:pt x="2728" y="125812"/>
                </a:lnTo>
                <a:lnTo>
                  <a:pt x="1808" y="130547"/>
                </a:lnTo>
                <a:lnTo>
                  <a:pt x="1194" y="135609"/>
                </a:lnTo>
                <a:lnTo>
                  <a:pt x="513" y="143773"/>
                </a:lnTo>
                <a:lnTo>
                  <a:pt x="210" y="150577"/>
                </a:lnTo>
                <a:lnTo>
                  <a:pt x="76" y="156776"/>
                </a:lnTo>
                <a:lnTo>
                  <a:pt x="0" y="170171"/>
                </a:lnTo>
                <a:lnTo>
                  <a:pt x="942" y="174407"/>
                </a:lnTo>
                <a:lnTo>
                  <a:pt x="5865" y="184921"/>
                </a:lnTo>
                <a:lnTo>
                  <a:pt x="7351" y="191090"/>
                </a:lnTo>
                <a:lnTo>
                  <a:pt x="10552" y="197006"/>
                </a:lnTo>
                <a:lnTo>
                  <a:pt x="15149" y="202811"/>
                </a:lnTo>
                <a:lnTo>
                  <a:pt x="20368" y="208566"/>
                </a:lnTo>
                <a:lnTo>
                  <a:pt x="25863" y="214298"/>
                </a:lnTo>
                <a:lnTo>
                  <a:pt x="37150" y="225740"/>
                </a:lnTo>
                <a:lnTo>
                  <a:pt x="40949" y="228598"/>
                </a:lnTo>
                <a:lnTo>
                  <a:pt x="45386" y="231456"/>
                </a:lnTo>
                <a:lnTo>
                  <a:pt x="50250" y="234314"/>
                </a:lnTo>
                <a:lnTo>
                  <a:pt x="54444" y="236220"/>
                </a:lnTo>
                <a:lnTo>
                  <a:pt x="58193" y="237490"/>
                </a:lnTo>
                <a:lnTo>
                  <a:pt x="61644" y="238336"/>
                </a:lnTo>
                <a:lnTo>
                  <a:pt x="65851" y="238901"/>
                </a:lnTo>
                <a:lnTo>
                  <a:pt x="70560" y="239277"/>
                </a:lnTo>
                <a:lnTo>
                  <a:pt x="79920" y="239696"/>
                </a:lnTo>
                <a:lnTo>
                  <a:pt x="90544" y="239931"/>
                </a:lnTo>
                <a:lnTo>
                  <a:pt x="110133" y="240017"/>
                </a:lnTo>
                <a:lnTo>
                  <a:pt x="114369" y="239069"/>
                </a:lnTo>
                <a:lnTo>
                  <a:pt x="118145" y="237484"/>
                </a:lnTo>
                <a:lnTo>
                  <a:pt x="121616" y="235475"/>
                </a:lnTo>
                <a:lnTo>
                  <a:pt x="128011" y="230703"/>
                </a:lnTo>
                <a:lnTo>
                  <a:pt x="131050" y="228097"/>
                </a:lnTo>
                <a:lnTo>
                  <a:pt x="134981" y="225407"/>
                </a:lnTo>
                <a:lnTo>
                  <a:pt x="139507" y="222662"/>
                </a:lnTo>
                <a:lnTo>
                  <a:pt x="144428" y="219879"/>
                </a:lnTo>
                <a:lnTo>
                  <a:pt x="148662" y="217071"/>
                </a:lnTo>
                <a:lnTo>
                  <a:pt x="152438" y="214246"/>
                </a:lnTo>
                <a:lnTo>
                  <a:pt x="155907" y="211411"/>
                </a:lnTo>
                <a:lnTo>
                  <a:pt x="160125" y="207616"/>
                </a:lnTo>
                <a:lnTo>
                  <a:pt x="169891" y="198319"/>
                </a:lnTo>
                <a:lnTo>
                  <a:pt x="181549" y="186925"/>
                </a:lnTo>
                <a:lnTo>
                  <a:pt x="184839" y="182719"/>
                </a:lnTo>
                <a:lnTo>
                  <a:pt x="187986" y="178011"/>
                </a:lnTo>
                <a:lnTo>
                  <a:pt x="191036" y="172966"/>
                </a:lnTo>
                <a:lnTo>
                  <a:pt x="196965" y="164821"/>
                </a:lnTo>
                <a:lnTo>
                  <a:pt x="199878" y="161316"/>
                </a:lnTo>
                <a:lnTo>
                  <a:pt x="201822" y="157074"/>
                </a:lnTo>
                <a:lnTo>
                  <a:pt x="203118" y="152341"/>
                </a:lnTo>
                <a:lnTo>
                  <a:pt x="203981" y="147281"/>
                </a:lnTo>
                <a:lnTo>
                  <a:pt x="204940" y="139118"/>
                </a:lnTo>
                <a:lnTo>
                  <a:pt x="205557" y="130668"/>
                </a:lnTo>
                <a:lnTo>
                  <a:pt x="205678" y="123107"/>
                </a:lnTo>
                <a:lnTo>
                  <a:pt x="205695" y="121389"/>
                </a:lnTo>
                <a:lnTo>
                  <a:pt x="204747" y="120931"/>
                </a:lnTo>
                <a:lnTo>
                  <a:pt x="201154" y="120422"/>
                </a:lnTo>
                <a:lnTo>
                  <a:pt x="197909" y="120287"/>
                </a:lnTo>
                <a:lnTo>
                  <a:pt x="189224" y="120136"/>
                </a:lnTo>
                <a:lnTo>
                  <a:pt x="185194" y="121048"/>
                </a:lnTo>
                <a:lnTo>
                  <a:pt x="181555" y="122609"/>
                </a:lnTo>
                <a:lnTo>
                  <a:pt x="178175" y="124602"/>
                </a:lnTo>
                <a:lnTo>
                  <a:pt x="174018" y="126883"/>
                </a:lnTo>
                <a:lnTo>
                  <a:pt x="159065" y="134644"/>
                </a:lnTo>
                <a:lnTo>
                  <a:pt x="148147" y="140169"/>
                </a:lnTo>
                <a:lnTo>
                  <a:pt x="143522" y="142976"/>
                </a:lnTo>
                <a:lnTo>
                  <a:pt x="139486" y="145800"/>
                </a:lnTo>
                <a:lnTo>
                  <a:pt x="135843" y="148635"/>
                </a:lnTo>
                <a:lnTo>
                  <a:pt x="132461" y="152430"/>
                </a:lnTo>
                <a:lnTo>
                  <a:pt x="129254" y="156865"/>
                </a:lnTo>
                <a:lnTo>
                  <a:pt x="126164" y="161727"/>
                </a:lnTo>
                <a:lnTo>
                  <a:pt x="122199" y="166873"/>
                </a:lnTo>
                <a:lnTo>
                  <a:pt x="117650" y="172209"/>
                </a:lnTo>
                <a:lnTo>
                  <a:pt x="108469" y="182265"/>
                </a:lnTo>
                <a:lnTo>
                  <a:pt x="101213" y="189909"/>
                </a:lnTo>
                <a:lnTo>
                  <a:pt x="97945" y="194234"/>
                </a:lnTo>
                <a:lnTo>
                  <a:pt x="94814" y="199022"/>
                </a:lnTo>
                <a:lnTo>
                  <a:pt x="91773" y="204119"/>
                </a:lnTo>
                <a:lnTo>
                  <a:pt x="88395" y="212322"/>
                </a:lnTo>
                <a:lnTo>
                  <a:pt x="85941" y="220095"/>
                </a:lnTo>
                <a:lnTo>
                  <a:pt x="83954" y="224835"/>
                </a:lnTo>
                <a:lnTo>
                  <a:pt x="81676" y="229900"/>
                </a:lnTo>
                <a:lnTo>
                  <a:pt x="79145" y="238068"/>
                </a:lnTo>
                <a:lnTo>
                  <a:pt x="78021" y="244873"/>
                </a:lnTo>
                <a:lnTo>
                  <a:pt x="77521" y="251072"/>
                </a:lnTo>
                <a:lnTo>
                  <a:pt x="77298" y="257003"/>
                </a:lnTo>
                <a:lnTo>
                  <a:pt x="77156" y="264020"/>
                </a:lnTo>
                <a:lnTo>
                  <a:pt x="79676" y="267520"/>
                </a:lnTo>
                <a:lnTo>
                  <a:pt x="85693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60"/>
          <p:cNvSpPr/>
          <p:nvPr/>
        </p:nvSpPr>
        <p:spPr>
          <a:xfrm>
            <a:off x="7126605" y="1028700"/>
            <a:ext cx="222886" cy="154303"/>
          </a:xfrm>
          <a:custGeom>
            <a:avLst/>
            <a:gdLst/>
            <a:ahLst/>
            <a:cxnLst/>
            <a:rect l="0" t="0" r="0" b="0"/>
            <a:pathLst>
              <a:path w="222886" h="154303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8468" y="7380"/>
                </a:lnTo>
                <a:lnTo>
                  <a:pt x="11066" y="10582"/>
                </a:lnTo>
                <a:lnTo>
                  <a:pt x="13092" y="12770"/>
                </a:lnTo>
                <a:lnTo>
                  <a:pt x="14443" y="15181"/>
                </a:lnTo>
                <a:lnTo>
                  <a:pt x="15344" y="17740"/>
                </a:lnTo>
                <a:lnTo>
                  <a:pt x="16789" y="24141"/>
                </a:lnTo>
                <a:lnTo>
                  <a:pt x="16986" y="27557"/>
                </a:lnTo>
                <a:lnTo>
                  <a:pt x="17039" y="29801"/>
                </a:lnTo>
                <a:lnTo>
                  <a:pt x="18027" y="32250"/>
                </a:lnTo>
                <a:lnTo>
                  <a:pt x="19637" y="34835"/>
                </a:lnTo>
                <a:lnTo>
                  <a:pt x="21664" y="37510"/>
                </a:lnTo>
                <a:lnTo>
                  <a:pt x="23015" y="40247"/>
                </a:lnTo>
                <a:lnTo>
                  <a:pt x="23915" y="43024"/>
                </a:lnTo>
                <a:lnTo>
                  <a:pt x="24515" y="45827"/>
                </a:lnTo>
                <a:lnTo>
                  <a:pt x="24916" y="48649"/>
                </a:lnTo>
                <a:lnTo>
                  <a:pt x="25184" y="51482"/>
                </a:lnTo>
                <a:lnTo>
                  <a:pt x="25361" y="54324"/>
                </a:lnTo>
                <a:lnTo>
                  <a:pt x="25559" y="60021"/>
                </a:lnTo>
                <a:lnTo>
                  <a:pt x="25686" y="71440"/>
                </a:lnTo>
                <a:lnTo>
                  <a:pt x="24744" y="75249"/>
                </a:lnTo>
                <a:lnTo>
                  <a:pt x="23164" y="79693"/>
                </a:lnTo>
                <a:lnTo>
                  <a:pt x="21157" y="84561"/>
                </a:lnTo>
                <a:lnTo>
                  <a:pt x="19820" y="88759"/>
                </a:lnTo>
                <a:lnTo>
                  <a:pt x="18928" y="92510"/>
                </a:lnTo>
                <a:lnTo>
                  <a:pt x="18334" y="95963"/>
                </a:lnTo>
                <a:lnTo>
                  <a:pt x="17937" y="99218"/>
                </a:lnTo>
                <a:lnTo>
                  <a:pt x="17673" y="102340"/>
                </a:lnTo>
                <a:lnTo>
                  <a:pt x="17496" y="105374"/>
                </a:lnTo>
                <a:lnTo>
                  <a:pt x="17301" y="111285"/>
                </a:lnTo>
                <a:lnTo>
                  <a:pt x="17154" y="126884"/>
                </a:lnTo>
                <a:lnTo>
                  <a:pt x="14609" y="130370"/>
                </a:lnTo>
                <a:lnTo>
                  <a:pt x="12597" y="132633"/>
                </a:lnTo>
                <a:lnTo>
                  <a:pt x="11255" y="135095"/>
                </a:lnTo>
                <a:lnTo>
                  <a:pt x="10361" y="137688"/>
                </a:lnTo>
                <a:lnTo>
                  <a:pt x="8926" y="144143"/>
                </a:lnTo>
                <a:lnTo>
                  <a:pt x="8729" y="147566"/>
                </a:lnTo>
                <a:lnTo>
                  <a:pt x="8603" y="152973"/>
                </a:lnTo>
                <a:lnTo>
                  <a:pt x="9545" y="153417"/>
                </a:lnTo>
                <a:lnTo>
                  <a:pt x="16352" y="154227"/>
                </a:lnTo>
                <a:lnTo>
                  <a:pt x="22967" y="154298"/>
                </a:lnTo>
                <a:lnTo>
                  <a:pt x="24494" y="154302"/>
                </a:lnTo>
                <a:lnTo>
                  <a:pt x="30254" y="151763"/>
                </a:lnTo>
                <a:lnTo>
                  <a:pt x="34457" y="149753"/>
                </a:lnTo>
                <a:lnTo>
                  <a:pt x="38211" y="148413"/>
                </a:lnTo>
                <a:lnTo>
                  <a:pt x="44922" y="146923"/>
                </a:lnTo>
                <a:lnTo>
                  <a:pt x="48998" y="145574"/>
                </a:lnTo>
                <a:lnTo>
                  <a:pt x="53620" y="143722"/>
                </a:lnTo>
                <a:lnTo>
                  <a:pt x="58607" y="141534"/>
                </a:lnTo>
                <a:lnTo>
                  <a:pt x="69227" y="136564"/>
                </a:lnTo>
                <a:lnTo>
                  <a:pt x="74726" y="133905"/>
                </a:lnTo>
                <a:lnTo>
                  <a:pt x="80297" y="132132"/>
                </a:lnTo>
                <a:lnTo>
                  <a:pt x="85916" y="130951"/>
                </a:lnTo>
                <a:lnTo>
                  <a:pt x="91567" y="130163"/>
                </a:lnTo>
                <a:lnTo>
                  <a:pt x="97240" y="128685"/>
                </a:lnTo>
                <a:lnTo>
                  <a:pt x="102927" y="126747"/>
                </a:lnTo>
                <a:lnTo>
                  <a:pt x="108623" y="124503"/>
                </a:lnTo>
                <a:lnTo>
                  <a:pt x="114325" y="122054"/>
                </a:lnTo>
                <a:lnTo>
                  <a:pt x="125741" y="116794"/>
                </a:lnTo>
                <a:lnTo>
                  <a:pt x="131452" y="115010"/>
                </a:lnTo>
                <a:lnTo>
                  <a:pt x="137165" y="113821"/>
                </a:lnTo>
                <a:lnTo>
                  <a:pt x="142878" y="113028"/>
                </a:lnTo>
                <a:lnTo>
                  <a:pt x="148592" y="111547"/>
                </a:lnTo>
                <a:lnTo>
                  <a:pt x="154306" y="109607"/>
                </a:lnTo>
                <a:lnTo>
                  <a:pt x="160021" y="107361"/>
                </a:lnTo>
                <a:lnTo>
                  <a:pt x="164783" y="105864"/>
                </a:lnTo>
                <a:lnTo>
                  <a:pt x="168910" y="104866"/>
                </a:lnTo>
                <a:lnTo>
                  <a:pt x="172614" y="104200"/>
                </a:lnTo>
                <a:lnTo>
                  <a:pt x="179269" y="103461"/>
                </a:lnTo>
                <a:lnTo>
                  <a:pt x="182378" y="103264"/>
                </a:lnTo>
                <a:lnTo>
                  <a:pt x="185403" y="102180"/>
                </a:lnTo>
                <a:lnTo>
                  <a:pt x="191304" y="98436"/>
                </a:lnTo>
                <a:lnTo>
                  <a:pt x="197101" y="96136"/>
                </a:lnTo>
                <a:lnTo>
                  <a:pt x="202853" y="95115"/>
                </a:lnTo>
                <a:lnTo>
                  <a:pt x="208584" y="94660"/>
                </a:lnTo>
                <a:lnTo>
                  <a:pt x="213809" y="94329"/>
                </a:lnTo>
                <a:lnTo>
                  <a:pt x="218714" y="89756"/>
                </a:lnTo>
                <a:lnTo>
                  <a:pt x="22288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61"/>
          <p:cNvSpPr/>
          <p:nvPr/>
        </p:nvSpPr>
        <p:spPr>
          <a:xfrm>
            <a:off x="7263765" y="994441"/>
            <a:ext cx="51436" cy="291435"/>
          </a:xfrm>
          <a:custGeom>
            <a:avLst/>
            <a:gdLst/>
            <a:ahLst/>
            <a:cxnLst/>
            <a:rect l="0" t="0" r="0" b="0"/>
            <a:pathLst>
              <a:path w="51436" h="291435">
                <a:moveTo>
                  <a:pt x="0" y="8541"/>
                </a:moveTo>
                <a:lnTo>
                  <a:pt x="0" y="0"/>
                </a:lnTo>
                <a:lnTo>
                  <a:pt x="0" y="20368"/>
                </a:lnTo>
                <a:lnTo>
                  <a:pt x="952" y="23093"/>
                </a:lnTo>
                <a:lnTo>
                  <a:pt x="2540" y="25863"/>
                </a:lnTo>
                <a:lnTo>
                  <a:pt x="4551" y="28661"/>
                </a:lnTo>
                <a:lnTo>
                  <a:pt x="5891" y="31480"/>
                </a:lnTo>
                <a:lnTo>
                  <a:pt x="7381" y="37151"/>
                </a:lnTo>
                <a:lnTo>
                  <a:pt x="8731" y="39997"/>
                </a:lnTo>
                <a:lnTo>
                  <a:pt x="10583" y="42847"/>
                </a:lnTo>
                <a:lnTo>
                  <a:pt x="12770" y="45699"/>
                </a:lnTo>
                <a:lnTo>
                  <a:pt x="14228" y="49505"/>
                </a:lnTo>
                <a:lnTo>
                  <a:pt x="15201" y="53948"/>
                </a:lnTo>
                <a:lnTo>
                  <a:pt x="15848" y="58815"/>
                </a:lnTo>
                <a:lnTo>
                  <a:pt x="17233" y="63012"/>
                </a:lnTo>
                <a:lnTo>
                  <a:pt x="19109" y="66763"/>
                </a:lnTo>
                <a:lnTo>
                  <a:pt x="21311" y="70215"/>
                </a:lnTo>
                <a:lnTo>
                  <a:pt x="22780" y="74422"/>
                </a:lnTo>
                <a:lnTo>
                  <a:pt x="23759" y="79132"/>
                </a:lnTo>
                <a:lnTo>
                  <a:pt x="24411" y="84177"/>
                </a:lnTo>
                <a:lnTo>
                  <a:pt x="24847" y="89445"/>
                </a:lnTo>
                <a:lnTo>
                  <a:pt x="25137" y="94862"/>
                </a:lnTo>
                <a:lnTo>
                  <a:pt x="25331" y="100378"/>
                </a:lnTo>
                <a:lnTo>
                  <a:pt x="26412" y="106913"/>
                </a:lnTo>
                <a:lnTo>
                  <a:pt x="28085" y="114128"/>
                </a:lnTo>
                <a:lnTo>
                  <a:pt x="30154" y="121795"/>
                </a:lnTo>
                <a:lnTo>
                  <a:pt x="31532" y="127858"/>
                </a:lnTo>
                <a:lnTo>
                  <a:pt x="32451" y="132853"/>
                </a:lnTo>
                <a:lnTo>
                  <a:pt x="33064" y="137136"/>
                </a:lnTo>
                <a:lnTo>
                  <a:pt x="34425" y="142849"/>
                </a:lnTo>
                <a:lnTo>
                  <a:pt x="36285" y="149514"/>
                </a:lnTo>
                <a:lnTo>
                  <a:pt x="38477" y="156816"/>
                </a:lnTo>
                <a:lnTo>
                  <a:pt x="39939" y="163588"/>
                </a:lnTo>
                <a:lnTo>
                  <a:pt x="40913" y="170008"/>
                </a:lnTo>
                <a:lnTo>
                  <a:pt x="41563" y="176193"/>
                </a:lnTo>
                <a:lnTo>
                  <a:pt x="41996" y="182222"/>
                </a:lnTo>
                <a:lnTo>
                  <a:pt x="42285" y="188146"/>
                </a:lnTo>
                <a:lnTo>
                  <a:pt x="42477" y="194000"/>
                </a:lnTo>
                <a:lnTo>
                  <a:pt x="43558" y="198855"/>
                </a:lnTo>
                <a:lnTo>
                  <a:pt x="45231" y="203045"/>
                </a:lnTo>
                <a:lnTo>
                  <a:pt x="47299" y="206790"/>
                </a:lnTo>
                <a:lnTo>
                  <a:pt x="48677" y="211192"/>
                </a:lnTo>
                <a:lnTo>
                  <a:pt x="49597" y="216032"/>
                </a:lnTo>
                <a:lnTo>
                  <a:pt x="50209" y="221163"/>
                </a:lnTo>
                <a:lnTo>
                  <a:pt x="50617" y="226489"/>
                </a:lnTo>
                <a:lnTo>
                  <a:pt x="50890" y="231945"/>
                </a:lnTo>
                <a:lnTo>
                  <a:pt x="51193" y="243087"/>
                </a:lnTo>
                <a:lnTo>
                  <a:pt x="51434" y="286867"/>
                </a:lnTo>
                <a:lnTo>
                  <a:pt x="51435" y="2914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62"/>
          <p:cNvSpPr/>
          <p:nvPr/>
        </p:nvSpPr>
        <p:spPr>
          <a:xfrm>
            <a:off x="7161012" y="1388744"/>
            <a:ext cx="298547" cy="291467"/>
          </a:xfrm>
          <a:custGeom>
            <a:avLst/>
            <a:gdLst/>
            <a:ahLst/>
            <a:cxnLst/>
            <a:rect l="0" t="0" r="0" b="0"/>
            <a:pathLst>
              <a:path w="298547" h="291467">
                <a:moveTo>
                  <a:pt x="68463" y="0"/>
                </a:moveTo>
                <a:lnTo>
                  <a:pt x="63912" y="0"/>
                </a:lnTo>
                <a:lnTo>
                  <a:pt x="62571" y="953"/>
                </a:lnTo>
                <a:lnTo>
                  <a:pt x="61678" y="2541"/>
                </a:lnTo>
                <a:lnTo>
                  <a:pt x="61082" y="4551"/>
                </a:lnTo>
                <a:lnTo>
                  <a:pt x="57879" y="9326"/>
                </a:lnTo>
                <a:lnTo>
                  <a:pt x="55693" y="11932"/>
                </a:lnTo>
                <a:lnTo>
                  <a:pt x="54234" y="14623"/>
                </a:lnTo>
                <a:lnTo>
                  <a:pt x="51229" y="22960"/>
                </a:lnTo>
                <a:lnTo>
                  <a:pt x="47151" y="28620"/>
                </a:lnTo>
                <a:lnTo>
                  <a:pt x="42163" y="36850"/>
                </a:lnTo>
                <a:lnTo>
                  <a:pt x="36772" y="45906"/>
                </a:lnTo>
                <a:lnTo>
                  <a:pt x="31200" y="53105"/>
                </a:lnTo>
                <a:lnTo>
                  <a:pt x="29334" y="57311"/>
                </a:lnTo>
                <a:lnTo>
                  <a:pt x="28089" y="62020"/>
                </a:lnTo>
                <a:lnTo>
                  <a:pt x="27260" y="67065"/>
                </a:lnTo>
                <a:lnTo>
                  <a:pt x="23798" y="75209"/>
                </a:lnTo>
                <a:lnTo>
                  <a:pt x="19084" y="82957"/>
                </a:lnTo>
                <a:lnTo>
                  <a:pt x="13814" y="92750"/>
                </a:lnTo>
                <a:lnTo>
                  <a:pt x="10837" y="100913"/>
                </a:lnTo>
                <a:lnTo>
                  <a:pt x="8562" y="108668"/>
                </a:lnTo>
                <a:lnTo>
                  <a:pt x="6621" y="113403"/>
                </a:lnTo>
                <a:lnTo>
                  <a:pt x="4375" y="118465"/>
                </a:lnTo>
                <a:lnTo>
                  <a:pt x="2877" y="123744"/>
                </a:lnTo>
                <a:lnTo>
                  <a:pt x="1879" y="129169"/>
                </a:lnTo>
                <a:lnTo>
                  <a:pt x="1214" y="134690"/>
                </a:lnTo>
                <a:lnTo>
                  <a:pt x="770" y="140276"/>
                </a:lnTo>
                <a:lnTo>
                  <a:pt x="474" y="145905"/>
                </a:lnTo>
                <a:lnTo>
                  <a:pt x="58" y="160389"/>
                </a:lnTo>
                <a:lnTo>
                  <a:pt x="0" y="164076"/>
                </a:lnTo>
                <a:lnTo>
                  <a:pt x="913" y="167487"/>
                </a:lnTo>
                <a:lnTo>
                  <a:pt x="4469" y="173816"/>
                </a:lnTo>
                <a:lnTo>
                  <a:pt x="6683" y="182345"/>
                </a:lnTo>
                <a:lnTo>
                  <a:pt x="7273" y="187286"/>
                </a:lnTo>
                <a:lnTo>
                  <a:pt x="8620" y="191532"/>
                </a:lnTo>
                <a:lnTo>
                  <a:pt x="12656" y="198791"/>
                </a:lnTo>
                <a:lnTo>
                  <a:pt x="17625" y="205192"/>
                </a:lnTo>
                <a:lnTo>
                  <a:pt x="25777" y="214150"/>
                </a:lnTo>
                <a:lnTo>
                  <a:pt x="28576" y="217062"/>
                </a:lnTo>
                <a:lnTo>
                  <a:pt x="36765" y="222837"/>
                </a:lnTo>
                <a:lnTo>
                  <a:pt x="45802" y="228579"/>
                </a:lnTo>
                <a:lnTo>
                  <a:pt x="52994" y="234306"/>
                </a:lnTo>
                <a:lnTo>
                  <a:pt x="57197" y="236214"/>
                </a:lnTo>
                <a:lnTo>
                  <a:pt x="61905" y="237486"/>
                </a:lnTo>
                <a:lnTo>
                  <a:pt x="66949" y="238334"/>
                </a:lnTo>
                <a:lnTo>
                  <a:pt x="75092" y="241817"/>
                </a:lnTo>
                <a:lnTo>
                  <a:pt x="78598" y="244079"/>
                </a:lnTo>
                <a:lnTo>
                  <a:pt x="87571" y="246592"/>
                </a:lnTo>
                <a:lnTo>
                  <a:pt x="92632" y="247263"/>
                </a:lnTo>
                <a:lnTo>
                  <a:pt x="97910" y="247709"/>
                </a:lnTo>
                <a:lnTo>
                  <a:pt x="103335" y="248007"/>
                </a:lnTo>
                <a:lnTo>
                  <a:pt x="117530" y="248426"/>
                </a:lnTo>
                <a:lnTo>
                  <a:pt x="135411" y="248568"/>
                </a:lnTo>
                <a:lnTo>
                  <a:pt x="140718" y="247627"/>
                </a:lnTo>
                <a:lnTo>
                  <a:pt x="146160" y="246048"/>
                </a:lnTo>
                <a:lnTo>
                  <a:pt x="151693" y="244042"/>
                </a:lnTo>
                <a:lnTo>
                  <a:pt x="157287" y="241752"/>
                </a:lnTo>
                <a:lnTo>
                  <a:pt x="162922" y="239273"/>
                </a:lnTo>
                <a:lnTo>
                  <a:pt x="174262" y="233979"/>
                </a:lnTo>
                <a:lnTo>
                  <a:pt x="185652" y="228451"/>
                </a:lnTo>
                <a:lnTo>
                  <a:pt x="194525" y="222819"/>
                </a:lnTo>
                <a:lnTo>
                  <a:pt x="202595" y="217141"/>
                </a:lnTo>
                <a:lnTo>
                  <a:pt x="207414" y="214293"/>
                </a:lnTo>
                <a:lnTo>
                  <a:pt x="212532" y="211443"/>
                </a:lnTo>
                <a:lnTo>
                  <a:pt x="220759" y="205735"/>
                </a:lnTo>
                <a:lnTo>
                  <a:pt x="227589" y="200023"/>
                </a:lnTo>
                <a:lnTo>
                  <a:pt x="233800" y="194309"/>
                </a:lnTo>
                <a:lnTo>
                  <a:pt x="242277" y="188595"/>
                </a:lnTo>
                <a:lnTo>
                  <a:pt x="247203" y="185738"/>
                </a:lnTo>
                <a:lnTo>
                  <a:pt x="255218" y="177483"/>
                </a:lnTo>
                <a:lnTo>
                  <a:pt x="258688" y="172615"/>
                </a:lnTo>
                <a:lnTo>
                  <a:pt x="267625" y="164666"/>
                </a:lnTo>
                <a:lnTo>
                  <a:pt x="272676" y="161212"/>
                </a:lnTo>
                <a:lnTo>
                  <a:pt x="280826" y="154835"/>
                </a:lnTo>
                <a:lnTo>
                  <a:pt x="284333" y="151801"/>
                </a:lnTo>
                <a:lnTo>
                  <a:pt x="286672" y="148826"/>
                </a:lnTo>
                <a:lnTo>
                  <a:pt x="290915" y="140088"/>
                </a:lnTo>
                <a:lnTo>
                  <a:pt x="296829" y="131466"/>
                </a:lnTo>
                <a:lnTo>
                  <a:pt x="298546" y="125740"/>
                </a:lnTo>
                <a:lnTo>
                  <a:pt x="298052" y="122879"/>
                </a:lnTo>
                <a:lnTo>
                  <a:pt x="292954" y="113984"/>
                </a:lnTo>
                <a:lnTo>
                  <a:pt x="292419" y="113137"/>
                </a:lnTo>
                <a:lnTo>
                  <a:pt x="291109" y="112573"/>
                </a:lnTo>
                <a:lnTo>
                  <a:pt x="284061" y="111592"/>
                </a:lnTo>
                <a:lnTo>
                  <a:pt x="278267" y="111509"/>
                </a:lnTo>
                <a:lnTo>
                  <a:pt x="249887" y="111447"/>
                </a:lnTo>
                <a:lnTo>
                  <a:pt x="245610" y="112398"/>
                </a:lnTo>
                <a:lnTo>
                  <a:pt x="238317" y="115995"/>
                </a:lnTo>
                <a:lnTo>
                  <a:pt x="231901" y="120769"/>
                </a:lnTo>
                <a:lnTo>
                  <a:pt x="228857" y="123375"/>
                </a:lnTo>
                <a:lnTo>
                  <a:pt x="225875" y="125113"/>
                </a:lnTo>
                <a:lnTo>
                  <a:pt x="216174" y="128511"/>
                </a:lnTo>
                <a:lnTo>
                  <a:pt x="211704" y="130442"/>
                </a:lnTo>
                <a:lnTo>
                  <a:pt x="206820" y="132681"/>
                </a:lnTo>
                <a:lnTo>
                  <a:pt x="203563" y="136079"/>
                </a:lnTo>
                <a:lnTo>
                  <a:pt x="201392" y="140250"/>
                </a:lnTo>
                <a:lnTo>
                  <a:pt x="199945" y="144935"/>
                </a:lnTo>
                <a:lnTo>
                  <a:pt x="197075" y="149011"/>
                </a:lnTo>
                <a:lnTo>
                  <a:pt x="188806" y="156080"/>
                </a:lnTo>
                <a:lnTo>
                  <a:pt x="181322" y="162397"/>
                </a:lnTo>
                <a:lnTo>
                  <a:pt x="174820" y="168379"/>
                </a:lnTo>
                <a:lnTo>
                  <a:pt x="168755" y="174213"/>
                </a:lnTo>
                <a:lnTo>
                  <a:pt x="162885" y="182521"/>
                </a:lnTo>
                <a:lnTo>
                  <a:pt x="158053" y="191611"/>
                </a:lnTo>
                <a:lnTo>
                  <a:pt x="155905" y="198826"/>
                </a:lnTo>
                <a:lnTo>
                  <a:pt x="152411" y="207747"/>
                </a:lnTo>
                <a:lnTo>
                  <a:pt x="150146" y="212793"/>
                </a:lnTo>
                <a:lnTo>
                  <a:pt x="145089" y="220940"/>
                </a:lnTo>
                <a:lnTo>
                  <a:pt x="142407" y="224446"/>
                </a:lnTo>
                <a:lnTo>
                  <a:pt x="139427" y="230882"/>
                </a:lnTo>
                <a:lnTo>
                  <a:pt x="137749" y="239860"/>
                </a:lnTo>
                <a:lnTo>
                  <a:pt x="137252" y="248552"/>
                </a:lnTo>
                <a:lnTo>
                  <a:pt x="137105" y="257161"/>
                </a:lnTo>
                <a:lnTo>
                  <a:pt x="137046" y="277177"/>
                </a:lnTo>
                <a:lnTo>
                  <a:pt x="137998" y="279083"/>
                </a:lnTo>
                <a:lnTo>
                  <a:pt x="139585" y="280353"/>
                </a:lnTo>
                <a:lnTo>
                  <a:pt x="144424" y="282391"/>
                </a:lnTo>
                <a:lnTo>
                  <a:pt x="153612" y="290916"/>
                </a:lnTo>
                <a:lnTo>
                  <a:pt x="154188" y="2914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63"/>
          <p:cNvSpPr/>
          <p:nvPr/>
        </p:nvSpPr>
        <p:spPr>
          <a:xfrm>
            <a:off x="7263882" y="1800225"/>
            <a:ext cx="248442" cy="257175"/>
          </a:xfrm>
          <a:custGeom>
            <a:avLst/>
            <a:gdLst/>
            <a:ahLst/>
            <a:cxnLst/>
            <a:rect l="0" t="0" r="0" b="0"/>
            <a:pathLst>
              <a:path w="248442" h="257175">
                <a:moveTo>
                  <a:pt x="214195" y="34289"/>
                </a:moveTo>
                <a:lnTo>
                  <a:pt x="209644" y="34289"/>
                </a:lnTo>
                <a:lnTo>
                  <a:pt x="208303" y="33337"/>
                </a:lnTo>
                <a:lnTo>
                  <a:pt x="207410" y="31750"/>
                </a:lnTo>
                <a:lnTo>
                  <a:pt x="205727" y="26070"/>
                </a:lnTo>
                <a:lnTo>
                  <a:pt x="205632" y="18367"/>
                </a:lnTo>
                <a:lnTo>
                  <a:pt x="205623" y="1554"/>
                </a:lnTo>
                <a:lnTo>
                  <a:pt x="204670" y="1036"/>
                </a:lnTo>
                <a:lnTo>
                  <a:pt x="201071" y="460"/>
                </a:lnTo>
                <a:lnTo>
                  <a:pt x="193691" y="136"/>
                </a:lnTo>
                <a:lnTo>
                  <a:pt x="179839" y="18"/>
                </a:lnTo>
                <a:lnTo>
                  <a:pt x="143948" y="0"/>
                </a:lnTo>
                <a:lnTo>
                  <a:pt x="138789" y="952"/>
                </a:lnTo>
                <a:lnTo>
                  <a:pt x="132492" y="2540"/>
                </a:lnTo>
                <a:lnTo>
                  <a:pt x="125436" y="4551"/>
                </a:lnTo>
                <a:lnTo>
                  <a:pt x="118827" y="5891"/>
                </a:lnTo>
                <a:lnTo>
                  <a:pt x="112517" y="6785"/>
                </a:lnTo>
                <a:lnTo>
                  <a:pt x="106405" y="7380"/>
                </a:lnTo>
                <a:lnTo>
                  <a:pt x="101377" y="8730"/>
                </a:lnTo>
                <a:lnTo>
                  <a:pt x="97074" y="10583"/>
                </a:lnTo>
                <a:lnTo>
                  <a:pt x="93251" y="12770"/>
                </a:lnTo>
                <a:lnTo>
                  <a:pt x="83925" y="17740"/>
                </a:lnTo>
                <a:lnTo>
                  <a:pt x="78771" y="20399"/>
                </a:lnTo>
                <a:lnTo>
                  <a:pt x="74382" y="23124"/>
                </a:lnTo>
                <a:lnTo>
                  <a:pt x="66966" y="28692"/>
                </a:lnTo>
                <a:lnTo>
                  <a:pt x="62702" y="31510"/>
                </a:lnTo>
                <a:lnTo>
                  <a:pt x="57955" y="34342"/>
                </a:lnTo>
                <a:lnTo>
                  <a:pt x="52885" y="37182"/>
                </a:lnTo>
                <a:lnTo>
                  <a:pt x="48553" y="40028"/>
                </a:lnTo>
                <a:lnTo>
                  <a:pt x="41199" y="45730"/>
                </a:lnTo>
                <a:lnTo>
                  <a:pt x="34756" y="51439"/>
                </a:lnTo>
                <a:lnTo>
                  <a:pt x="28717" y="57152"/>
                </a:lnTo>
                <a:lnTo>
                  <a:pt x="14204" y="71437"/>
                </a:lnTo>
                <a:lnTo>
                  <a:pt x="12287" y="74295"/>
                </a:lnTo>
                <a:lnTo>
                  <a:pt x="10159" y="80010"/>
                </a:lnTo>
                <a:lnTo>
                  <a:pt x="6672" y="85725"/>
                </a:lnTo>
                <a:lnTo>
                  <a:pt x="4409" y="88582"/>
                </a:lnTo>
                <a:lnTo>
                  <a:pt x="2900" y="91440"/>
                </a:lnTo>
                <a:lnTo>
                  <a:pt x="776" y="99060"/>
                </a:lnTo>
                <a:lnTo>
                  <a:pt x="148" y="102693"/>
                </a:lnTo>
                <a:lnTo>
                  <a:pt x="0" y="106919"/>
                </a:lnTo>
                <a:lnTo>
                  <a:pt x="914" y="109379"/>
                </a:lnTo>
                <a:lnTo>
                  <a:pt x="5797" y="116440"/>
                </a:lnTo>
                <a:lnTo>
                  <a:pt x="12656" y="124095"/>
                </a:lnTo>
                <a:lnTo>
                  <a:pt x="16018" y="125592"/>
                </a:lnTo>
                <a:lnTo>
                  <a:pt x="20165" y="126590"/>
                </a:lnTo>
                <a:lnTo>
                  <a:pt x="24834" y="127256"/>
                </a:lnTo>
                <a:lnTo>
                  <a:pt x="32562" y="127996"/>
                </a:lnTo>
                <a:lnTo>
                  <a:pt x="40124" y="128324"/>
                </a:lnTo>
                <a:lnTo>
                  <a:pt x="60501" y="128535"/>
                </a:lnTo>
                <a:lnTo>
                  <a:pt x="82871" y="128577"/>
                </a:lnTo>
                <a:lnTo>
                  <a:pt x="89498" y="129533"/>
                </a:lnTo>
                <a:lnTo>
                  <a:pt x="96774" y="131123"/>
                </a:lnTo>
                <a:lnTo>
                  <a:pt x="104482" y="133135"/>
                </a:lnTo>
                <a:lnTo>
                  <a:pt x="111525" y="134476"/>
                </a:lnTo>
                <a:lnTo>
                  <a:pt x="118127" y="135371"/>
                </a:lnTo>
                <a:lnTo>
                  <a:pt x="124432" y="135967"/>
                </a:lnTo>
                <a:lnTo>
                  <a:pt x="130541" y="136364"/>
                </a:lnTo>
                <a:lnTo>
                  <a:pt x="136518" y="136630"/>
                </a:lnTo>
                <a:lnTo>
                  <a:pt x="142407" y="136806"/>
                </a:lnTo>
                <a:lnTo>
                  <a:pt x="148239" y="137877"/>
                </a:lnTo>
                <a:lnTo>
                  <a:pt x="154032" y="139543"/>
                </a:lnTo>
                <a:lnTo>
                  <a:pt x="159799" y="141606"/>
                </a:lnTo>
                <a:lnTo>
                  <a:pt x="165549" y="142981"/>
                </a:lnTo>
                <a:lnTo>
                  <a:pt x="171286" y="143898"/>
                </a:lnTo>
                <a:lnTo>
                  <a:pt x="177018" y="144509"/>
                </a:lnTo>
                <a:lnTo>
                  <a:pt x="182743" y="144917"/>
                </a:lnTo>
                <a:lnTo>
                  <a:pt x="188464" y="145189"/>
                </a:lnTo>
                <a:lnTo>
                  <a:pt x="194184" y="145370"/>
                </a:lnTo>
                <a:lnTo>
                  <a:pt x="198950" y="146443"/>
                </a:lnTo>
                <a:lnTo>
                  <a:pt x="203079" y="148111"/>
                </a:lnTo>
                <a:lnTo>
                  <a:pt x="210207" y="152504"/>
                </a:lnTo>
                <a:lnTo>
                  <a:pt x="216550" y="157632"/>
                </a:lnTo>
                <a:lnTo>
                  <a:pt x="222544" y="163086"/>
                </a:lnTo>
                <a:lnTo>
                  <a:pt x="225477" y="165874"/>
                </a:lnTo>
                <a:lnTo>
                  <a:pt x="228383" y="167732"/>
                </a:lnTo>
                <a:lnTo>
                  <a:pt x="234154" y="169797"/>
                </a:lnTo>
                <a:lnTo>
                  <a:pt x="239893" y="173255"/>
                </a:lnTo>
                <a:lnTo>
                  <a:pt x="242757" y="175511"/>
                </a:lnTo>
                <a:lnTo>
                  <a:pt x="244666" y="177967"/>
                </a:lnTo>
                <a:lnTo>
                  <a:pt x="245940" y="180557"/>
                </a:lnTo>
                <a:lnTo>
                  <a:pt x="247354" y="185975"/>
                </a:lnTo>
                <a:lnTo>
                  <a:pt x="247982" y="191558"/>
                </a:lnTo>
                <a:lnTo>
                  <a:pt x="248261" y="197214"/>
                </a:lnTo>
                <a:lnTo>
                  <a:pt x="248385" y="202903"/>
                </a:lnTo>
                <a:lnTo>
                  <a:pt x="248441" y="208606"/>
                </a:lnTo>
                <a:lnTo>
                  <a:pt x="247503" y="211461"/>
                </a:lnTo>
                <a:lnTo>
                  <a:pt x="243921" y="217172"/>
                </a:lnTo>
                <a:lnTo>
                  <a:pt x="239154" y="222886"/>
                </a:lnTo>
                <a:lnTo>
                  <a:pt x="233861" y="228600"/>
                </a:lnTo>
                <a:lnTo>
                  <a:pt x="228333" y="234315"/>
                </a:lnTo>
                <a:lnTo>
                  <a:pt x="225525" y="236220"/>
                </a:lnTo>
                <a:lnTo>
                  <a:pt x="219866" y="238336"/>
                </a:lnTo>
                <a:lnTo>
                  <a:pt x="214176" y="241817"/>
                </a:lnTo>
                <a:lnTo>
                  <a:pt x="211325" y="244079"/>
                </a:lnTo>
                <a:lnTo>
                  <a:pt x="207519" y="245587"/>
                </a:lnTo>
                <a:lnTo>
                  <a:pt x="203077" y="246592"/>
                </a:lnTo>
                <a:lnTo>
                  <a:pt x="198211" y="247262"/>
                </a:lnTo>
                <a:lnTo>
                  <a:pt x="194013" y="248661"/>
                </a:lnTo>
                <a:lnTo>
                  <a:pt x="186811" y="252756"/>
                </a:lnTo>
                <a:lnTo>
                  <a:pt x="182604" y="254229"/>
                </a:lnTo>
                <a:lnTo>
                  <a:pt x="177894" y="255211"/>
                </a:lnTo>
                <a:lnTo>
                  <a:pt x="172850" y="255865"/>
                </a:lnTo>
                <a:lnTo>
                  <a:pt x="168534" y="256302"/>
                </a:lnTo>
                <a:lnTo>
                  <a:pt x="161198" y="256787"/>
                </a:lnTo>
                <a:lnTo>
                  <a:pt x="152224" y="257002"/>
                </a:lnTo>
                <a:lnTo>
                  <a:pt x="100282" y="257174"/>
                </a:lnTo>
                <a:lnTo>
                  <a:pt x="97295" y="256221"/>
                </a:lnTo>
                <a:lnTo>
                  <a:pt x="91438" y="252624"/>
                </a:lnTo>
                <a:lnTo>
                  <a:pt x="85659" y="250389"/>
                </a:lnTo>
                <a:lnTo>
                  <a:pt x="79916" y="249396"/>
                </a:lnTo>
                <a:lnTo>
                  <a:pt x="74187" y="248955"/>
                </a:lnTo>
                <a:lnTo>
                  <a:pt x="72280" y="247885"/>
                </a:lnTo>
                <a:lnTo>
                  <a:pt x="71007" y="246219"/>
                </a:lnTo>
                <a:lnTo>
                  <a:pt x="70159" y="244156"/>
                </a:lnTo>
                <a:lnTo>
                  <a:pt x="64414" y="236702"/>
                </a:lnTo>
                <a:lnTo>
                  <a:pt x="62907" y="234001"/>
                </a:lnTo>
                <a:lnTo>
                  <a:pt x="61231" y="228460"/>
                </a:lnTo>
                <a:lnTo>
                  <a:pt x="60486" y="222823"/>
                </a:lnTo>
                <a:lnTo>
                  <a:pt x="60155" y="217142"/>
                </a:lnTo>
                <a:lnTo>
                  <a:pt x="60008" y="211442"/>
                </a:lnTo>
                <a:lnTo>
                  <a:pt x="60922" y="207636"/>
                </a:lnTo>
                <a:lnTo>
                  <a:pt x="62483" y="203194"/>
                </a:lnTo>
                <a:lnTo>
                  <a:pt x="64476" y="198328"/>
                </a:lnTo>
                <a:lnTo>
                  <a:pt x="67710" y="194131"/>
                </a:lnTo>
                <a:lnTo>
                  <a:pt x="71771" y="190381"/>
                </a:lnTo>
                <a:lnTo>
                  <a:pt x="76383" y="186928"/>
                </a:lnTo>
                <a:lnTo>
                  <a:pt x="84048" y="180551"/>
                </a:lnTo>
                <a:lnTo>
                  <a:pt x="91582" y="173590"/>
                </a:lnTo>
                <a:lnTo>
                  <a:pt x="101280" y="164146"/>
                </a:lnTo>
                <a:lnTo>
                  <a:pt x="106534" y="159913"/>
                </a:lnTo>
                <a:lnTo>
                  <a:pt x="111941" y="156138"/>
                </a:lnTo>
                <a:lnTo>
                  <a:pt x="117451" y="152670"/>
                </a:lnTo>
                <a:lnTo>
                  <a:pt x="122076" y="148452"/>
                </a:lnTo>
                <a:lnTo>
                  <a:pt x="126112" y="143735"/>
                </a:lnTo>
                <a:lnTo>
                  <a:pt x="129756" y="138686"/>
                </a:lnTo>
                <a:lnTo>
                  <a:pt x="134090" y="133415"/>
                </a:lnTo>
                <a:lnTo>
                  <a:pt x="138884" y="127996"/>
                </a:lnTo>
                <a:lnTo>
                  <a:pt x="143985" y="122478"/>
                </a:lnTo>
                <a:lnTo>
                  <a:pt x="149291" y="117847"/>
                </a:lnTo>
                <a:lnTo>
                  <a:pt x="154733" y="113807"/>
                </a:lnTo>
                <a:lnTo>
                  <a:pt x="160267" y="110161"/>
                </a:lnTo>
                <a:lnTo>
                  <a:pt x="164908" y="105825"/>
                </a:lnTo>
                <a:lnTo>
                  <a:pt x="168955" y="101030"/>
                </a:lnTo>
                <a:lnTo>
                  <a:pt x="172605" y="95928"/>
                </a:lnTo>
                <a:lnTo>
                  <a:pt x="175991" y="91575"/>
                </a:lnTo>
                <a:lnTo>
                  <a:pt x="182292" y="84197"/>
                </a:lnTo>
                <a:lnTo>
                  <a:pt x="188269" y="77743"/>
                </a:lnTo>
                <a:lnTo>
                  <a:pt x="191196" y="74689"/>
                </a:lnTo>
                <a:lnTo>
                  <a:pt x="193148" y="71700"/>
                </a:lnTo>
                <a:lnTo>
                  <a:pt x="195316" y="65839"/>
                </a:lnTo>
                <a:lnTo>
                  <a:pt x="196279" y="60059"/>
                </a:lnTo>
                <a:lnTo>
                  <a:pt x="196707" y="54315"/>
                </a:lnTo>
                <a:lnTo>
                  <a:pt x="196898" y="48587"/>
                </a:lnTo>
                <a:lnTo>
                  <a:pt x="195995" y="45726"/>
                </a:lnTo>
                <a:lnTo>
                  <a:pt x="192455" y="40008"/>
                </a:lnTo>
                <a:lnTo>
                  <a:pt x="190176" y="38102"/>
                </a:lnTo>
                <a:lnTo>
                  <a:pt x="187705" y="36831"/>
                </a:lnTo>
                <a:lnTo>
                  <a:pt x="185105" y="35984"/>
                </a:lnTo>
                <a:lnTo>
                  <a:pt x="181467" y="35419"/>
                </a:lnTo>
                <a:lnTo>
                  <a:pt x="177137" y="35043"/>
                </a:lnTo>
                <a:lnTo>
                  <a:pt x="172344" y="34792"/>
                </a:lnTo>
                <a:lnTo>
                  <a:pt x="168197" y="33672"/>
                </a:lnTo>
                <a:lnTo>
                  <a:pt x="161049" y="29888"/>
                </a:lnTo>
                <a:lnTo>
                  <a:pt x="156857" y="28497"/>
                </a:lnTo>
                <a:lnTo>
                  <a:pt x="152157" y="27570"/>
                </a:lnTo>
                <a:lnTo>
                  <a:pt x="147119" y="26953"/>
                </a:lnTo>
                <a:lnTo>
                  <a:pt x="142807" y="26541"/>
                </a:lnTo>
                <a:lnTo>
                  <a:pt x="135477" y="26083"/>
                </a:lnTo>
                <a:lnTo>
                  <a:pt x="132189" y="25009"/>
                </a:lnTo>
                <a:lnTo>
                  <a:pt x="125996" y="21275"/>
                </a:lnTo>
                <a:lnTo>
                  <a:pt x="120068" y="18980"/>
                </a:lnTo>
                <a:lnTo>
                  <a:pt x="114258" y="17960"/>
                </a:lnTo>
                <a:lnTo>
                  <a:pt x="108501" y="17507"/>
                </a:lnTo>
                <a:lnTo>
                  <a:pt x="102768" y="17306"/>
                </a:lnTo>
                <a:lnTo>
                  <a:pt x="9418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64"/>
          <p:cNvSpPr/>
          <p:nvPr/>
        </p:nvSpPr>
        <p:spPr>
          <a:xfrm>
            <a:off x="7298055" y="3206119"/>
            <a:ext cx="68463" cy="51429"/>
          </a:xfrm>
          <a:custGeom>
            <a:avLst/>
            <a:gdLst/>
            <a:ahLst/>
            <a:cxnLst/>
            <a:rect l="0" t="0" r="0" b="0"/>
            <a:pathLst>
              <a:path w="68463" h="51429">
                <a:moveTo>
                  <a:pt x="0" y="8568"/>
                </a:moveTo>
                <a:lnTo>
                  <a:pt x="37263" y="8568"/>
                </a:lnTo>
                <a:lnTo>
                  <a:pt x="40082" y="9521"/>
                </a:lnTo>
                <a:lnTo>
                  <a:pt x="42913" y="11108"/>
                </a:lnTo>
                <a:lnTo>
                  <a:pt x="45754" y="13119"/>
                </a:lnTo>
                <a:lnTo>
                  <a:pt x="48600" y="14460"/>
                </a:lnTo>
                <a:lnTo>
                  <a:pt x="51449" y="15353"/>
                </a:lnTo>
                <a:lnTo>
                  <a:pt x="54302" y="15949"/>
                </a:lnTo>
                <a:lnTo>
                  <a:pt x="56203" y="17299"/>
                </a:lnTo>
                <a:lnTo>
                  <a:pt x="57471" y="19151"/>
                </a:lnTo>
                <a:lnTo>
                  <a:pt x="58316" y="21338"/>
                </a:lnTo>
                <a:lnTo>
                  <a:pt x="58880" y="23749"/>
                </a:lnTo>
                <a:lnTo>
                  <a:pt x="59256" y="26309"/>
                </a:lnTo>
                <a:lnTo>
                  <a:pt x="59859" y="32710"/>
                </a:lnTo>
                <a:lnTo>
                  <a:pt x="59908" y="34188"/>
                </a:lnTo>
                <a:lnTo>
                  <a:pt x="59998" y="42924"/>
                </a:lnTo>
                <a:lnTo>
                  <a:pt x="60006" y="50122"/>
                </a:lnTo>
                <a:lnTo>
                  <a:pt x="59054" y="50558"/>
                </a:lnTo>
                <a:lnTo>
                  <a:pt x="57467" y="50849"/>
                </a:lnTo>
                <a:lnTo>
                  <a:pt x="52626" y="51316"/>
                </a:lnTo>
                <a:lnTo>
                  <a:pt x="51277" y="51354"/>
                </a:lnTo>
                <a:lnTo>
                  <a:pt x="38696" y="51428"/>
                </a:lnTo>
                <a:lnTo>
                  <a:pt x="36274" y="50476"/>
                </a:lnTo>
                <a:lnTo>
                  <a:pt x="33708" y="48889"/>
                </a:lnTo>
                <a:lnTo>
                  <a:pt x="31044" y="46879"/>
                </a:lnTo>
                <a:lnTo>
                  <a:pt x="28317" y="45539"/>
                </a:lnTo>
                <a:lnTo>
                  <a:pt x="25545" y="44645"/>
                </a:lnTo>
                <a:lnTo>
                  <a:pt x="22745" y="44049"/>
                </a:lnTo>
                <a:lnTo>
                  <a:pt x="20878" y="42700"/>
                </a:lnTo>
                <a:lnTo>
                  <a:pt x="19633" y="40848"/>
                </a:lnTo>
                <a:lnTo>
                  <a:pt x="18804" y="38660"/>
                </a:lnTo>
                <a:lnTo>
                  <a:pt x="17298" y="37202"/>
                </a:lnTo>
                <a:lnTo>
                  <a:pt x="15342" y="36230"/>
                </a:lnTo>
                <a:lnTo>
                  <a:pt x="13085" y="35582"/>
                </a:lnTo>
                <a:lnTo>
                  <a:pt x="11581" y="34197"/>
                </a:lnTo>
                <a:lnTo>
                  <a:pt x="10578" y="32322"/>
                </a:lnTo>
                <a:lnTo>
                  <a:pt x="8968" y="27018"/>
                </a:lnTo>
                <a:lnTo>
                  <a:pt x="8836" y="25631"/>
                </a:lnTo>
                <a:lnTo>
                  <a:pt x="8748" y="23753"/>
                </a:lnTo>
                <a:lnTo>
                  <a:pt x="8606" y="18447"/>
                </a:lnTo>
                <a:lnTo>
                  <a:pt x="8575" y="9874"/>
                </a:lnTo>
                <a:lnTo>
                  <a:pt x="9527" y="9439"/>
                </a:lnTo>
                <a:lnTo>
                  <a:pt x="11113" y="9149"/>
                </a:lnTo>
                <a:lnTo>
                  <a:pt x="16792" y="8602"/>
                </a:lnTo>
                <a:lnTo>
                  <a:pt x="21591" y="8578"/>
                </a:lnTo>
                <a:lnTo>
                  <a:pt x="23919" y="9527"/>
                </a:lnTo>
                <a:lnTo>
                  <a:pt x="26423" y="11112"/>
                </a:lnTo>
                <a:lnTo>
                  <a:pt x="29045" y="13122"/>
                </a:lnTo>
                <a:lnTo>
                  <a:pt x="31746" y="14461"/>
                </a:lnTo>
                <a:lnTo>
                  <a:pt x="34498" y="15355"/>
                </a:lnTo>
                <a:lnTo>
                  <a:pt x="37287" y="15950"/>
                </a:lnTo>
                <a:lnTo>
                  <a:pt x="39145" y="17299"/>
                </a:lnTo>
                <a:lnTo>
                  <a:pt x="40384" y="19152"/>
                </a:lnTo>
                <a:lnTo>
                  <a:pt x="41210" y="21339"/>
                </a:lnTo>
                <a:lnTo>
                  <a:pt x="42713" y="22797"/>
                </a:lnTo>
                <a:lnTo>
                  <a:pt x="44668" y="23769"/>
                </a:lnTo>
                <a:lnTo>
                  <a:pt x="46923" y="24417"/>
                </a:lnTo>
                <a:lnTo>
                  <a:pt x="48427" y="25801"/>
                </a:lnTo>
                <a:lnTo>
                  <a:pt x="49429" y="27677"/>
                </a:lnTo>
                <a:lnTo>
                  <a:pt x="50098" y="29880"/>
                </a:lnTo>
                <a:lnTo>
                  <a:pt x="51496" y="31348"/>
                </a:lnTo>
                <a:lnTo>
                  <a:pt x="53381" y="32328"/>
                </a:lnTo>
                <a:lnTo>
                  <a:pt x="55589" y="32980"/>
                </a:lnTo>
                <a:lnTo>
                  <a:pt x="57061" y="34368"/>
                </a:lnTo>
                <a:lnTo>
                  <a:pt x="58044" y="36246"/>
                </a:lnTo>
                <a:lnTo>
                  <a:pt x="59892" y="42471"/>
                </a:lnTo>
                <a:lnTo>
                  <a:pt x="58978" y="43553"/>
                </a:lnTo>
                <a:lnTo>
                  <a:pt x="57416" y="45226"/>
                </a:lnTo>
                <a:lnTo>
                  <a:pt x="52617" y="50205"/>
                </a:lnTo>
                <a:lnTo>
                  <a:pt x="51270" y="50613"/>
                </a:lnTo>
                <a:lnTo>
                  <a:pt x="49420" y="50886"/>
                </a:lnTo>
                <a:lnTo>
                  <a:pt x="47234" y="51067"/>
                </a:lnTo>
                <a:lnTo>
                  <a:pt x="44824" y="51189"/>
                </a:lnTo>
                <a:lnTo>
                  <a:pt x="39607" y="51323"/>
                </a:lnTo>
                <a:lnTo>
                  <a:pt x="22825" y="51421"/>
                </a:lnTo>
                <a:lnTo>
                  <a:pt x="20932" y="50472"/>
                </a:lnTo>
                <a:lnTo>
                  <a:pt x="19669" y="48886"/>
                </a:lnTo>
                <a:lnTo>
                  <a:pt x="17643" y="44049"/>
                </a:lnTo>
                <a:lnTo>
                  <a:pt x="16524" y="42699"/>
                </a:lnTo>
                <a:lnTo>
                  <a:pt x="14826" y="40847"/>
                </a:lnTo>
                <a:lnTo>
                  <a:pt x="12742" y="38660"/>
                </a:lnTo>
                <a:lnTo>
                  <a:pt x="11352" y="36249"/>
                </a:lnTo>
                <a:lnTo>
                  <a:pt x="10426" y="33690"/>
                </a:lnTo>
                <a:lnTo>
                  <a:pt x="8938" y="27289"/>
                </a:lnTo>
                <a:lnTo>
                  <a:pt x="8816" y="25811"/>
                </a:lnTo>
                <a:lnTo>
                  <a:pt x="8735" y="23873"/>
                </a:lnTo>
                <a:lnTo>
                  <a:pt x="8644" y="19180"/>
                </a:lnTo>
                <a:lnTo>
                  <a:pt x="8605" y="13920"/>
                </a:lnTo>
                <a:lnTo>
                  <a:pt x="9547" y="11183"/>
                </a:lnTo>
                <a:lnTo>
                  <a:pt x="11126" y="8407"/>
                </a:lnTo>
                <a:lnTo>
                  <a:pt x="15955" y="1657"/>
                </a:lnTo>
                <a:lnTo>
                  <a:pt x="17305" y="1103"/>
                </a:lnTo>
                <a:lnTo>
                  <a:pt x="19156" y="734"/>
                </a:lnTo>
                <a:lnTo>
                  <a:pt x="21343" y="488"/>
                </a:lnTo>
                <a:lnTo>
                  <a:pt x="24706" y="324"/>
                </a:lnTo>
                <a:lnTo>
                  <a:pt x="40095" y="39"/>
                </a:lnTo>
                <a:lnTo>
                  <a:pt x="54552" y="0"/>
                </a:lnTo>
                <a:lnTo>
                  <a:pt x="56370" y="951"/>
                </a:lnTo>
                <a:lnTo>
                  <a:pt x="57582" y="2537"/>
                </a:lnTo>
                <a:lnTo>
                  <a:pt x="58390" y="4548"/>
                </a:lnTo>
                <a:lnTo>
                  <a:pt x="59882" y="5888"/>
                </a:lnTo>
                <a:lnTo>
                  <a:pt x="61829" y="6781"/>
                </a:lnTo>
                <a:lnTo>
                  <a:pt x="64079" y="7377"/>
                </a:lnTo>
                <a:lnTo>
                  <a:pt x="65579" y="8726"/>
                </a:lnTo>
                <a:lnTo>
                  <a:pt x="66579" y="10579"/>
                </a:lnTo>
                <a:lnTo>
                  <a:pt x="68185" y="15844"/>
                </a:lnTo>
                <a:lnTo>
                  <a:pt x="68317" y="17229"/>
                </a:lnTo>
                <a:lnTo>
                  <a:pt x="68404" y="19105"/>
                </a:lnTo>
                <a:lnTo>
                  <a:pt x="68462" y="21307"/>
                </a:lnTo>
                <a:lnTo>
                  <a:pt x="67548" y="23729"/>
                </a:lnTo>
                <a:lnTo>
                  <a:pt x="65987" y="26295"/>
                </a:lnTo>
                <a:lnTo>
                  <a:pt x="63994" y="28958"/>
                </a:lnTo>
                <a:lnTo>
                  <a:pt x="62665" y="31687"/>
                </a:lnTo>
                <a:lnTo>
                  <a:pt x="61779" y="34458"/>
                </a:lnTo>
                <a:lnTo>
                  <a:pt x="61188" y="37258"/>
                </a:lnTo>
                <a:lnTo>
                  <a:pt x="59842" y="39125"/>
                </a:lnTo>
                <a:lnTo>
                  <a:pt x="57992" y="40369"/>
                </a:lnTo>
                <a:lnTo>
                  <a:pt x="55806" y="41199"/>
                </a:lnTo>
                <a:lnTo>
                  <a:pt x="54349" y="42704"/>
                </a:lnTo>
                <a:lnTo>
                  <a:pt x="53378" y="44661"/>
                </a:lnTo>
                <a:lnTo>
                  <a:pt x="52730" y="46918"/>
                </a:lnTo>
                <a:lnTo>
                  <a:pt x="51346" y="48422"/>
                </a:lnTo>
                <a:lnTo>
                  <a:pt x="49470" y="49425"/>
                </a:lnTo>
                <a:lnTo>
                  <a:pt x="47267" y="50093"/>
                </a:lnTo>
                <a:lnTo>
                  <a:pt x="44847" y="50539"/>
                </a:lnTo>
                <a:lnTo>
                  <a:pt x="42280" y="50836"/>
                </a:lnTo>
                <a:lnTo>
                  <a:pt x="39617" y="51034"/>
                </a:lnTo>
                <a:lnTo>
                  <a:pt x="36888" y="51166"/>
                </a:lnTo>
                <a:lnTo>
                  <a:pt x="31317" y="51313"/>
                </a:lnTo>
                <a:lnTo>
                  <a:pt x="28498" y="50400"/>
                </a:lnTo>
                <a:lnTo>
                  <a:pt x="25666" y="48838"/>
                </a:lnTo>
                <a:lnTo>
                  <a:pt x="18828" y="44039"/>
                </a:lnTo>
                <a:lnTo>
                  <a:pt x="17314" y="42693"/>
                </a:lnTo>
                <a:lnTo>
                  <a:pt x="13093" y="38657"/>
                </a:lnTo>
                <a:lnTo>
                  <a:pt x="11586" y="36248"/>
                </a:lnTo>
                <a:lnTo>
                  <a:pt x="10581" y="33689"/>
                </a:lnTo>
                <a:lnTo>
                  <a:pt x="8969" y="27289"/>
                </a:lnTo>
                <a:lnTo>
                  <a:pt x="8836" y="25811"/>
                </a:lnTo>
                <a:lnTo>
                  <a:pt x="8748" y="23873"/>
                </a:lnTo>
                <a:lnTo>
                  <a:pt x="8690" y="21629"/>
                </a:lnTo>
                <a:lnTo>
                  <a:pt x="9603" y="19180"/>
                </a:lnTo>
                <a:lnTo>
                  <a:pt x="11164" y="16595"/>
                </a:lnTo>
                <a:lnTo>
                  <a:pt x="17041" y="8707"/>
                </a:lnTo>
                <a:lnTo>
                  <a:pt x="18028" y="8661"/>
                </a:lnTo>
                <a:lnTo>
                  <a:pt x="24517" y="8580"/>
                </a:lnTo>
                <a:lnTo>
                  <a:pt x="29912" y="8572"/>
                </a:lnTo>
                <a:lnTo>
                  <a:pt x="31372" y="9523"/>
                </a:lnTo>
                <a:lnTo>
                  <a:pt x="32344" y="11110"/>
                </a:lnTo>
                <a:lnTo>
                  <a:pt x="33905" y="15950"/>
                </a:lnTo>
                <a:lnTo>
                  <a:pt x="34033" y="17299"/>
                </a:lnTo>
                <a:lnTo>
                  <a:pt x="34119" y="19151"/>
                </a:lnTo>
                <a:lnTo>
                  <a:pt x="34289" y="257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65"/>
          <p:cNvSpPr/>
          <p:nvPr/>
        </p:nvSpPr>
        <p:spPr>
          <a:xfrm>
            <a:off x="7461319" y="2871904"/>
            <a:ext cx="68192" cy="58632"/>
          </a:xfrm>
          <a:custGeom>
            <a:avLst/>
            <a:gdLst/>
            <a:ahLst/>
            <a:cxnLst/>
            <a:rect l="0" t="0" r="0" b="0"/>
            <a:pathLst>
              <a:path w="68192" h="58632">
                <a:moveTo>
                  <a:pt x="59621" y="25601"/>
                </a:moveTo>
                <a:lnTo>
                  <a:pt x="59621" y="30152"/>
                </a:lnTo>
                <a:lnTo>
                  <a:pt x="60573" y="31492"/>
                </a:lnTo>
                <a:lnTo>
                  <a:pt x="62161" y="32386"/>
                </a:lnTo>
                <a:lnTo>
                  <a:pt x="67840" y="34068"/>
                </a:lnTo>
                <a:lnTo>
                  <a:pt x="67958" y="35056"/>
                </a:lnTo>
                <a:lnTo>
                  <a:pt x="68036" y="36666"/>
                </a:lnTo>
                <a:lnTo>
                  <a:pt x="68162" y="41545"/>
                </a:lnTo>
                <a:lnTo>
                  <a:pt x="68191" y="50021"/>
                </a:lnTo>
                <a:lnTo>
                  <a:pt x="67240" y="50453"/>
                </a:lnTo>
                <a:lnTo>
                  <a:pt x="65652" y="50742"/>
                </a:lnTo>
                <a:lnTo>
                  <a:pt x="60812" y="51204"/>
                </a:lnTo>
                <a:lnTo>
                  <a:pt x="59463" y="51242"/>
                </a:lnTo>
                <a:lnTo>
                  <a:pt x="44052" y="51315"/>
                </a:lnTo>
                <a:lnTo>
                  <a:pt x="42574" y="50364"/>
                </a:lnTo>
                <a:lnTo>
                  <a:pt x="40636" y="48777"/>
                </a:lnTo>
                <a:lnTo>
                  <a:pt x="38391" y="46767"/>
                </a:lnTo>
                <a:lnTo>
                  <a:pt x="33358" y="41993"/>
                </a:lnTo>
                <a:lnTo>
                  <a:pt x="26916" y="35718"/>
                </a:lnTo>
                <a:lnTo>
                  <a:pt x="26388" y="34250"/>
                </a:lnTo>
                <a:lnTo>
                  <a:pt x="26035" y="32320"/>
                </a:lnTo>
                <a:lnTo>
                  <a:pt x="25800" y="30080"/>
                </a:lnTo>
                <a:lnTo>
                  <a:pt x="25644" y="27634"/>
                </a:lnTo>
                <a:lnTo>
                  <a:pt x="25540" y="25051"/>
                </a:lnTo>
                <a:lnTo>
                  <a:pt x="25424" y="19641"/>
                </a:lnTo>
                <a:lnTo>
                  <a:pt x="25334" y="4397"/>
                </a:lnTo>
                <a:lnTo>
                  <a:pt x="26285" y="2892"/>
                </a:lnTo>
                <a:lnTo>
                  <a:pt x="27872" y="1889"/>
                </a:lnTo>
                <a:lnTo>
                  <a:pt x="29883" y="1220"/>
                </a:lnTo>
                <a:lnTo>
                  <a:pt x="32175" y="775"/>
                </a:lnTo>
                <a:lnTo>
                  <a:pt x="34656" y="477"/>
                </a:lnTo>
                <a:lnTo>
                  <a:pt x="40931" y="0"/>
                </a:lnTo>
                <a:lnTo>
                  <a:pt x="41446" y="914"/>
                </a:lnTo>
                <a:lnTo>
                  <a:pt x="41789" y="2475"/>
                </a:lnTo>
                <a:lnTo>
                  <a:pt x="42018" y="4469"/>
                </a:lnTo>
                <a:lnTo>
                  <a:pt x="43122" y="6750"/>
                </a:lnTo>
                <a:lnTo>
                  <a:pt x="44812" y="9224"/>
                </a:lnTo>
                <a:lnTo>
                  <a:pt x="49817" y="15486"/>
                </a:lnTo>
                <a:lnTo>
                  <a:pt x="50227" y="17905"/>
                </a:lnTo>
                <a:lnTo>
                  <a:pt x="50501" y="21423"/>
                </a:lnTo>
                <a:lnTo>
                  <a:pt x="50683" y="25673"/>
                </a:lnTo>
                <a:lnTo>
                  <a:pt x="49852" y="28506"/>
                </a:lnTo>
                <a:lnTo>
                  <a:pt x="48346" y="30395"/>
                </a:lnTo>
                <a:lnTo>
                  <a:pt x="46389" y="31655"/>
                </a:lnTo>
                <a:lnTo>
                  <a:pt x="45085" y="34399"/>
                </a:lnTo>
                <a:lnTo>
                  <a:pt x="44215" y="38134"/>
                </a:lnTo>
                <a:lnTo>
                  <a:pt x="43635" y="42528"/>
                </a:lnTo>
                <a:lnTo>
                  <a:pt x="42296" y="45459"/>
                </a:lnTo>
                <a:lnTo>
                  <a:pt x="40451" y="47412"/>
                </a:lnTo>
                <a:lnTo>
                  <a:pt x="38268" y="48714"/>
                </a:lnTo>
                <a:lnTo>
                  <a:pt x="35860" y="49582"/>
                </a:lnTo>
                <a:lnTo>
                  <a:pt x="33304" y="50161"/>
                </a:lnTo>
                <a:lnTo>
                  <a:pt x="30646" y="50547"/>
                </a:lnTo>
                <a:lnTo>
                  <a:pt x="28874" y="51756"/>
                </a:lnTo>
                <a:lnTo>
                  <a:pt x="27693" y="53515"/>
                </a:lnTo>
                <a:lnTo>
                  <a:pt x="26906" y="55640"/>
                </a:lnTo>
                <a:lnTo>
                  <a:pt x="25428" y="57057"/>
                </a:lnTo>
                <a:lnTo>
                  <a:pt x="23491" y="58002"/>
                </a:lnTo>
                <a:lnTo>
                  <a:pt x="21246" y="58631"/>
                </a:lnTo>
                <a:lnTo>
                  <a:pt x="19750" y="58098"/>
                </a:lnTo>
                <a:lnTo>
                  <a:pt x="18753" y="56791"/>
                </a:lnTo>
                <a:lnTo>
                  <a:pt x="18088" y="54967"/>
                </a:lnTo>
                <a:lnTo>
                  <a:pt x="16692" y="53750"/>
                </a:lnTo>
                <a:lnTo>
                  <a:pt x="14809" y="52940"/>
                </a:lnTo>
                <a:lnTo>
                  <a:pt x="9494" y="51638"/>
                </a:lnTo>
                <a:lnTo>
                  <a:pt x="8105" y="50579"/>
                </a:lnTo>
                <a:lnTo>
                  <a:pt x="6227" y="48920"/>
                </a:lnTo>
                <a:lnTo>
                  <a:pt x="4022" y="46862"/>
                </a:lnTo>
                <a:lnTo>
                  <a:pt x="2553" y="44538"/>
                </a:lnTo>
                <a:lnTo>
                  <a:pt x="1573" y="42035"/>
                </a:lnTo>
                <a:lnTo>
                  <a:pt x="0" y="35726"/>
                </a:lnTo>
                <a:lnTo>
                  <a:pt x="823" y="34256"/>
                </a:lnTo>
                <a:lnTo>
                  <a:pt x="2325" y="32323"/>
                </a:lnTo>
                <a:lnTo>
                  <a:pt x="7028" y="26928"/>
                </a:lnTo>
                <a:lnTo>
                  <a:pt x="10211" y="23651"/>
                </a:lnTo>
                <a:lnTo>
                  <a:pt x="23756" y="10035"/>
                </a:lnTo>
                <a:lnTo>
                  <a:pt x="25233" y="9509"/>
                </a:lnTo>
                <a:lnTo>
                  <a:pt x="27171" y="9157"/>
                </a:lnTo>
                <a:lnTo>
                  <a:pt x="29415" y="8924"/>
                </a:lnTo>
                <a:lnTo>
                  <a:pt x="31863" y="8767"/>
                </a:lnTo>
                <a:lnTo>
                  <a:pt x="34449" y="8663"/>
                </a:lnTo>
                <a:lnTo>
                  <a:pt x="40890" y="8497"/>
                </a:lnTo>
                <a:lnTo>
                  <a:pt x="59621" y="8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66"/>
          <p:cNvSpPr/>
          <p:nvPr/>
        </p:nvSpPr>
        <p:spPr>
          <a:xfrm>
            <a:off x="7640955" y="2520319"/>
            <a:ext cx="51425" cy="77115"/>
          </a:xfrm>
          <a:custGeom>
            <a:avLst/>
            <a:gdLst/>
            <a:ahLst/>
            <a:cxnLst/>
            <a:rect l="0" t="0" r="0" b="0"/>
            <a:pathLst>
              <a:path w="51425" h="77115">
                <a:moveTo>
                  <a:pt x="0" y="51431"/>
                </a:moveTo>
                <a:lnTo>
                  <a:pt x="0" y="46880"/>
                </a:lnTo>
                <a:lnTo>
                  <a:pt x="952" y="45539"/>
                </a:lnTo>
                <a:lnTo>
                  <a:pt x="2540" y="44645"/>
                </a:lnTo>
                <a:lnTo>
                  <a:pt x="8219" y="42963"/>
                </a:lnTo>
                <a:lnTo>
                  <a:pt x="9289" y="41975"/>
                </a:lnTo>
                <a:lnTo>
                  <a:pt x="16783" y="34641"/>
                </a:lnTo>
                <a:lnTo>
                  <a:pt x="17855" y="35475"/>
                </a:lnTo>
                <a:lnTo>
                  <a:pt x="19523" y="36984"/>
                </a:lnTo>
                <a:lnTo>
                  <a:pt x="24494" y="41698"/>
                </a:lnTo>
                <a:lnTo>
                  <a:pt x="25854" y="42084"/>
                </a:lnTo>
                <a:lnTo>
                  <a:pt x="27713" y="42342"/>
                </a:lnTo>
                <a:lnTo>
                  <a:pt x="32990" y="42756"/>
                </a:lnTo>
                <a:lnTo>
                  <a:pt x="34376" y="43743"/>
                </a:lnTo>
                <a:lnTo>
                  <a:pt x="36252" y="45353"/>
                </a:lnTo>
                <a:lnTo>
                  <a:pt x="41557" y="50230"/>
                </a:lnTo>
                <a:lnTo>
                  <a:pt x="51048" y="59619"/>
                </a:lnTo>
                <a:lnTo>
                  <a:pt x="50225" y="60700"/>
                </a:lnTo>
                <a:lnTo>
                  <a:pt x="48722" y="62372"/>
                </a:lnTo>
                <a:lnTo>
                  <a:pt x="44020" y="67350"/>
                </a:lnTo>
                <a:lnTo>
                  <a:pt x="35583" y="75849"/>
                </a:lnTo>
                <a:lnTo>
                  <a:pt x="34199" y="76282"/>
                </a:lnTo>
                <a:lnTo>
                  <a:pt x="32325" y="76571"/>
                </a:lnTo>
                <a:lnTo>
                  <a:pt x="30121" y="76763"/>
                </a:lnTo>
                <a:lnTo>
                  <a:pt x="27701" y="76891"/>
                </a:lnTo>
                <a:lnTo>
                  <a:pt x="18723" y="77114"/>
                </a:lnTo>
                <a:lnTo>
                  <a:pt x="18196" y="76173"/>
                </a:lnTo>
                <a:lnTo>
                  <a:pt x="17846" y="74593"/>
                </a:lnTo>
                <a:lnTo>
                  <a:pt x="17612" y="72587"/>
                </a:lnTo>
                <a:lnTo>
                  <a:pt x="16503" y="71250"/>
                </a:lnTo>
                <a:lnTo>
                  <a:pt x="14813" y="70358"/>
                </a:lnTo>
                <a:lnTo>
                  <a:pt x="12732" y="69764"/>
                </a:lnTo>
                <a:lnTo>
                  <a:pt x="11346" y="68416"/>
                </a:lnTo>
                <a:lnTo>
                  <a:pt x="10421" y="66564"/>
                </a:lnTo>
                <a:lnTo>
                  <a:pt x="9805" y="64377"/>
                </a:lnTo>
                <a:lnTo>
                  <a:pt x="8441" y="61966"/>
                </a:lnTo>
                <a:lnTo>
                  <a:pt x="6580" y="59407"/>
                </a:lnTo>
                <a:lnTo>
                  <a:pt x="4386" y="56748"/>
                </a:lnTo>
                <a:lnTo>
                  <a:pt x="2924" y="54023"/>
                </a:lnTo>
                <a:lnTo>
                  <a:pt x="1949" y="51254"/>
                </a:lnTo>
                <a:lnTo>
                  <a:pt x="1299" y="48455"/>
                </a:lnTo>
                <a:lnTo>
                  <a:pt x="1819" y="45637"/>
                </a:lnTo>
                <a:lnTo>
                  <a:pt x="3117" y="42806"/>
                </a:lnTo>
                <a:lnTo>
                  <a:pt x="7495" y="35968"/>
                </a:lnTo>
                <a:lnTo>
                  <a:pt x="8806" y="34455"/>
                </a:lnTo>
                <a:lnTo>
                  <a:pt x="10633" y="32493"/>
                </a:lnTo>
                <a:lnTo>
                  <a:pt x="15859" y="27052"/>
                </a:lnTo>
                <a:lnTo>
                  <a:pt x="17240" y="26606"/>
                </a:lnTo>
                <a:lnTo>
                  <a:pt x="19113" y="26308"/>
                </a:lnTo>
                <a:lnTo>
                  <a:pt x="21314" y="26110"/>
                </a:lnTo>
                <a:lnTo>
                  <a:pt x="22781" y="25025"/>
                </a:lnTo>
                <a:lnTo>
                  <a:pt x="23760" y="23349"/>
                </a:lnTo>
                <a:lnTo>
                  <a:pt x="24412" y="21280"/>
                </a:lnTo>
                <a:lnTo>
                  <a:pt x="25800" y="20853"/>
                </a:lnTo>
                <a:lnTo>
                  <a:pt x="27677" y="21520"/>
                </a:lnTo>
                <a:lnTo>
                  <a:pt x="32984" y="24885"/>
                </a:lnTo>
                <a:lnTo>
                  <a:pt x="34371" y="25161"/>
                </a:lnTo>
                <a:lnTo>
                  <a:pt x="36249" y="25345"/>
                </a:lnTo>
                <a:lnTo>
                  <a:pt x="38454" y="25468"/>
                </a:lnTo>
                <a:lnTo>
                  <a:pt x="39923" y="26502"/>
                </a:lnTo>
                <a:lnTo>
                  <a:pt x="40903" y="28144"/>
                </a:lnTo>
                <a:lnTo>
                  <a:pt x="41556" y="30191"/>
                </a:lnTo>
                <a:lnTo>
                  <a:pt x="42944" y="31556"/>
                </a:lnTo>
                <a:lnTo>
                  <a:pt x="44822" y="32466"/>
                </a:lnTo>
                <a:lnTo>
                  <a:pt x="47026" y="33073"/>
                </a:lnTo>
                <a:lnTo>
                  <a:pt x="48495" y="34429"/>
                </a:lnTo>
                <a:lnTo>
                  <a:pt x="49476" y="36286"/>
                </a:lnTo>
                <a:lnTo>
                  <a:pt x="50129" y="38477"/>
                </a:lnTo>
                <a:lnTo>
                  <a:pt x="50564" y="40890"/>
                </a:lnTo>
                <a:lnTo>
                  <a:pt x="50854" y="43451"/>
                </a:lnTo>
                <a:lnTo>
                  <a:pt x="51048" y="46111"/>
                </a:lnTo>
                <a:lnTo>
                  <a:pt x="50225" y="47884"/>
                </a:lnTo>
                <a:lnTo>
                  <a:pt x="48722" y="49066"/>
                </a:lnTo>
                <a:lnTo>
                  <a:pt x="46770" y="49854"/>
                </a:lnTo>
                <a:lnTo>
                  <a:pt x="44514" y="50380"/>
                </a:lnTo>
                <a:lnTo>
                  <a:pt x="42059" y="50730"/>
                </a:lnTo>
                <a:lnTo>
                  <a:pt x="39469" y="50963"/>
                </a:lnTo>
                <a:lnTo>
                  <a:pt x="37742" y="52072"/>
                </a:lnTo>
                <a:lnTo>
                  <a:pt x="36591" y="53763"/>
                </a:lnTo>
                <a:lnTo>
                  <a:pt x="35824" y="55843"/>
                </a:lnTo>
                <a:lnTo>
                  <a:pt x="34361" y="57230"/>
                </a:lnTo>
                <a:lnTo>
                  <a:pt x="32432" y="58154"/>
                </a:lnTo>
                <a:lnTo>
                  <a:pt x="27043" y="59638"/>
                </a:lnTo>
                <a:lnTo>
                  <a:pt x="25649" y="59759"/>
                </a:lnTo>
                <a:lnTo>
                  <a:pt x="23767" y="59841"/>
                </a:lnTo>
                <a:lnTo>
                  <a:pt x="21559" y="59895"/>
                </a:lnTo>
                <a:lnTo>
                  <a:pt x="20088" y="58978"/>
                </a:lnTo>
                <a:lnTo>
                  <a:pt x="19106" y="57415"/>
                </a:lnTo>
                <a:lnTo>
                  <a:pt x="18453" y="55420"/>
                </a:lnTo>
                <a:lnTo>
                  <a:pt x="17064" y="54090"/>
                </a:lnTo>
                <a:lnTo>
                  <a:pt x="15186" y="53204"/>
                </a:lnTo>
                <a:lnTo>
                  <a:pt x="12981" y="52613"/>
                </a:lnTo>
                <a:lnTo>
                  <a:pt x="11512" y="51266"/>
                </a:lnTo>
                <a:lnTo>
                  <a:pt x="10532" y="49416"/>
                </a:lnTo>
                <a:lnTo>
                  <a:pt x="9878" y="47230"/>
                </a:lnTo>
                <a:lnTo>
                  <a:pt x="8491" y="44820"/>
                </a:lnTo>
                <a:lnTo>
                  <a:pt x="6613" y="42261"/>
                </a:lnTo>
                <a:lnTo>
                  <a:pt x="4409" y="39603"/>
                </a:lnTo>
                <a:lnTo>
                  <a:pt x="3891" y="36878"/>
                </a:lnTo>
                <a:lnTo>
                  <a:pt x="4500" y="34109"/>
                </a:lnTo>
                <a:lnTo>
                  <a:pt x="5857" y="31310"/>
                </a:lnTo>
                <a:lnTo>
                  <a:pt x="6761" y="28492"/>
                </a:lnTo>
                <a:lnTo>
                  <a:pt x="7365" y="25661"/>
                </a:lnTo>
                <a:lnTo>
                  <a:pt x="7768" y="22821"/>
                </a:lnTo>
                <a:lnTo>
                  <a:pt x="8988" y="19975"/>
                </a:lnTo>
                <a:lnTo>
                  <a:pt x="10755" y="17125"/>
                </a:lnTo>
                <a:lnTo>
                  <a:pt x="12884" y="14273"/>
                </a:lnTo>
                <a:lnTo>
                  <a:pt x="15257" y="11419"/>
                </a:lnTo>
                <a:lnTo>
                  <a:pt x="17791" y="8563"/>
                </a:lnTo>
                <a:lnTo>
                  <a:pt x="24152" y="1688"/>
                </a:lnTo>
                <a:lnTo>
                  <a:pt x="25626" y="1124"/>
                </a:lnTo>
                <a:lnTo>
                  <a:pt x="27562" y="748"/>
                </a:lnTo>
                <a:lnTo>
                  <a:pt x="29804" y="497"/>
                </a:lnTo>
                <a:lnTo>
                  <a:pt x="32252" y="330"/>
                </a:lnTo>
                <a:lnTo>
                  <a:pt x="34836" y="219"/>
                </a:lnTo>
                <a:lnTo>
                  <a:pt x="41277" y="39"/>
                </a:lnTo>
                <a:lnTo>
                  <a:pt x="50104" y="0"/>
                </a:lnTo>
                <a:lnTo>
                  <a:pt x="50548" y="951"/>
                </a:lnTo>
                <a:lnTo>
                  <a:pt x="50843" y="2537"/>
                </a:lnTo>
                <a:lnTo>
                  <a:pt x="51318" y="7377"/>
                </a:lnTo>
                <a:lnTo>
                  <a:pt x="51357" y="8726"/>
                </a:lnTo>
                <a:lnTo>
                  <a:pt x="51424" y="20395"/>
                </a:lnTo>
                <a:lnTo>
                  <a:pt x="50475" y="23120"/>
                </a:lnTo>
                <a:lnTo>
                  <a:pt x="48890" y="25890"/>
                </a:lnTo>
                <a:lnTo>
                  <a:pt x="46881" y="28688"/>
                </a:lnTo>
                <a:lnTo>
                  <a:pt x="44589" y="30554"/>
                </a:lnTo>
                <a:lnTo>
                  <a:pt x="42108" y="31798"/>
                </a:lnTo>
                <a:lnTo>
                  <a:pt x="39502" y="32627"/>
                </a:lnTo>
                <a:lnTo>
                  <a:pt x="36812" y="34133"/>
                </a:lnTo>
                <a:lnTo>
                  <a:pt x="34066" y="36089"/>
                </a:lnTo>
                <a:lnTo>
                  <a:pt x="27367" y="41521"/>
                </a:lnTo>
                <a:lnTo>
                  <a:pt x="25864" y="41967"/>
                </a:lnTo>
                <a:lnTo>
                  <a:pt x="23910" y="42264"/>
                </a:lnTo>
                <a:lnTo>
                  <a:pt x="21655" y="42462"/>
                </a:lnTo>
                <a:lnTo>
                  <a:pt x="20151" y="41642"/>
                </a:lnTo>
                <a:lnTo>
                  <a:pt x="19150" y="40142"/>
                </a:lnTo>
                <a:lnTo>
                  <a:pt x="18481" y="38190"/>
                </a:lnTo>
                <a:lnTo>
                  <a:pt x="17082" y="36888"/>
                </a:lnTo>
                <a:lnTo>
                  <a:pt x="15199" y="36021"/>
                </a:lnTo>
                <a:lnTo>
                  <a:pt x="12990" y="35442"/>
                </a:lnTo>
                <a:lnTo>
                  <a:pt x="11517" y="34104"/>
                </a:lnTo>
                <a:lnTo>
                  <a:pt x="10536" y="32260"/>
                </a:lnTo>
                <a:lnTo>
                  <a:pt x="8961" y="27006"/>
                </a:lnTo>
                <a:lnTo>
                  <a:pt x="8831" y="25623"/>
                </a:lnTo>
                <a:lnTo>
                  <a:pt x="8745" y="23748"/>
                </a:lnTo>
                <a:lnTo>
                  <a:pt x="8688" y="21545"/>
                </a:lnTo>
                <a:lnTo>
                  <a:pt x="9602" y="19125"/>
                </a:lnTo>
                <a:lnTo>
                  <a:pt x="11163" y="16558"/>
                </a:lnTo>
                <a:lnTo>
                  <a:pt x="16795" y="9036"/>
                </a:lnTo>
                <a:lnTo>
                  <a:pt x="17864" y="8880"/>
                </a:lnTo>
                <a:lnTo>
                  <a:pt x="19530" y="8776"/>
                </a:lnTo>
                <a:lnTo>
                  <a:pt x="25717" y="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67"/>
          <p:cNvSpPr/>
          <p:nvPr/>
        </p:nvSpPr>
        <p:spPr>
          <a:xfrm>
            <a:off x="7306627" y="2143125"/>
            <a:ext cx="659978" cy="1105853"/>
          </a:xfrm>
          <a:custGeom>
            <a:avLst/>
            <a:gdLst/>
            <a:ahLst/>
            <a:cxnLst/>
            <a:rect l="0" t="0" r="0" b="0"/>
            <a:pathLst>
              <a:path w="659978" h="1105853">
                <a:moveTo>
                  <a:pt x="0" y="1105852"/>
                </a:moveTo>
                <a:lnTo>
                  <a:pt x="0" y="1088812"/>
                </a:lnTo>
                <a:lnTo>
                  <a:pt x="4551" y="1084187"/>
                </a:lnTo>
                <a:lnTo>
                  <a:pt x="5891" y="1081884"/>
                </a:lnTo>
                <a:lnTo>
                  <a:pt x="8220" y="1073110"/>
                </a:lnTo>
                <a:lnTo>
                  <a:pt x="8563" y="1058832"/>
                </a:lnTo>
                <a:lnTo>
                  <a:pt x="9519" y="1056408"/>
                </a:lnTo>
                <a:lnTo>
                  <a:pt x="15953" y="1047424"/>
                </a:lnTo>
                <a:lnTo>
                  <a:pt x="16615" y="1044007"/>
                </a:lnTo>
                <a:lnTo>
                  <a:pt x="16792" y="1041762"/>
                </a:lnTo>
                <a:lnTo>
                  <a:pt x="17862" y="1039313"/>
                </a:lnTo>
                <a:lnTo>
                  <a:pt x="24496" y="1030285"/>
                </a:lnTo>
                <a:lnTo>
                  <a:pt x="29906" y="1024619"/>
                </a:lnTo>
                <a:lnTo>
                  <a:pt x="31368" y="1022169"/>
                </a:lnTo>
                <a:lnTo>
                  <a:pt x="32991" y="1016907"/>
                </a:lnTo>
                <a:lnTo>
                  <a:pt x="34176" y="1000093"/>
                </a:lnTo>
                <a:lnTo>
                  <a:pt x="35166" y="998198"/>
                </a:lnTo>
                <a:lnTo>
                  <a:pt x="36779" y="996935"/>
                </a:lnTo>
                <a:lnTo>
                  <a:pt x="38807" y="996094"/>
                </a:lnTo>
                <a:lnTo>
                  <a:pt x="40159" y="994580"/>
                </a:lnTo>
                <a:lnTo>
                  <a:pt x="41060" y="992618"/>
                </a:lnTo>
                <a:lnTo>
                  <a:pt x="41660" y="990358"/>
                </a:lnTo>
                <a:lnTo>
                  <a:pt x="43014" y="988851"/>
                </a:lnTo>
                <a:lnTo>
                  <a:pt x="44869" y="987846"/>
                </a:lnTo>
                <a:lnTo>
                  <a:pt x="47058" y="987176"/>
                </a:lnTo>
                <a:lnTo>
                  <a:pt x="48517" y="985778"/>
                </a:lnTo>
                <a:lnTo>
                  <a:pt x="49489" y="983893"/>
                </a:lnTo>
                <a:lnTo>
                  <a:pt x="50571" y="979258"/>
                </a:lnTo>
                <a:lnTo>
                  <a:pt x="51322" y="970272"/>
                </a:lnTo>
                <a:lnTo>
                  <a:pt x="58806" y="961450"/>
                </a:lnTo>
                <a:lnTo>
                  <a:pt x="59474" y="958171"/>
                </a:lnTo>
                <a:lnTo>
                  <a:pt x="59652" y="955963"/>
                </a:lnTo>
                <a:lnTo>
                  <a:pt x="60723" y="953538"/>
                </a:lnTo>
                <a:lnTo>
                  <a:pt x="67357" y="944554"/>
                </a:lnTo>
                <a:lnTo>
                  <a:pt x="68036" y="941136"/>
                </a:lnTo>
                <a:lnTo>
                  <a:pt x="68473" y="931182"/>
                </a:lnTo>
                <a:lnTo>
                  <a:pt x="69461" y="929397"/>
                </a:lnTo>
                <a:lnTo>
                  <a:pt x="71073" y="928208"/>
                </a:lnTo>
                <a:lnTo>
                  <a:pt x="73099" y="927415"/>
                </a:lnTo>
                <a:lnTo>
                  <a:pt x="74450" y="925934"/>
                </a:lnTo>
                <a:lnTo>
                  <a:pt x="75351" y="923994"/>
                </a:lnTo>
                <a:lnTo>
                  <a:pt x="76352" y="919299"/>
                </a:lnTo>
                <a:lnTo>
                  <a:pt x="76797" y="914037"/>
                </a:lnTo>
                <a:lnTo>
                  <a:pt x="77867" y="912253"/>
                </a:lnTo>
                <a:lnTo>
                  <a:pt x="79534" y="911063"/>
                </a:lnTo>
                <a:lnTo>
                  <a:pt x="81598" y="910270"/>
                </a:lnTo>
                <a:lnTo>
                  <a:pt x="82974" y="908789"/>
                </a:lnTo>
                <a:lnTo>
                  <a:pt x="83891" y="906849"/>
                </a:lnTo>
                <a:lnTo>
                  <a:pt x="84502" y="904604"/>
                </a:lnTo>
                <a:lnTo>
                  <a:pt x="85862" y="903106"/>
                </a:lnTo>
                <a:lnTo>
                  <a:pt x="87722" y="902108"/>
                </a:lnTo>
                <a:lnTo>
                  <a:pt x="89913" y="901443"/>
                </a:lnTo>
                <a:lnTo>
                  <a:pt x="91374" y="900047"/>
                </a:lnTo>
                <a:lnTo>
                  <a:pt x="92349" y="898163"/>
                </a:lnTo>
                <a:lnTo>
                  <a:pt x="92998" y="895955"/>
                </a:lnTo>
                <a:lnTo>
                  <a:pt x="96260" y="890962"/>
                </a:lnTo>
                <a:lnTo>
                  <a:pt x="110137" y="875725"/>
                </a:lnTo>
                <a:lnTo>
                  <a:pt x="110572" y="874329"/>
                </a:lnTo>
                <a:lnTo>
                  <a:pt x="111056" y="870238"/>
                </a:lnTo>
                <a:lnTo>
                  <a:pt x="112137" y="867813"/>
                </a:lnTo>
                <a:lnTo>
                  <a:pt x="118790" y="858829"/>
                </a:lnTo>
                <a:lnTo>
                  <a:pt x="124203" y="853167"/>
                </a:lnTo>
                <a:lnTo>
                  <a:pt x="125665" y="850718"/>
                </a:lnTo>
                <a:lnTo>
                  <a:pt x="127289" y="845457"/>
                </a:lnTo>
                <a:lnTo>
                  <a:pt x="128674" y="843672"/>
                </a:lnTo>
                <a:lnTo>
                  <a:pt x="130550" y="842483"/>
                </a:lnTo>
                <a:lnTo>
                  <a:pt x="132753" y="841690"/>
                </a:lnTo>
                <a:lnTo>
                  <a:pt x="134223" y="840209"/>
                </a:lnTo>
                <a:lnTo>
                  <a:pt x="135202" y="838269"/>
                </a:lnTo>
                <a:lnTo>
                  <a:pt x="135855" y="836024"/>
                </a:lnTo>
                <a:lnTo>
                  <a:pt x="139120" y="830989"/>
                </a:lnTo>
                <a:lnTo>
                  <a:pt x="144426" y="824545"/>
                </a:lnTo>
                <a:lnTo>
                  <a:pt x="145153" y="821124"/>
                </a:lnTo>
                <a:lnTo>
                  <a:pt x="145346" y="818879"/>
                </a:lnTo>
                <a:lnTo>
                  <a:pt x="146428" y="816429"/>
                </a:lnTo>
                <a:lnTo>
                  <a:pt x="153080" y="807400"/>
                </a:lnTo>
                <a:lnTo>
                  <a:pt x="158493" y="801734"/>
                </a:lnTo>
                <a:lnTo>
                  <a:pt x="159954" y="799284"/>
                </a:lnTo>
                <a:lnTo>
                  <a:pt x="162964" y="791286"/>
                </a:lnTo>
                <a:lnTo>
                  <a:pt x="170145" y="781759"/>
                </a:lnTo>
                <a:lnTo>
                  <a:pt x="175614" y="776039"/>
                </a:lnTo>
                <a:lnTo>
                  <a:pt x="177084" y="773581"/>
                </a:lnTo>
                <a:lnTo>
                  <a:pt x="178716" y="768311"/>
                </a:lnTo>
                <a:lnTo>
                  <a:pt x="179636" y="759989"/>
                </a:lnTo>
                <a:lnTo>
                  <a:pt x="180717" y="757167"/>
                </a:lnTo>
                <a:lnTo>
                  <a:pt x="184459" y="751491"/>
                </a:lnTo>
                <a:lnTo>
                  <a:pt x="193669" y="740086"/>
                </a:lnTo>
                <a:lnTo>
                  <a:pt x="195613" y="734374"/>
                </a:lnTo>
                <a:lnTo>
                  <a:pt x="196707" y="725804"/>
                </a:lnTo>
                <a:lnTo>
                  <a:pt x="197813" y="722947"/>
                </a:lnTo>
                <a:lnTo>
                  <a:pt x="202968" y="714374"/>
                </a:lnTo>
                <a:lnTo>
                  <a:pt x="205871" y="705802"/>
                </a:lnTo>
                <a:lnTo>
                  <a:pt x="212341" y="697230"/>
                </a:lnTo>
                <a:lnTo>
                  <a:pt x="217564" y="691514"/>
                </a:lnTo>
                <a:lnTo>
                  <a:pt x="219338" y="688657"/>
                </a:lnTo>
                <a:lnTo>
                  <a:pt x="221308" y="682942"/>
                </a:lnTo>
                <a:lnTo>
                  <a:pt x="222418" y="674369"/>
                </a:lnTo>
                <a:lnTo>
                  <a:pt x="223527" y="671512"/>
                </a:lnTo>
                <a:lnTo>
                  <a:pt x="228685" y="662940"/>
                </a:lnTo>
                <a:lnTo>
                  <a:pt x="231589" y="654367"/>
                </a:lnTo>
                <a:lnTo>
                  <a:pt x="237106" y="645795"/>
                </a:lnTo>
                <a:lnTo>
                  <a:pt x="240116" y="637222"/>
                </a:lnTo>
                <a:lnTo>
                  <a:pt x="245665" y="628650"/>
                </a:lnTo>
                <a:lnTo>
                  <a:pt x="248685" y="620077"/>
                </a:lnTo>
                <a:lnTo>
                  <a:pt x="255189" y="611505"/>
                </a:lnTo>
                <a:lnTo>
                  <a:pt x="260420" y="605789"/>
                </a:lnTo>
                <a:lnTo>
                  <a:pt x="262195" y="602932"/>
                </a:lnTo>
                <a:lnTo>
                  <a:pt x="264169" y="597217"/>
                </a:lnTo>
                <a:lnTo>
                  <a:pt x="265648" y="595312"/>
                </a:lnTo>
                <a:lnTo>
                  <a:pt x="267586" y="594042"/>
                </a:lnTo>
                <a:lnTo>
                  <a:pt x="269830" y="593195"/>
                </a:lnTo>
                <a:lnTo>
                  <a:pt x="271327" y="591678"/>
                </a:lnTo>
                <a:lnTo>
                  <a:pt x="272325" y="589715"/>
                </a:lnTo>
                <a:lnTo>
                  <a:pt x="273433" y="584993"/>
                </a:lnTo>
                <a:lnTo>
                  <a:pt x="273927" y="579719"/>
                </a:lnTo>
                <a:lnTo>
                  <a:pt x="275011" y="576979"/>
                </a:lnTo>
                <a:lnTo>
                  <a:pt x="278754" y="571395"/>
                </a:lnTo>
                <a:lnTo>
                  <a:pt x="287967" y="560049"/>
                </a:lnTo>
                <a:lnTo>
                  <a:pt x="289910" y="554345"/>
                </a:lnTo>
                <a:lnTo>
                  <a:pt x="291382" y="552443"/>
                </a:lnTo>
                <a:lnTo>
                  <a:pt x="293314" y="551176"/>
                </a:lnTo>
                <a:lnTo>
                  <a:pt x="295556" y="550330"/>
                </a:lnTo>
                <a:lnTo>
                  <a:pt x="297049" y="548814"/>
                </a:lnTo>
                <a:lnTo>
                  <a:pt x="298046" y="546851"/>
                </a:lnTo>
                <a:lnTo>
                  <a:pt x="298709" y="544590"/>
                </a:lnTo>
                <a:lnTo>
                  <a:pt x="301987" y="539537"/>
                </a:lnTo>
                <a:lnTo>
                  <a:pt x="304195" y="536856"/>
                </a:lnTo>
                <a:lnTo>
                  <a:pt x="305666" y="534117"/>
                </a:lnTo>
                <a:lnTo>
                  <a:pt x="308690" y="525710"/>
                </a:lnTo>
                <a:lnTo>
                  <a:pt x="314243" y="517187"/>
                </a:lnTo>
                <a:lnTo>
                  <a:pt x="317265" y="508628"/>
                </a:lnTo>
                <a:lnTo>
                  <a:pt x="321346" y="502917"/>
                </a:lnTo>
                <a:lnTo>
                  <a:pt x="323768" y="501013"/>
                </a:lnTo>
                <a:lnTo>
                  <a:pt x="326336" y="499743"/>
                </a:lnTo>
                <a:lnTo>
                  <a:pt x="328999" y="498897"/>
                </a:lnTo>
                <a:lnTo>
                  <a:pt x="330775" y="497380"/>
                </a:lnTo>
                <a:lnTo>
                  <a:pt x="331960" y="495417"/>
                </a:lnTo>
                <a:lnTo>
                  <a:pt x="332749" y="493155"/>
                </a:lnTo>
                <a:lnTo>
                  <a:pt x="336166" y="488102"/>
                </a:lnTo>
                <a:lnTo>
                  <a:pt x="338411" y="485421"/>
                </a:lnTo>
                <a:lnTo>
                  <a:pt x="339907" y="482682"/>
                </a:lnTo>
                <a:lnTo>
                  <a:pt x="342506" y="473149"/>
                </a:lnTo>
                <a:lnTo>
                  <a:pt x="348714" y="464972"/>
                </a:lnTo>
                <a:lnTo>
                  <a:pt x="350247" y="459701"/>
                </a:lnTo>
                <a:lnTo>
                  <a:pt x="351607" y="457915"/>
                </a:lnTo>
                <a:lnTo>
                  <a:pt x="353468" y="456724"/>
                </a:lnTo>
                <a:lnTo>
                  <a:pt x="355661" y="455930"/>
                </a:lnTo>
                <a:lnTo>
                  <a:pt x="357122" y="454448"/>
                </a:lnTo>
                <a:lnTo>
                  <a:pt x="358097" y="452508"/>
                </a:lnTo>
                <a:lnTo>
                  <a:pt x="358746" y="450262"/>
                </a:lnTo>
                <a:lnTo>
                  <a:pt x="362008" y="445226"/>
                </a:lnTo>
                <a:lnTo>
                  <a:pt x="364211" y="442550"/>
                </a:lnTo>
                <a:lnTo>
                  <a:pt x="365680" y="439813"/>
                </a:lnTo>
                <a:lnTo>
                  <a:pt x="368231" y="430286"/>
                </a:lnTo>
                <a:lnTo>
                  <a:pt x="374432" y="422109"/>
                </a:lnTo>
                <a:lnTo>
                  <a:pt x="375965" y="416839"/>
                </a:lnTo>
                <a:lnTo>
                  <a:pt x="377325" y="415052"/>
                </a:lnTo>
                <a:lnTo>
                  <a:pt x="379186" y="413861"/>
                </a:lnTo>
                <a:lnTo>
                  <a:pt x="381378" y="413068"/>
                </a:lnTo>
                <a:lnTo>
                  <a:pt x="382840" y="411586"/>
                </a:lnTo>
                <a:lnTo>
                  <a:pt x="383814" y="409645"/>
                </a:lnTo>
                <a:lnTo>
                  <a:pt x="384464" y="407399"/>
                </a:lnTo>
                <a:lnTo>
                  <a:pt x="385849" y="405902"/>
                </a:lnTo>
                <a:lnTo>
                  <a:pt x="387725" y="404904"/>
                </a:lnTo>
                <a:lnTo>
                  <a:pt x="389928" y="404238"/>
                </a:lnTo>
                <a:lnTo>
                  <a:pt x="391398" y="402842"/>
                </a:lnTo>
                <a:lnTo>
                  <a:pt x="392377" y="400959"/>
                </a:lnTo>
                <a:lnTo>
                  <a:pt x="393465" y="396326"/>
                </a:lnTo>
                <a:lnTo>
                  <a:pt x="393948" y="391092"/>
                </a:lnTo>
                <a:lnTo>
                  <a:pt x="395030" y="389315"/>
                </a:lnTo>
                <a:lnTo>
                  <a:pt x="396703" y="388131"/>
                </a:lnTo>
                <a:lnTo>
                  <a:pt x="398771" y="387341"/>
                </a:lnTo>
                <a:lnTo>
                  <a:pt x="400150" y="385863"/>
                </a:lnTo>
                <a:lnTo>
                  <a:pt x="401069" y="383924"/>
                </a:lnTo>
                <a:lnTo>
                  <a:pt x="402545" y="378520"/>
                </a:lnTo>
                <a:lnTo>
                  <a:pt x="408727" y="370608"/>
                </a:lnTo>
                <a:lnTo>
                  <a:pt x="411118" y="361624"/>
                </a:lnTo>
                <a:lnTo>
                  <a:pt x="420189" y="351406"/>
                </a:lnTo>
                <a:lnTo>
                  <a:pt x="427326" y="344208"/>
                </a:lnTo>
                <a:lnTo>
                  <a:pt x="427759" y="342819"/>
                </a:lnTo>
                <a:lnTo>
                  <a:pt x="428240" y="338737"/>
                </a:lnTo>
                <a:lnTo>
                  <a:pt x="429321" y="337267"/>
                </a:lnTo>
                <a:lnTo>
                  <a:pt x="430994" y="336287"/>
                </a:lnTo>
                <a:lnTo>
                  <a:pt x="433062" y="335633"/>
                </a:lnTo>
                <a:lnTo>
                  <a:pt x="434440" y="334245"/>
                </a:lnTo>
                <a:lnTo>
                  <a:pt x="435360" y="332368"/>
                </a:lnTo>
                <a:lnTo>
                  <a:pt x="436835" y="327061"/>
                </a:lnTo>
                <a:lnTo>
                  <a:pt x="443017" y="319169"/>
                </a:lnTo>
                <a:lnTo>
                  <a:pt x="445407" y="310188"/>
                </a:lnTo>
                <a:lnTo>
                  <a:pt x="453119" y="301367"/>
                </a:lnTo>
                <a:lnTo>
                  <a:pt x="453799" y="298088"/>
                </a:lnTo>
                <a:lnTo>
                  <a:pt x="453980" y="295880"/>
                </a:lnTo>
                <a:lnTo>
                  <a:pt x="455053" y="294408"/>
                </a:lnTo>
                <a:lnTo>
                  <a:pt x="456722" y="293427"/>
                </a:lnTo>
                <a:lnTo>
                  <a:pt x="458786" y="292773"/>
                </a:lnTo>
                <a:lnTo>
                  <a:pt x="460162" y="291384"/>
                </a:lnTo>
                <a:lnTo>
                  <a:pt x="461080" y="289506"/>
                </a:lnTo>
                <a:lnTo>
                  <a:pt x="461691" y="287302"/>
                </a:lnTo>
                <a:lnTo>
                  <a:pt x="463052" y="285831"/>
                </a:lnTo>
                <a:lnTo>
                  <a:pt x="464911" y="284852"/>
                </a:lnTo>
                <a:lnTo>
                  <a:pt x="467103" y="284199"/>
                </a:lnTo>
                <a:lnTo>
                  <a:pt x="468565" y="282810"/>
                </a:lnTo>
                <a:lnTo>
                  <a:pt x="469539" y="280933"/>
                </a:lnTo>
                <a:lnTo>
                  <a:pt x="470189" y="278728"/>
                </a:lnTo>
                <a:lnTo>
                  <a:pt x="471574" y="277259"/>
                </a:lnTo>
                <a:lnTo>
                  <a:pt x="473450" y="276279"/>
                </a:lnTo>
                <a:lnTo>
                  <a:pt x="475653" y="275626"/>
                </a:lnTo>
                <a:lnTo>
                  <a:pt x="477123" y="274238"/>
                </a:lnTo>
                <a:lnTo>
                  <a:pt x="478102" y="272360"/>
                </a:lnTo>
                <a:lnTo>
                  <a:pt x="479673" y="267053"/>
                </a:lnTo>
                <a:lnTo>
                  <a:pt x="480026" y="258481"/>
                </a:lnTo>
                <a:lnTo>
                  <a:pt x="487438" y="249908"/>
                </a:lnTo>
                <a:lnTo>
                  <a:pt x="488102" y="246643"/>
                </a:lnTo>
                <a:lnTo>
                  <a:pt x="488278" y="244438"/>
                </a:lnTo>
                <a:lnTo>
                  <a:pt x="489349" y="242969"/>
                </a:lnTo>
                <a:lnTo>
                  <a:pt x="491015" y="241989"/>
                </a:lnTo>
                <a:lnTo>
                  <a:pt x="493079" y="241336"/>
                </a:lnTo>
                <a:lnTo>
                  <a:pt x="494454" y="239948"/>
                </a:lnTo>
                <a:lnTo>
                  <a:pt x="495371" y="238070"/>
                </a:lnTo>
                <a:lnTo>
                  <a:pt x="495983" y="235866"/>
                </a:lnTo>
                <a:lnTo>
                  <a:pt x="497343" y="234396"/>
                </a:lnTo>
                <a:lnTo>
                  <a:pt x="499202" y="233416"/>
                </a:lnTo>
                <a:lnTo>
                  <a:pt x="501394" y="232763"/>
                </a:lnTo>
                <a:lnTo>
                  <a:pt x="502856" y="231375"/>
                </a:lnTo>
                <a:lnTo>
                  <a:pt x="503830" y="229498"/>
                </a:lnTo>
                <a:lnTo>
                  <a:pt x="504912" y="224871"/>
                </a:lnTo>
                <a:lnTo>
                  <a:pt x="505744" y="214780"/>
                </a:lnTo>
                <a:lnTo>
                  <a:pt x="521626" y="198467"/>
                </a:lnTo>
                <a:lnTo>
                  <a:pt x="522058" y="197081"/>
                </a:lnTo>
                <a:lnTo>
                  <a:pt x="522809" y="185349"/>
                </a:lnTo>
                <a:lnTo>
                  <a:pt x="523799" y="183574"/>
                </a:lnTo>
                <a:lnTo>
                  <a:pt x="525412" y="182390"/>
                </a:lnTo>
                <a:lnTo>
                  <a:pt x="527440" y="181601"/>
                </a:lnTo>
                <a:lnTo>
                  <a:pt x="528792" y="180122"/>
                </a:lnTo>
                <a:lnTo>
                  <a:pt x="529693" y="178184"/>
                </a:lnTo>
                <a:lnTo>
                  <a:pt x="530293" y="175939"/>
                </a:lnTo>
                <a:lnTo>
                  <a:pt x="531647" y="174442"/>
                </a:lnTo>
                <a:lnTo>
                  <a:pt x="533501" y="173445"/>
                </a:lnTo>
                <a:lnTo>
                  <a:pt x="535690" y="172780"/>
                </a:lnTo>
                <a:lnTo>
                  <a:pt x="537150" y="171384"/>
                </a:lnTo>
                <a:lnTo>
                  <a:pt x="538122" y="169501"/>
                </a:lnTo>
                <a:lnTo>
                  <a:pt x="539683" y="164186"/>
                </a:lnTo>
                <a:lnTo>
                  <a:pt x="539954" y="158714"/>
                </a:lnTo>
                <a:lnTo>
                  <a:pt x="540945" y="156292"/>
                </a:lnTo>
                <a:lnTo>
                  <a:pt x="547439" y="147311"/>
                </a:lnTo>
                <a:lnTo>
                  <a:pt x="548106" y="143894"/>
                </a:lnTo>
                <a:lnTo>
                  <a:pt x="548285" y="141649"/>
                </a:lnTo>
                <a:lnTo>
                  <a:pt x="549355" y="140153"/>
                </a:lnTo>
                <a:lnTo>
                  <a:pt x="551022" y="139155"/>
                </a:lnTo>
                <a:lnTo>
                  <a:pt x="553086" y="138490"/>
                </a:lnTo>
                <a:lnTo>
                  <a:pt x="554462" y="137094"/>
                </a:lnTo>
                <a:lnTo>
                  <a:pt x="555379" y="135211"/>
                </a:lnTo>
                <a:lnTo>
                  <a:pt x="555989" y="133003"/>
                </a:lnTo>
                <a:lnTo>
                  <a:pt x="559209" y="128010"/>
                </a:lnTo>
                <a:lnTo>
                  <a:pt x="564487" y="121594"/>
                </a:lnTo>
                <a:lnTo>
                  <a:pt x="565208" y="118176"/>
                </a:lnTo>
                <a:lnTo>
                  <a:pt x="565400" y="115932"/>
                </a:lnTo>
                <a:lnTo>
                  <a:pt x="566481" y="113483"/>
                </a:lnTo>
                <a:lnTo>
                  <a:pt x="571600" y="105485"/>
                </a:lnTo>
                <a:lnTo>
                  <a:pt x="573995" y="95959"/>
                </a:lnTo>
                <a:lnTo>
                  <a:pt x="581130" y="87781"/>
                </a:lnTo>
                <a:lnTo>
                  <a:pt x="595593" y="73072"/>
                </a:lnTo>
                <a:lnTo>
                  <a:pt x="598040" y="71574"/>
                </a:lnTo>
                <a:lnTo>
                  <a:pt x="603298" y="69911"/>
                </a:lnTo>
                <a:lnTo>
                  <a:pt x="605081" y="68514"/>
                </a:lnTo>
                <a:lnTo>
                  <a:pt x="606270" y="66631"/>
                </a:lnTo>
                <a:lnTo>
                  <a:pt x="607591" y="61999"/>
                </a:lnTo>
                <a:lnTo>
                  <a:pt x="608178" y="56765"/>
                </a:lnTo>
                <a:lnTo>
                  <a:pt x="609287" y="54988"/>
                </a:lnTo>
                <a:lnTo>
                  <a:pt x="610979" y="53803"/>
                </a:lnTo>
                <a:lnTo>
                  <a:pt x="613060" y="53014"/>
                </a:lnTo>
                <a:lnTo>
                  <a:pt x="614446" y="51535"/>
                </a:lnTo>
                <a:lnTo>
                  <a:pt x="615371" y="49596"/>
                </a:lnTo>
                <a:lnTo>
                  <a:pt x="616398" y="44903"/>
                </a:lnTo>
                <a:lnTo>
                  <a:pt x="616855" y="39641"/>
                </a:lnTo>
                <a:lnTo>
                  <a:pt x="617930" y="37857"/>
                </a:lnTo>
                <a:lnTo>
                  <a:pt x="619597" y="36668"/>
                </a:lnTo>
                <a:lnTo>
                  <a:pt x="621662" y="35875"/>
                </a:lnTo>
                <a:lnTo>
                  <a:pt x="632811" y="27048"/>
                </a:lnTo>
                <a:lnTo>
                  <a:pt x="638456" y="21561"/>
                </a:lnTo>
                <a:lnTo>
                  <a:pt x="639950" y="19136"/>
                </a:lnTo>
                <a:lnTo>
                  <a:pt x="641610" y="13902"/>
                </a:lnTo>
                <a:lnTo>
                  <a:pt x="643004" y="12125"/>
                </a:lnTo>
                <a:lnTo>
                  <a:pt x="644887" y="10941"/>
                </a:lnTo>
                <a:lnTo>
                  <a:pt x="650202" y="9040"/>
                </a:lnTo>
                <a:lnTo>
                  <a:pt x="650637" y="7932"/>
                </a:lnTo>
                <a:lnTo>
                  <a:pt x="651395" y="1232"/>
                </a:lnTo>
                <a:lnTo>
                  <a:pt x="652386" y="821"/>
                </a:lnTo>
                <a:lnTo>
                  <a:pt x="659977" y="9"/>
                </a:lnTo>
                <a:lnTo>
                  <a:pt x="6515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68"/>
          <p:cNvSpPr/>
          <p:nvPr/>
        </p:nvSpPr>
        <p:spPr>
          <a:xfrm>
            <a:off x="7863840" y="2074545"/>
            <a:ext cx="171449" cy="205737"/>
          </a:xfrm>
          <a:custGeom>
            <a:avLst/>
            <a:gdLst/>
            <a:ahLst/>
            <a:cxnLst/>
            <a:rect l="0" t="0" r="0" b="0"/>
            <a:pathLst>
              <a:path w="171449" h="205737">
                <a:moveTo>
                  <a:pt x="0" y="102869"/>
                </a:moveTo>
                <a:lnTo>
                  <a:pt x="0" y="98319"/>
                </a:lnTo>
                <a:lnTo>
                  <a:pt x="952" y="96978"/>
                </a:lnTo>
                <a:lnTo>
                  <a:pt x="2539" y="96084"/>
                </a:lnTo>
                <a:lnTo>
                  <a:pt x="7381" y="94650"/>
                </a:lnTo>
                <a:lnTo>
                  <a:pt x="10582" y="91914"/>
                </a:lnTo>
                <a:lnTo>
                  <a:pt x="15849" y="86947"/>
                </a:lnTo>
                <a:lnTo>
                  <a:pt x="28963" y="73900"/>
                </a:lnTo>
                <a:lnTo>
                  <a:pt x="31692" y="72127"/>
                </a:lnTo>
                <a:lnTo>
                  <a:pt x="34462" y="70944"/>
                </a:lnTo>
                <a:lnTo>
                  <a:pt x="37262" y="70156"/>
                </a:lnTo>
                <a:lnTo>
                  <a:pt x="40082" y="68678"/>
                </a:lnTo>
                <a:lnTo>
                  <a:pt x="42913" y="66740"/>
                </a:lnTo>
                <a:lnTo>
                  <a:pt x="45753" y="64496"/>
                </a:lnTo>
                <a:lnTo>
                  <a:pt x="48600" y="62047"/>
                </a:lnTo>
                <a:lnTo>
                  <a:pt x="51450" y="59462"/>
                </a:lnTo>
                <a:lnTo>
                  <a:pt x="54302" y="56786"/>
                </a:lnTo>
                <a:lnTo>
                  <a:pt x="57157" y="55002"/>
                </a:lnTo>
                <a:lnTo>
                  <a:pt x="60011" y="53813"/>
                </a:lnTo>
                <a:lnTo>
                  <a:pt x="62868" y="53020"/>
                </a:lnTo>
                <a:lnTo>
                  <a:pt x="65724" y="51539"/>
                </a:lnTo>
                <a:lnTo>
                  <a:pt x="68581" y="49599"/>
                </a:lnTo>
                <a:lnTo>
                  <a:pt x="71439" y="47353"/>
                </a:lnTo>
                <a:lnTo>
                  <a:pt x="74295" y="44904"/>
                </a:lnTo>
                <a:lnTo>
                  <a:pt x="77153" y="42318"/>
                </a:lnTo>
                <a:lnTo>
                  <a:pt x="80010" y="39642"/>
                </a:lnTo>
                <a:lnTo>
                  <a:pt x="82867" y="37858"/>
                </a:lnTo>
                <a:lnTo>
                  <a:pt x="85725" y="36668"/>
                </a:lnTo>
                <a:lnTo>
                  <a:pt x="88583" y="35875"/>
                </a:lnTo>
                <a:lnTo>
                  <a:pt x="90487" y="34394"/>
                </a:lnTo>
                <a:lnTo>
                  <a:pt x="91758" y="32454"/>
                </a:lnTo>
                <a:lnTo>
                  <a:pt x="92604" y="30209"/>
                </a:lnTo>
                <a:lnTo>
                  <a:pt x="96084" y="25173"/>
                </a:lnTo>
                <a:lnTo>
                  <a:pt x="98347" y="22497"/>
                </a:lnTo>
                <a:lnTo>
                  <a:pt x="100807" y="20713"/>
                </a:lnTo>
                <a:lnTo>
                  <a:pt x="106081" y="18731"/>
                </a:lnTo>
                <a:lnTo>
                  <a:pt x="109853" y="17614"/>
                </a:lnTo>
                <a:lnTo>
                  <a:pt x="113276" y="14813"/>
                </a:lnTo>
                <a:lnTo>
                  <a:pt x="115522" y="12733"/>
                </a:lnTo>
                <a:lnTo>
                  <a:pt x="117972" y="11346"/>
                </a:lnTo>
                <a:lnTo>
                  <a:pt x="123235" y="9805"/>
                </a:lnTo>
                <a:lnTo>
                  <a:pt x="125971" y="8441"/>
                </a:lnTo>
                <a:lnTo>
                  <a:pt x="128748" y="6580"/>
                </a:lnTo>
                <a:lnTo>
                  <a:pt x="135499" y="1299"/>
                </a:lnTo>
                <a:lnTo>
                  <a:pt x="138962" y="577"/>
                </a:lnTo>
                <a:lnTo>
                  <a:pt x="145728" y="0"/>
                </a:lnTo>
                <a:lnTo>
                  <a:pt x="150282" y="0"/>
                </a:lnTo>
                <a:lnTo>
                  <a:pt x="153951" y="0"/>
                </a:lnTo>
                <a:lnTo>
                  <a:pt x="154234" y="5891"/>
                </a:lnTo>
                <a:lnTo>
                  <a:pt x="154295" y="8219"/>
                </a:lnTo>
                <a:lnTo>
                  <a:pt x="158853" y="13018"/>
                </a:lnTo>
                <a:lnTo>
                  <a:pt x="161685" y="15922"/>
                </a:lnTo>
                <a:lnTo>
                  <a:pt x="162348" y="19141"/>
                </a:lnTo>
                <a:lnTo>
                  <a:pt x="162523" y="21333"/>
                </a:lnTo>
                <a:lnTo>
                  <a:pt x="163594" y="22795"/>
                </a:lnTo>
                <a:lnTo>
                  <a:pt x="165260" y="23769"/>
                </a:lnTo>
                <a:lnTo>
                  <a:pt x="167324" y="24418"/>
                </a:lnTo>
                <a:lnTo>
                  <a:pt x="168699" y="25803"/>
                </a:lnTo>
                <a:lnTo>
                  <a:pt x="169616" y="27680"/>
                </a:lnTo>
                <a:lnTo>
                  <a:pt x="171088" y="32984"/>
                </a:lnTo>
                <a:lnTo>
                  <a:pt x="171343" y="38453"/>
                </a:lnTo>
                <a:lnTo>
                  <a:pt x="171447" y="62898"/>
                </a:lnTo>
                <a:lnTo>
                  <a:pt x="171448" y="71447"/>
                </a:lnTo>
                <a:lnTo>
                  <a:pt x="170496" y="74301"/>
                </a:lnTo>
                <a:lnTo>
                  <a:pt x="166899" y="80013"/>
                </a:lnTo>
                <a:lnTo>
                  <a:pt x="164664" y="85726"/>
                </a:lnTo>
                <a:lnTo>
                  <a:pt x="164069" y="88583"/>
                </a:lnTo>
                <a:lnTo>
                  <a:pt x="160867" y="94298"/>
                </a:lnTo>
                <a:lnTo>
                  <a:pt x="158680" y="97155"/>
                </a:lnTo>
                <a:lnTo>
                  <a:pt x="156249" y="102870"/>
                </a:lnTo>
                <a:lnTo>
                  <a:pt x="155169" y="108585"/>
                </a:lnTo>
                <a:lnTo>
                  <a:pt x="154689" y="114300"/>
                </a:lnTo>
                <a:lnTo>
                  <a:pt x="154475" y="120015"/>
                </a:lnTo>
                <a:lnTo>
                  <a:pt x="154338" y="131445"/>
                </a:lnTo>
                <a:lnTo>
                  <a:pt x="153374" y="134302"/>
                </a:lnTo>
                <a:lnTo>
                  <a:pt x="149764" y="140017"/>
                </a:lnTo>
                <a:lnTo>
                  <a:pt x="148419" y="143827"/>
                </a:lnTo>
                <a:lnTo>
                  <a:pt x="147523" y="148272"/>
                </a:lnTo>
                <a:lnTo>
                  <a:pt x="146926" y="153140"/>
                </a:lnTo>
                <a:lnTo>
                  <a:pt x="145576" y="157338"/>
                </a:lnTo>
                <a:lnTo>
                  <a:pt x="143723" y="161090"/>
                </a:lnTo>
                <a:lnTo>
                  <a:pt x="138456" y="169403"/>
                </a:lnTo>
                <a:lnTo>
                  <a:pt x="135196" y="173080"/>
                </a:lnTo>
                <a:lnTo>
                  <a:pt x="132992" y="175394"/>
                </a:lnTo>
                <a:lnTo>
                  <a:pt x="131524" y="177889"/>
                </a:lnTo>
                <a:lnTo>
                  <a:pt x="129892" y="183202"/>
                </a:lnTo>
                <a:lnTo>
                  <a:pt x="129168" y="188738"/>
                </a:lnTo>
                <a:lnTo>
                  <a:pt x="128702" y="195502"/>
                </a:lnTo>
                <a:lnTo>
                  <a:pt x="126099" y="198967"/>
                </a:lnTo>
                <a:lnTo>
                  <a:pt x="120036" y="205716"/>
                </a:lnTo>
                <a:lnTo>
                  <a:pt x="120019" y="205735"/>
                </a:lnTo>
                <a:lnTo>
                  <a:pt x="120018" y="205736"/>
                </a:lnTo>
                <a:lnTo>
                  <a:pt x="120015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69"/>
          <p:cNvSpPr/>
          <p:nvPr/>
        </p:nvSpPr>
        <p:spPr>
          <a:xfrm>
            <a:off x="1768792" y="3386137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133010" y="0"/>
                </a:lnTo>
                <a:lnTo>
                  <a:pt x="139156" y="953"/>
                </a:lnTo>
                <a:lnTo>
                  <a:pt x="145158" y="2540"/>
                </a:lnTo>
                <a:lnTo>
                  <a:pt x="151064" y="4551"/>
                </a:lnTo>
                <a:lnTo>
                  <a:pt x="156907" y="5892"/>
                </a:lnTo>
                <a:lnTo>
                  <a:pt x="162707" y="6785"/>
                </a:lnTo>
                <a:lnTo>
                  <a:pt x="168479" y="7381"/>
                </a:lnTo>
                <a:lnTo>
                  <a:pt x="174232" y="7778"/>
                </a:lnTo>
                <a:lnTo>
                  <a:pt x="179972" y="8043"/>
                </a:lnTo>
                <a:lnTo>
                  <a:pt x="191430" y="8337"/>
                </a:lnTo>
                <a:lnTo>
                  <a:pt x="229791" y="8563"/>
                </a:lnTo>
                <a:lnTo>
                  <a:pt x="234156" y="9519"/>
                </a:lnTo>
                <a:lnTo>
                  <a:pt x="238019" y="11109"/>
                </a:lnTo>
                <a:lnTo>
                  <a:pt x="241547" y="13121"/>
                </a:lnTo>
                <a:lnTo>
                  <a:pt x="244851" y="14462"/>
                </a:lnTo>
                <a:lnTo>
                  <a:pt x="248007" y="15356"/>
                </a:lnTo>
                <a:lnTo>
                  <a:pt x="256638" y="17040"/>
                </a:lnTo>
                <a:lnTo>
                  <a:pt x="259477" y="17099"/>
                </a:lnTo>
                <a:lnTo>
                  <a:pt x="265747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70"/>
          <p:cNvSpPr/>
          <p:nvPr/>
        </p:nvSpPr>
        <p:spPr>
          <a:xfrm>
            <a:off x="1725929" y="3454721"/>
            <a:ext cx="334329" cy="51432"/>
          </a:xfrm>
          <a:custGeom>
            <a:avLst/>
            <a:gdLst/>
            <a:ahLst/>
            <a:cxnLst/>
            <a:rect l="0" t="0" r="0" b="0"/>
            <a:pathLst>
              <a:path w="334329" h="51432">
                <a:moveTo>
                  <a:pt x="0" y="51431"/>
                </a:moveTo>
                <a:lnTo>
                  <a:pt x="7381" y="44050"/>
                </a:lnTo>
                <a:lnTo>
                  <a:pt x="10583" y="43388"/>
                </a:lnTo>
                <a:lnTo>
                  <a:pt x="12771" y="43212"/>
                </a:lnTo>
                <a:lnTo>
                  <a:pt x="16134" y="42141"/>
                </a:lnTo>
                <a:lnTo>
                  <a:pt x="20281" y="40476"/>
                </a:lnTo>
                <a:lnTo>
                  <a:pt x="24951" y="38413"/>
                </a:lnTo>
                <a:lnTo>
                  <a:pt x="35219" y="33580"/>
                </a:lnTo>
                <a:lnTo>
                  <a:pt x="40625" y="30958"/>
                </a:lnTo>
                <a:lnTo>
                  <a:pt x="46133" y="29210"/>
                </a:lnTo>
                <a:lnTo>
                  <a:pt x="51711" y="28045"/>
                </a:lnTo>
                <a:lnTo>
                  <a:pt x="57334" y="27268"/>
                </a:lnTo>
                <a:lnTo>
                  <a:pt x="62988" y="25797"/>
                </a:lnTo>
                <a:lnTo>
                  <a:pt x="68662" y="23864"/>
                </a:lnTo>
                <a:lnTo>
                  <a:pt x="74350" y="21623"/>
                </a:lnTo>
                <a:lnTo>
                  <a:pt x="80999" y="20129"/>
                </a:lnTo>
                <a:lnTo>
                  <a:pt x="88290" y="19133"/>
                </a:lnTo>
                <a:lnTo>
                  <a:pt x="96008" y="18469"/>
                </a:lnTo>
                <a:lnTo>
                  <a:pt x="104010" y="17074"/>
                </a:lnTo>
                <a:lnTo>
                  <a:pt x="112203" y="15191"/>
                </a:lnTo>
                <a:lnTo>
                  <a:pt x="120522" y="12984"/>
                </a:lnTo>
                <a:lnTo>
                  <a:pt x="137386" y="7991"/>
                </a:lnTo>
                <a:lnTo>
                  <a:pt x="145883" y="5326"/>
                </a:lnTo>
                <a:lnTo>
                  <a:pt x="154405" y="3549"/>
                </a:lnTo>
                <a:lnTo>
                  <a:pt x="162945" y="2365"/>
                </a:lnTo>
                <a:lnTo>
                  <a:pt x="171495" y="1575"/>
                </a:lnTo>
                <a:lnTo>
                  <a:pt x="180052" y="1049"/>
                </a:lnTo>
                <a:lnTo>
                  <a:pt x="197181" y="464"/>
                </a:lnTo>
                <a:lnTo>
                  <a:pt x="225569" y="89"/>
                </a:lnTo>
                <a:lnTo>
                  <a:pt x="279638" y="0"/>
                </a:lnTo>
                <a:lnTo>
                  <a:pt x="285486" y="951"/>
                </a:lnTo>
                <a:lnTo>
                  <a:pt x="291289" y="2538"/>
                </a:lnTo>
                <a:lnTo>
                  <a:pt x="297063" y="4548"/>
                </a:lnTo>
                <a:lnTo>
                  <a:pt x="302817" y="5888"/>
                </a:lnTo>
                <a:lnTo>
                  <a:pt x="308558" y="6782"/>
                </a:lnTo>
                <a:lnTo>
                  <a:pt x="314291" y="7377"/>
                </a:lnTo>
                <a:lnTo>
                  <a:pt x="323200" y="8039"/>
                </a:lnTo>
                <a:lnTo>
                  <a:pt x="326909" y="8216"/>
                </a:lnTo>
                <a:lnTo>
                  <a:pt x="329382" y="9286"/>
                </a:lnTo>
                <a:lnTo>
                  <a:pt x="331031" y="10952"/>
                </a:lnTo>
                <a:lnTo>
                  <a:pt x="334328" y="1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71"/>
          <p:cNvSpPr/>
          <p:nvPr/>
        </p:nvSpPr>
        <p:spPr>
          <a:xfrm>
            <a:off x="2394584" y="3240405"/>
            <a:ext cx="59053" cy="282893"/>
          </a:xfrm>
          <a:custGeom>
            <a:avLst/>
            <a:gdLst/>
            <a:ahLst/>
            <a:cxnLst/>
            <a:rect l="0" t="0" r="0" b="0"/>
            <a:pathLst>
              <a:path w="59053" h="282893">
                <a:moveTo>
                  <a:pt x="0" y="0"/>
                </a:moveTo>
                <a:lnTo>
                  <a:pt x="15601" y="15600"/>
                </a:lnTo>
                <a:lnTo>
                  <a:pt x="17068" y="18020"/>
                </a:lnTo>
                <a:lnTo>
                  <a:pt x="18999" y="21538"/>
                </a:lnTo>
                <a:lnTo>
                  <a:pt x="21239" y="25789"/>
                </a:lnTo>
                <a:lnTo>
                  <a:pt x="23684" y="29575"/>
                </a:lnTo>
                <a:lnTo>
                  <a:pt x="26267" y="33051"/>
                </a:lnTo>
                <a:lnTo>
                  <a:pt x="28942" y="36322"/>
                </a:lnTo>
                <a:lnTo>
                  <a:pt x="31677" y="40407"/>
                </a:lnTo>
                <a:lnTo>
                  <a:pt x="34453" y="45035"/>
                </a:lnTo>
                <a:lnTo>
                  <a:pt x="37257" y="50026"/>
                </a:lnTo>
                <a:lnTo>
                  <a:pt x="42911" y="60651"/>
                </a:lnTo>
                <a:lnTo>
                  <a:pt x="45753" y="66151"/>
                </a:lnTo>
                <a:lnTo>
                  <a:pt x="47647" y="71723"/>
                </a:lnTo>
                <a:lnTo>
                  <a:pt x="48910" y="77343"/>
                </a:lnTo>
                <a:lnTo>
                  <a:pt x="49752" y="82994"/>
                </a:lnTo>
                <a:lnTo>
                  <a:pt x="51265" y="88667"/>
                </a:lnTo>
                <a:lnTo>
                  <a:pt x="53227" y="94354"/>
                </a:lnTo>
                <a:lnTo>
                  <a:pt x="55487" y="100050"/>
                </a:lnTo>
                <a:lnTo>
                  <a:pt x="56042" y="106705"/>
                </a:lnTo>
                <a:lnTo>
                  <a:pt x="55459" y="113999"/>
                </a:lnTo>
                <a:lnTo>
                  <a:pt x="54118" y="121719"/>
                </a:lnTo>
                <a:lnTo>
                  <a:pt x="54176" y="128771"/>
                </a:lnTo>
                <a:lnTo>
                  <a:pt x="55168" y="135377"/>
                </a:lnTo>
                <a:lnTo>
                  <a:pt x="56781" y="141686"/>
                </a:lnTo>
                <a:lnTo>
                  <a:pt x="57857" y="147797"/>
                </a:lnTo>
                <a:lnTo>
                  <a:pt x="58574" y="153776"/>
                </a:lnTo>
                <a:lnTo>
                  <a:pt x="59052" y="159668"/>
                </a:lnTo>
                <a:lnTo>
                  <a:pt x="54608" y="165500"/>
                </a:lnTo>
                <a:lnTo>
                  <a:pt x="46883" y="171293"/>
                </a:lnTo>
                <a:lnTo>
                  <a:pt x="36971" y="177060"/>
                </a:lnTo>
                <a:lnTo>
                  <a:pt x="31315" y="182810"/>
                </a:lnTo>
                <a:lnTo>
                  <a:pt x="28497" y="188548"/>
                </a:lnTo>
                <a:lnTo>
                  <a:pt x="27570" y="194279"/>
                </a:lnTo>
                <a:lnTo>
                  <a:pt x="26953" y="199052"/>
                </a:lnTo>
                <a:lnTo>
                  <a:pt x="26267" y="206895"/>
                </a:lnTo>
                <a:lnTo>
                  <a:pt x="26084" y="211272"/>
                </a:lnTo>
                <a:lnTo>
                  <a:pt x="25826" y="225582"/>
                </a:lnTo>
                <a:lnTo>
                  <a:pt x="25719" y="259997"/>
                </a:lnTo>
                <a:lnTo>
                  <a:pt x="24766" y="262866"/>
                </a:lnTo>
                <a:lnTo>
                  <a:pt x="23178" y="265732"/>
                </a:lnTo>
                <a:lnTo>
                  <a:pt x="21167" y="268594"/>
                </a:lnTo>
                <a:lnTo>
                  <a:pt x="19827" y="271455"/>
                </a:lnTo>
                <a:lnTo>
                  <a:pt x="18337" y="277174"/>
                </a:lnTo>
                <a:lnTo>
                  <a:pt x="17499" y="281198"/>
                </a:lnTo>
                <a:lnTo>
                  <a:pt x="16428" y="281763"/>
                </a:lnTo>
                <a:lnTo>
                  <a:pt x="14762" y="282139"/>
                </a:lnTo>
                <a:lnTo>
                  <a:pt x="8573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72"/>
          <p:cNvSpPr/>
          <p:nvPr/>
        </p:nvSpPr>
        <p:spPr>
          <a:xfrm>
            <a:off x="1443037" y="3797617"/>
            <a:ext cx="197168" cy="17041"/>
          </a:xfrm>
          <a:custGeom>
            <a:avLst/>
            <a:gdLst/>
            <a:ahLst/>
            <a:cxnLst/>
            <a:rect l="0" t="0" r="0" b="0"/>
            <a:pathLst>
              <a:path w="197168" h="17041">
                <a:moveTo>
                  <a:pt x="0" y="0"/>
                </a:moveTo>
                <a:lnTo>
                  <a:pt x="0" y="8220"/>
                </a:lnTo>
                <a:lnTo>
                  <a:pt x="4551" y="8468"/>
                </a:lnTo>
                <a:lnTo>
                  <a:pt x="6844" y="9455"/>
                </a:lnTo>
                <a:lnTo>
                  <a:pt x="9325" y="11066"/>
                </a:lnTo>
                <a:lnTo>
                  <a:pt x="11932" y="13093"/>
                </a:lnTo>
                <a:lnTo>
                  <a:pt x="14622" y="14443"/>
                </a:lnTo>
                <a:lnTo>
                  <a:pt x="17368" y="15344"/>
                </a:lnTo>
                <a:lnTo>
                  <a:pt x="20151" y="15944"/>
                </a:lnTo>
                <a:lnTo>
                  <a:pt x="23912" y="16345"/>
                </a:lnTo>
                <a:lnTo>
                  <a:pt x="28324" y="16611"/>
                </a:lnTo>
                <a:lnTo>
                  <a:pt x="37353" y="16908"/>
                </a:lnTo>
                <a:lnTo>
                  <a:pt x="44541" y="17040"/>
                </a:lnTo>
                <a:lnTo>
                  <a:pt x="48744" y="16123"/>
                </a:lnTo>
                <a:lnTo>
                  <a:pt x="53451" y="14558"/>
                </a:lnTo>
                <a:lnTo>
                  <a:pt x="58494" y="12563"/>
                </a:lnTo>
                <a:lnTo>
                  <a:pt x="63761" y="11233"/>
                </a:lnTo>
                <a:lnTo>
                  <a:pt x="69177" y="10346"/>
                </a:lnTo>
                <a:lnTo>
                  <a:pt x="74693" y="9755"/>
                </a:lnTo>
                <a:lnTo>
                  <a:pt x="81228" y="9361"/>
                </a:lnTo>
                <a:lnTo>
                  <a:pt x="96109" y="8923"/>
                </a:lnTo>
                <a:lnTo>
                  <a:pt x="103125" y="7854"/>
                </a:lnTo>
                <a:lnTo>
                  <a:pt x="109707" y="6188"/>
                </a:lnTo>
                <a:lnTo>
                  <a:pt x="116001" y="4126"/>
                </a:lnTo>
                <a:lnTo>
                  <a:pt x="122101" y="2751"/>
                </a:lnTo>
                <a:lnTo>
                  <a:pt x="128073" y="1834"/>
                </a:lnTo>
                <a:lnTo>
                  <a:pt x="133960" y="1223"/>
                </a:lnTo>
                <a:lnTo>
                  <a:pt x="139789" y="815"/>
                </a:lnTo>
                <a:lnTo>
                  <a:pt x="145580" y="543"/>
                </a:lnTo>
                <a:lnTo>
                  <a:pt x="157095" y="241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73"/>
          <p:cNvSpPr/>
          <p:nvPr/>
        </p:nvSpPr>
        <p:spPr>
          <a:xfrm>
            <a:off x="1468754" y="3857625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0"/>
                </a:lnTo>
                <a:lnTo>
                  <a:pt x="14622" y="7778"/>
                </a:lnTo>
                <a:lnTo>
                  <a:pt x="17369" y="8042"/>
                </a:lnTo>
                <a:lnTo>
                  <a:pt x="20152" y="8219"/>
                </a:lnTo>
                <a:lnTo>
                  <a:pt x="25784" y="8415"/>
                </a:lnTo>
                <a:lnTo>
                  <a:pt x="36850" y="8525"/>
                </a:lnTo>
                <a:lnTo>
                  <a:pt x="83265" y="8571"/>
                </a:lnTo>
                <a:lnTo>
                  <a:pt x="88848" y="7619"/>
                </a:lnTo>
                <a:lnTo>
                  <a:pt x="94475" y="6032"/>
                </a:lnTo>
                <a:lnTo>
                  <a:pt x="100131" y="4021"/>
                </a:lnTo>
                <a:lnTo>
                  <a:pt x="106759" y="2681"/>
                </a:lnTo>
                <a:lnTo>
                  <a:pt x="114035" y="1787"/>
                </a:lnTo>
                <a:lnTo>
                  <a:pt x="127835" y="794"/>
                </a:lnTo>
                <a:lnTo>
                  <a:pt x="137143" y="353"/>
                </a:lnTo>
                <a:lnTo>
                  <a:pt x="156840" y="104"/>
                </a:lnTo>
                <a:lnTo>
                  <a:pt x="176223" y="31"/>
                </a:lnTo>
                <a:lnTo>
                  <a:pt x="182252" y="973"/>
                </a:lnTo>
                <a:lnTo>
                  <a:pt x="188177" y="2554"/>
                </a:lnTo>
                <a:lnTo>
                  <a:pt x="194031" y="4560"/>
                </a:lnTo>
                <a:lnTo>
                  <a:pt x="199839" y="5897"/>
                </a:lnTo>
                <a:lnTo>
                  <a:pt x="205616" y="6789"/>
                </a:lnTo>
                <a:lnTo>
                  <a:pt x="22288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74"/>
          <p:cNvSpPr/>
          <p:nvPr/>
        </p:nvSpPr>
        <p:spPr>
          <a:xfrm>
            <a:off x="1974532" y="379761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115971" y="17145"/>
                </a:lnTo>
                <a:lnTo>
                  <a:pt x="122081" y="16192"/>
                </a:lnTo>
                <a:lnTo>
                  <a:pt x="128060" y="14605"/>
                </a:lnTo>
                <a:lnTo>
                  <a:pt x="133951" y="12595"/>
                </a:lnTo>
                <a:lnTo>
                  <a:pt x="139783" y="11253"/>
                </a:lnTo>
                <a:lnTo>
                  <a:pt x="145576" y="10360"/>
                </a:lnTo>
                <a:lnTo>
                  <a:pt x="151343" y="9764"/>
                </a:lnTo>
                <a:lnTo>
                  <a:pt x="158045" y="9367"/>
                </a:lnTo>
                <a:lnTo>
                  <a:pt x="173112" y="8925"/>
                </a:lnTo>
                <a:lnTo>
                  <a:pt x="188558" y="8677"/>
                </a:lnTo>
                <a:lnTo>
                  <a:pt x="193333" y="7690"/>
                </a:lnTo>
                <a:lnTo>
                  <a:pt x="198421" y="6079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75"/>
          <p:cNvSpPr/>
          <p:nvPr/>
        </p:nvSpPr>
        <p:spPr>
          <a:xfrm>
            <a:off x="2377439" y="3694747"/>
            <a:ext cx="25719" cy="240031"/>
          </a:xfrm>
          <a:custGeom>
            <a:avLst/>
            <a:gdLst/>
            <a:ahLst/>
            <a:cxnLst/>
            <a:rect l="0" t="0" r="0" b="0"/>
            <a:pathLst>
              <a:path w="25719" h="24003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0"/>
                </a:lnTo>
                <a:lnTo>
                  <a:pt x="8220" y="7381"/>
                </a:lnTo>
                <a:lnTo>
                  <a:pt x="8468" y="12770"/>
                </a:lnTo>
                <a:lnTo>
                  <a:pt x="9456" y="15181"/>
                </a:lnTo>
                <a:lnTo>
                  <a:pt x="11066" y="17741"/>
                </a:lnTo>
                <a:lnTo>
                  <a:pt x="13093" y="20400"/>
                </a:lnTo>
                <a:lnTo>
                  <a:pt x="14444" y="24077"/>
                </a:lnTo>
                <a:lnTo>
                  <a:pt x="15344" y="28434"/>
                </a:lnTo>
                <a:lnTo>
                  <a:pt x="15945" y="33244"/>
                </a:lnTo>
                <a:lnTo>
                  <a:pt x="17297" y="38355"/>
                </a:lnTo>
                <a:lnTo>
                  <a:pt x="19152" y="43668"/>
                </a:lnTo>
                <a:lnTo>
                  <a:pt x="21341" y="49114"/>
                </a:lnTo>
                <a:lnTo>
                  <a:pt x="22800" y="54650"/>
                </a:lnTo>
                <a:lnTo>
                  <a:pt x="23773" y="60246"/>
                </a:lnTo>
                <a:lnTo>
                  <a:pt x="24421" y="65881"/>
                </a:lnTo>
                <a:lnTo>
                  <a:pt x="23901" y="71544"/>
                </a:lnTo>
                <a:lnTo>
                  <a:pt x="22602" y="77223"/>
                </a:lnTo>
                <a:lnTo>
                  <a:pt x="20783" y="82915"/>
                </a:lnTo>
                <a:lnTo>
                  <a:pt x="19570" y="89566"/>
                </a:lnTo>
                <a:lnTo>
                  <a:pt x="18762" y="96859"/>
                </a:lnTo>
                <a:lnTo>
                  <a:pt x="18223" y="104577"/>
                </a:lnTo>
                <a:lnTo>
                  <a:pt x="17864" y="111628"/>
                </a:lnTo>
                <a:lnTo>
                  <a:pt x="17465" y="124543"/>
                </a:lnTo>
                <a:lnTo>
                  <a:pt x="17240" y="142523"/>
                </a:lnTo>
                <a:lnTo>
                  <a:pt x="18161" y="148356"/>
                </a:lnTo>
                <a:lnTo>
                  <a:pt x="19728" y="154149"/>
                </a:lnTo>
                <a:lnTo>
                  <a:pt x="21725" y="159916"/>
                </a:lnTo>
                <a:lnTo>
                  <a:pt x="23055" y="165666"/>
                </a:lnTo>
                <a:lnTo>
                  <a:pt x="23943" y="171404"/>
                </a:lnTo>
                <a:lnTo>
                  <a:pt x="24535" y="177134"/>
                </a:lnTo>
                <a:lnTo>
                  <a:pt x="24929" y="182860"/>
                </a:lnTo>
                <a:lnTo>
                  <a:pt x="25192" y="188581"/>
                </a:lnTo>
                <a:lnTo>
                  <a:pt x="25484" y="200019"/>
                </a:lnTo>
                <a:lnTo>
                  <a:pt x="25718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76"/>
          <p:cNvSpPr/>
          <p:nvPr/>
        </p:nvSpPr>
        <p:spPr>
          <a:xfrm>
            <a:off x="1245869" y="4174807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0" y="17498"/>
                </a:lnTo>
                <a:lnTo>
                  <a:pt x="6844" y="17215"/>
                </a:lnTo>
                <a:lnTo>
                  <a:pt x="100026" y="17145"/>
                </a:lnTo>
                <a:lnTo>
                  <a:pt x="105737" y="16193"/>
                </a:lnTo>
                <a:lnTo>
                  <a:pt x="111449" y="14605"/>
                </a:lnTo>
                <a:lnTo>
                  <a:pt x="117162" y="12594"/>
                </a:lnTo>
                <a:lnTo>
                  <a:pt x="123828" y="11254"/>
                </a:lnTo>
                <a:lnTo>
                  <a:pt x="131130" y="10360"/>
                </a:lnTo>
                <a:lnTo>
                  <a:pt x="138855" y="9764"/>
                </a:lnTo>
                <a:lnTo>
                  <a:pt x="144958" y="8415"/>
                </a:lnTo>
                <a:lnTo>
                  <a:pt x="149979" y="6562"/>
                </a:lnTo>
                <a:lnTo>
                  <a:pt x="154278" y="4375"/>
                </a:lnTo>
                <a:lnTo>
                  <a:pt x="159050" y="2917"/>
                </a:lnTo>
                <a:lnTo>
                  <a:pt x="164136" y="1945"/>
                </a:lnTo>
                <a:lnTo>
                  <a:pt x="169432" y="1297"/>
                </a:lnTo>
                <a:lnTo>
                  <a:pt x="175820" y="864"/>
                </a:lnTo>
                <a:lnTo>
                  <a:pt x="182936" y="576"/>
                </a:lnTo>
                <a:lnTo>
                  <a:pt x="205787" y="114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77"/>
          <p:cNvSpPr/>
          <p:nvPr/>
        </p:nvSpPr>
        <p:spPr>
          <a:xfrm>
            <a:off x="1271587" y="4251960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74343" y="25717"/>
                </a:lnTo>
                <a:lnTo>
                  <a:pt x="80042" y="24765"/>
                </a:lnTo>
                <a:lnTo>
                  <a:pt x="85746" y="23177"/>
                </a:lnTo>
                <a:lnTo>
                  <a:pt x="91454" y="21166"/>
                </a:lnTo>
                <a:lnTo>
                  <a:pt x="98117" y="19826"/>
                </a:lnTo>
                <a:lnTo>
                  <a:pt x="105416" y="18932"/>
                </a:lnTo>
                <a:lnTo>
                  <a:pt x="113140" y="18336"/>
                </a:lnTo>
                <a:lnTo>
                  <a:pt x="120194" y="16987"/>
                </a:lnTo>
                <a:lnTo>
                  <a:pt x="126802" y="15134"/>
                </a:lnTo>
                <a:lnTo>
                  <a:pt x="133112" y="12947"/>
                </a:lnTo>
                <a:lnTo>
                  <a:pt x="139224" y="11489"/>
                </a:lnTo>
                <a:lnTo>
                  <a:pt x="145203" y="10517"/>
                </a:lnTo>
                <a:lnTo>
                  <a:pt x="151095" y="9869"/>
                </a:lnTo>
                <a:lnTo>
                  <a:pt x="157880" y="9436"/>
                </a:lnTo>
                <a:lnTo>
                  <a:pt x="165261" y="9148"/>
                </a:lnTo>
                <a:lnTo>
                  <a:pt x="173039" y="8957"/>
                </a:lnTo>
                <a:lnTo>
                  <a:pt x="180129" y="7876"/>
                </a:lnTo>
                <a:lnTo>
                  <a:pt x="186761" y="6203"/>
                </a:lnTo>
                <a:lnTo>
                  <a:pt x="193087" y="4135"/>
                </a:lnTo>
                <a:lnTo>
                  <a:pt x="200162" y="2757"/>
                </a:lnTo>
                <a:lnTo>
                  <a:pt x="207737" y="1838"/>
                </a:lnTo>
                <a:lnTo>
                  <a:pt x="215644" y="1225"/>
                </a:lnTo>
                <a:lnTo>
                  <a:pt x="222820" y="817"/>
                </a:lnTo>
                <a:lnTo>
                  <a:pt x="235873" y="363"/>
                </a:lnTo>
                <a:lnTo>
                  <a:pt x="263036" y="47"/>
                </a:lnTo>
                <a:lnTo>
                  <a:pt x="2743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78"/>
          <p:cNvSpPr/>
          <p:nvPr/>
        </p:nvSpPr>
        <p:spPr>
          <a:xfrm>
            <a:off x="1717357" y="4071937"/>
            <a:ext cx="68581" cy="265749"/>
          </a:xfrm>
          <a:custGeom>
            <a:avLst/>
            <a:gdLst/>
            <a:ahLst/>
            <a:cxnLst/>
            <a:rect l="0" t="0" r="0" b="0"/>
            <a:pathLst>
              <a:path w="68581" h="26574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6844"/>
                </a:lnTo>
                <a:lnTo>
                  <a:pt x="10583" y="9325"/>
                </a:lnTo>
                <a:lnTo>
                  <a:pt x="12770" y="11932"/>
                </a:lnTo>
                <a:lnTo>
                  <a:pt x="14228" y="15575"/>
                </a:lnTo>
                <a:lnTo>
                  <a:pt x="15201" y="19908"/>
                </a:lnTo>
                <a:lnTo>
                  <a:pt x="15849" y="24702"/>
                </a:lnTo>
                <a:lnTo>
                  <a:pt x="17233" y="29803"/>
                </a:lnTo>
                <a:lnTo>
                  <a:pt x="19109" y="35109"/>
                </a:lnTo>
                <a:lnTo>
                  <a:pt x="21312" y="40551"/>
                </a:lnTo>
                <a:lnTo>
                  <a:pt x="22780" y="46084"/>
                </a:lnTo>
                <a:lnTo>
                  <a:pt x="23759" y="51677"/>
                </a:lnTo>
                <a:lnTo>
                  <a:pt x="24412" y="57312"/>
                </a:lnTo>
                <a:lnTo>
                  <a:pt x="24847" y="62973"/>
                </a:lnTo>
                <a:lnTo>
                  <a:pt x="25137" y="68652"/>
                </a:lnTo>
                <a:lnTo>
                  <a:pt x="25459" y="80042"/>
                </a:lnTo>
                <a:lnTo>
                  <a:pt x="25603" y="91454"/>
                </a:lnTo>
                <a:lnTo>
                  <a:pt x="26594" y="98117"/>
                </a:lnTo>
                <a:lnTo>
                  <a:pt x="28207" y="105416"/>
                </a:lnTo>
                <a:lnTo>
                  <a:pt x="30234" y="113140"/>
                </a:lnTo>
                <a:lnTo>
                  <a:pt x="32539" y="120194"/>
                </a:lnTo>
                <a:lnTo>
                  <a:pt x="35027" y="126802"/>
                </a:lnTo>
                <a:lnTo>
                  <a:pt x="37639" y="133112"/>
                </a:lnTo>
                <a:lnTo>
                  <a:pt x="39380" y="140176"/>
                </a:lnTo>
                <a:lnTo>
                  <a:pt x="40541" y="147744"/>
                </a:lnTo>
                <a:lnTo>
                  <a:pt x="41315" y="155646"/>
                </a:lnTo>
                <a:lnTo>
                  <a:pt x="41831" y="162819"/>
                </a:lnTo>
                <a:lnTo>
                  <a:pt x="42175" y="169506"/>
                </a:lnTo>
                <a:lnTo>
                  <a:pt x="42557" y="182016"/>
                </a:lnTo>
                <a:lnTo>
                  <a:pt x="42727" y="193926"/>
                </a:lnTo>
                <a:lnTo>
                  <a:pt x="43724" y="199769"/>
                </a:lnTo>
                <a:lnTo>
                  <a:pt x="45342" y="205570"/>
                </a:lnTo>
                <a:lnTo>
                  <a:pt x="47373" y="211341"/>
                </a:lnTo>
                <a:lnTo>
                  <a:pt x="48727" y="217094"/>
                </a:lnTo>
                <a:lnTo>
                  <a:pt x="49630" y="222834"/>
                </a:lnTo>
                <a:lnTo>
                  <a:pt x="50232" y="228566"/>
                </a:lnTo>
                <a:lnTo>
                  <a:pt x="51585" y="233340"/>
                </a:lnTo>
                <a:lnTo>
                  <a:pt x="53440" y="237475"/>
                </a:lnTo>
                <a:lnTo>
                  <a:pt x="55629" y="241184"/>
                </a:lnTo>
                <a:lnTo>
                  <a:pt x="58041" y="244609"/>
                </a:lnTo>
                <a:lnTo>
                  <a:pt x="60602" y="247845"/>
                </a:lnTo>
                <a:lnTo>
                  <a:pt x="63261" y="250955"/>
                </a:lnTo>
                <a:lnTo>
                  <a:pt x="65034" y="253981"/>
                </a:lnTo>
                <a:lnTo>
                  <a:pt x="67004" y="259883"/>
                </a:lnTo>
                <a:lnTo>
                  <a:pt x="68580" y="2657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>
            <a:off x="2908970" y="4337698"/>
            <a:ext cx="1217260" cy="1534465"/>
            <a:chOff x="2908970" y="4337698"/>
            <a:chExt cx="1217260" cy="1534465"/>
          </a:xfrm>
        </p:grpSpPr>
        <p:sp>
          <p:nvSpPr>
            <p:cNvPr id="124" name="SMARTPenAnnotation279"/>
            <p:cNvSpPr/>
            <p:nvPr/>
          </p:nvSpPr>
          <p:spPr>
            <a:xfrm>
              <a:off x="2908970" y="4337698"/>
              <a:ext cx="1001210" cy="608496"/>
            </a:xfrm>
            <a:custGeom>
              <a:avLst/>
              <a:gdLst/>
              <a:ahLst/>
              <a:cxnLst/>
              <a:rect l="0" t="0" r="0" b="0"/>
              <a:pathLst>
                <a:path w="1001210" h="608496">
                  <a:moveTo>
                    <a:pt x="137124" y="51422"/>
                  </a:moveTo>
                  <a:lnTo>
                    <a:pt x="128023" y="51422"/>
                  </a:lnTo>
                  <a:lnTo>
                    <a:pt x="125342" y="50469"/>
                  </a:lnTo>
                  <a:lnTo>
                    <a:pt x="123554" y="48881"/>
                  </a:lnTo>
                  <a:lnTo>
                    <a:pt x="120685" y="44041"/>
                  </a:lnTo>
                  <a:lnTo>
                    <a:pt x="119498" y="43644"/>
                  </a:lnTo>
                  <a:lnTo>
                    <a:pt x="97033" y="42870"/>
                  </a:lnTo>
                  <a:lnTo>
                    <a:pt x="82821" y="42852"/>
                  </a:lnTo>
                  <a:lnTo>
                    <a:pt x="80919" y="43803"/>
                  </a:lnTo>
                  <a:lnTo>
                    <a:pt x="79652" y="45391"/>
                  </a:lnTo>
                  <a:lnTo>
                    <a:pt x="78807" y="47401"/>
                  </a:lnTo>
                  <a:lnTo>
                    <a:pt x="73067" y="54781"/>
                  </a:lnTo>
                  <a:lnTo>
                    <a:pt x="57010" y="71468"/>
                  </a:lnTo>
                  <a:lnTo>
                    <a:pt x="45664" y="83815"/>
                  </a:lnTo>
                  <a:lnTo>
                    <a:pt x="39960" y="93124"/>
                  </a:lnTo>
                  <a:lnTo>
                    <a:pt x="36791" y="106151"/>
                  </a:lnTo>
                  <a:lnTo>
                    <a:pt x="35945" y="113625"/>
                  </a:lnTo>
                  <a:lnTo>
                    <a:pt x="33476" y="120513"/>
                  </a:lnTo>
                  <a:lnTo>
                    <a:pt x="21853" y="140262"/>
                  </a:lnTo>
                  <a:lnTo>
                    <a:pt x="15090" y="155676"/>
                  </a:lnTo>
                  <a:lnTo>
                    <a:pt x="11450" y="169512"/>
                  </a:lnTo>
                  <a:lnTo>
                    <a:pt x="8879" y="182964"/>
                  </a:lnTo>
                  <a:lnTo>
                    <a:pt x="4562" y="198467"/>
                  </a:lnTo>
                  <a:lnTo>
                    <a:pt x="2008" y="214883"/>
                  </a:lnTo>
                  <a:lnTo>
                    <a:pt x="872" y="231704"/>
                  </a:lnTo>
                  <a:lnTo>
                    <a:pt x="368" y="248705"/>
                  </a:lnTo>
                  <a:lnTo>
                    <a:pt x="0" y="295483"/>
                  </a:lnTo>
                  <a:lnTo>
                    <a:pt x="2520" y="310389"/>
                  </a:lnTo>
                  <a:lnTo>
                    <a:pt x="6815" y="326538"/>
                  </a:lnTo>
                  <a:lnTo>
                    <a:pt x="11899" y="343241"/>
                  </a:lnTo>
                  <a:lnTo>
                    <a:pt x="17334" y="357649"/>
                  </a:lnTo>
                  <a:lnTo>
                    <a:pt x="25748" y="376471"/>
                  </a:lnTo>
                  <a:lnTo>
                    <a:pt x="28584" y="382421"/>
                  </a:lnTo>
                  <a:lnTo>
                    <a:pt x="31734" y="396652"/>
                  </a:lnTo>
                  <a:lnTo>
                    <a:pt x="32574" y="404448"/>
                  </a:lnTo>
                  <a:lnTo>
                    <a:pt x="35039" y="411550"/>
                  </a:lnTo>
                  <a:lnTo>
                    <a:pt x="42858" y="424522"/>
                  </a:lnTo>
                  <a:lnTo>
                    <a:pt x="57970" y="442534"/>
                  </a:lnTo>
                  <a:lnTo>
                    <a:pt x="74513" y="459936"/>
                  </a:lnTo>
                  <a:lnTo>
                    <a:pt x="108572" y="494325"/>
                  </a:lnTo>
                  <a:lnTo>
                    <a:pt x="130252" y="511476"/>
                  </a:lnTo>
                  <a:lnTo>
                    <a:pt x="154773" y="528623"/>
                  </a:lnTo>
                  <a:lnTo>
                    <a:pt x="180136" y="541218"/>
                  </a:lnTo>
                  <a:lnTo>
                    <a:pt x="214306" y="559898"/>
                  </a:lnTo>
                  <a:lnTo>
                    <a:pt x="240003" y="570593"/>
                  </a:lnTo>
                  <a:lnTo>
                    <a:pt x="265715" y="579794"/>
                  </a:lnTo>
                  <a:lnTo>
                    <a:pt x="292383" y="587601"/>
                  </a:lnTo>
                  <a:lnTo>
                    <a:pt x="323039" y="591289"/>
                  </a:lnTo>
                  <a:lnTo>
                    <a:pt x="351595" y="597992"/>
                  </a:lnTo>
                  <a:lnTo>
                    <a:pt x="372780" y="603269"/>
                  </a:lnTo>
                  <a:lnTo>
                    <a:pt x="394895" y="606250"/>
                  </a:lnTo>
                  <a:lnTo>
                    <a:pt x="417425" y="607574"/>
                  </a:lnTo>
                  <a:lnTo>
                    <a:pt x="440137" y="608163"/>
                  </a:lnTo>
                  <a:lnTo>
                    <a:pt x="474345" y="608495"/>
                  </a:lnTo>
                  <a:lnTo>
                    <a:pt x="497185" y="606032"/>
                  </a:lnTo>
                  <a:lnTo>
                    <a:pt x="519084" y="601762"/>
                  </a:lnTo>
                  <a:lnTo>
                    <a:pt x="548430" y="594957"/>
                  </a:lnTo>
                  <a:lnTo>
                    <a:pt x="581785" y="591564"/>
                  </a:lnTo>
                  <a:lnTo>
                    <a:pt x="607801" y="587395"/>
                  </a:lnTo>
                  <a:lnTo>
                    <a:pt x="630159" y="579827"/>
                  </a:lnTo>
                  <a:lnTo>
                    <a:pt x="661351" y="567396"/>
                  </a:lnTo>
                  <a:lnTo>
                    <a:pt x="683487" y="559826"/>
                  </a:lnTo>
                  <a:lnTo>
                    <a:pt x="706025" y="550112"/>
                  </a:lnTo>
                  <a:lnTo>
                    <a:pt x="728742" y="539444"/>
                  </a:lnTo>
                  <a:lnTo>
                    <a:pt x="774370" y="517073"/>
                  </a:lnTo>
                  <a:lnTo>
                    <a:pt x="794677" y="503170"/>
                  </a:lnTo>
                  <a:lnTo>
                    <a:pt x="813227" y="488419"/>
                  </a:lnTo>
                  <a:lnTo>
                    <a:pt x="840689" y="469404"/>
                  </a:lnTo>
                  <a:lnTo>
                    <a:pt x="870627" y="451705"/>
                  </a:lnTo>
                  <a:lnTo>
                    <a:pt x="893362" y="433444"/>
                  </a:lnTo>
                  <a:lnTo>
                    <a:pt x="909475" y="418377"/>
                  </a:lnTo>
                  <a:lnTo>
                    <a:pt x="930061" y="398380"/>
                  </a:lnTo>
                  <a:lnTo>
                    <a:pt x="942296" y="383743"/>
                  </a:lnTo>
                  <a:lnTo>
                    <a:pt x="954084" y="368665"/>
                  </a:lnTo>
                  <a:lnTo>
                    <a:pt x="965672" y="355613"/>
                  </a:lnTo>
                  <a:lnTo>
                    <a:pt x="974633" y="340923"/>
                  </a:lnTo>
                  <a:lnTo>
                    <a:pt x="985033" y="319127"/>
                  </a:lnTo>
                  <a:lnTo>
                    <a:pt x="991175" y="305656"/>
                  </a:lnTo>
                  <a:lnTo>
                    <a:pt x="997080" y="290145"/>
                  </a:lnTo>
                  <a:lnTo>
                    <a:pt x="1000340" y="276266"/>
                  </a:lnTo>
                  <a:lnTo>
                    <a:pt x="1001209" y="269898"/>
                  </a:lnTo>
                  <a:lnTo>
                    <a:pt x="999634" y="255202"/>
                  </a:lnTo>
                  <a:lnTo>
                    <a:pt x="995760" y="240098"/>
                  </a:lnTo>
                  <a:lnTo>
                    <a:pt x="990862" y="227035"/>
                  </a:lnTo>
                  <a:lnTo>
                    <a:pt x="985511" y="212340"/>
                  </a:lnTo>
                  <a:lnTo>
                    <a:pt x="979005" y="197236"/>
                  </a:lnTo>
                  <a:lnTo>
                    <a:pt x="969764" y="184173"/>
                  </a:lnTo>
                  <a:lnTo>
                    <a:pt x="953851" y="166109"/>
                  </a:lnTo>
                  <a:lnTo>
                    <a:pt x="932520" y="148692"/>
                  </a:lnTo>
                  <a:lnTo>
                    <a:pt x="916401" y="134658"/>
                  </a:lnTo>
                  <a:lnTo>
                    <a:pt x="900664" y="119848"/>
                  </a:lnTo>
                  <a:lnTo>
                    <a:pt x="880143" y="101753"/>
                  </a:lnTo>
                  <a:lnTo>
                    <a:pt x="855435" y="88983"/>
                  </a:lnTo>
                  <a:lnTo>
                    <a:pt x="825360" y="73557"/>
                  </a:lnTo>
                  <a:lnTo>
                    <a:pt x="796976" y="56922"/>
                  </a:lnTo>
                  <a:lnTo>
                    <a:pt x="775832" y="45611"/>
                  </a:lnTo>
                  <a:lnTo>
                    <a:pt x="753734" y="36774"/>
                  </a:lnTo>
                  <a:lnTo>
                    <a:pt x="731213" y="29672"/>
                  </a:lnTo>
                  <a:lnTo>
                    <a:pt x="708504" y="23340"/>
                  </a:lnTo>
                  <a:lnTo>
                    <a:pt x="683171" y="17351"/>
                  </a:lnTo>
                  <a:lnTo>
                    <a:pt x="656989" y="11514"/>
                  </a:lnTo>
                  <a:lnTo>
                    <a:pt x="632653" y="5745"/>
                  </a:lnTo>
                  <a:lnTo>
                    <a:pt x="606597" y="2546"/>
                  </a:lnTo>
                  <a:lnTo>
                    <a:pt x="579141" y="1124"/>
                  </a:lnTo>
                  <a:lnTo>
                    <a:pt x="551064" y="492"/>
                  </a:lnTo>
                  <a:lnTo>
                    <a:pt x="435634" y="0"/>
                  </a:lnTo>
                  <a:lnTo>
                    <a:pt x="412035" y="2532"/>
                  </a:lnTo>
                  <a:lnTo>
                    <a:pt x="387895" y="5881"/>
                  </a:lnTo>
                  <a:lnTo>
                    <a:pt x="361290" y="7369"/>
                  </a:lnTo>
                  <a:lnTo>
                    <a:pt x="336131" y="10570"/>
                  </a:lnTo>
                  <a:lnTo>
                    <a:pt x="312250" y="14215"/>
                  </a:lnTo>
                  <a:lnTo>
                    <a:pt x="288935" y="15835"/>
                  </a:lnTo>
                  <a:lnTo>
                    <a:pt x="265874" y="19096"/>
                  </a:lnTo>
                  <a:lnTo>
                    <a:pt x="242924" y="23719"/>
                  </a:lnTo>
                  <a:lnTo>
                    <a:pt x="220024" y="28949"/>
                  </a:lnTo>
                  <a:lnTo>
                    <a:pt x="190262" y="37249"/>
                  </a:lnTo>
                  <a:lnTo>
                    <a:pt x="163346" y="45741"/>
                  </a:lnTo>
                  <a:lnTo>
                    <a:pt x="135495" y="57144"/>
                  </a:lnTo>
                  <a:lnTo>
                    <a:pt x="109110" y="68568"/>
                  </a:lnTo>
                  <a:lnTo>
                    <a:pt x="95146" y="74282"/>
                  </a:lnTo>
                  <a:lnTo>
                    <a:pt x="81930" y="82854"/>
                  </a:lnTo>
                  <a:lnTo>
                    <a:pt x="71981" y="90474"/>
                  </a:lnTo>
                  <a:lnTo>
                    <a:pt x="59972" y="942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SMARTPenAnnotation280"/>
            <p:cNvSpPr/>
            <p:nvPr/>
          </p:nvSpPr>
          <p:spPr>
            <a:xfrm>
              <a:off x="3037553" y="5083492"/>
              <a:ext cx="196772" cy="480061"/>
            </a:xfrm>
            <a:custGeom>
              <a:avLst/>
              <a:gdLst/>
              <a:ahLst/>
              <a:cxnLst/>
              <a:rect l="0" t="0" r="0" b="0"/>
              <a:pathLst>
                <a:path w="196772" h="480061">
                  <a:moveTo>
                    <a:pt x="17114" y="0"/>
                  </a:moveTo>
                  <a:lnTo>
                    <a:pt x="8646" y="0"/>
                  </a:lnTo>
                  <a:lnTo>
                    <a:pt x="8573" y="4551"/>
                  </a:lnTo>
                  <a:lnTo>
                    <a:pt x="7610" y="6844"/>
                  </a:lnTo>
                  <a:lnTo>
                    <a:pt x="2656" y="14622"/>
                  </a:lnTo>
                  <a:lnTo>
                    <a:pt x="1163" y="20151"/>
                  </a:lnTo>
                  <a:lnTo>
                    <a:pt x="323" y="33170"/>
                  </a:lnTo>
                  <a:lnTo>
                    <a:pt x="74" y="49092"/>
                  </a:lnTo>
                  <a:lnTo>
                    <a:pt x="0" y="61324"/>
                  </a:lnTo>
                  <a:lnTo>
                    <a:pt x="2523" y="70436"/>
                  </a:lnTo>
                  <a:lnTo>
                    <a:pt x="4529" y="75532"/>
                  </a:lnTo>
                  <a:lnTo>
                    <a:pt x="6758" y="88815"/>
                  </a:lnTo>
                  <a:lnTo>
                    <a:pt x="8702" y="103291"/>
                  </a:lnTo>
                  <a:lnTo>
                    <a:pt x="12740" y="116075"/>
                  </a:lnTo>
                  <a:lnTo>
                    <a:pt x="15170" y="128106"/>
                  </a:lnTo>
                  <a:lnTo>
                    <a:pt x="16250" y="139804"/>
                  </a:lnTo>
                  <a:lnTo>
                    <a:pt x="16730" y="151353"/>
                  </a:lnTo>
                  <a:lnTo>
                    <a:pt x="17811" y="156147"/>
                  </a:lnTo>
                  <a:lnTo>
                    <a:pt x="22930" y="168398"/>
                  </a:lnTo>
                  <a:lnTo>
                    <a:pt x="25822" y="182717"/>
                  </a:lnTo>
                  <a:lnTo>
                    <a:pt x="29874" y="190110"/>
                  </a:lnTo>
                  <a:lnTo>
                    <a:pt x="34850" y="196570"/>
                  </a:lnTo>
                  <a:lnTo>
                    <a:pt x="37511" y="199627"/>
                  </a:lnTo>
                  <a:lnTo>
                    <a:pt x="40237" y="201665"/>
                  </a:lnTo>
                  <a:lnTo>
                    <a:pt x="45806" y="203929"/>
                  </a:lnTo>
                  <a:lnTo>
                    <a:pt x="51456" y="207475"/>
                  </a:lnTo>
                  <a:lnTo>
                    <a:pt x="54296" y="209754"/>
                  </a:lnTo>
                  <a:lnTo>
                    <a:pt x="57142" y="211274"/>
                  </a:lnTo>
                  <a:lnTo>
                    <a:pt x="62844" y="212962"/>
                  </a:lnTo>
                  <a:lnTo>
                    <a:pt x="68554" y="213712"/>
                  </a:lnTo>
                  <a:lnTo>
                    <a:pt x="71410" y="213912"/>
                  </a:lnTo>
                  <a:lnTo>
                    <a:pt x="75219" y="214046"/>
                  </a:lnTo>
                  <a:lnTo>
                    <a:pt x="84531" y="214194"/>
                  </a:lnTo>
                  <a:lnTo>
                    <a:pt x="88728" y="213281"/>
                  </a:lnTo>
                  <a:lnTo>
                    <a:pt x="92479" y="211720"/>
                  </a:lnTo>
                  <a:lnTo>
                    <a:pt x="95933" y="209727"/>
                  </a:lnTo>
                  <a:lnTo>
                    <a:pt x="99187" y="207445"/>
                  </a:lnTo>
                  <a:lnTo>
                    <a:pt x="102309" y="204972"/>
                  </a:lnTo>
                  <a:lnTo>
                    <a:pt x="108319" y="199684"/>
                  </a:lnTo>
                  <a:lnTo>
                    <a:pt x="114164" y="194159"/>
                  </a:lnTo>
                  <a:lnTo>
                    <a:pt x="131405" y="177152"/>
                  </a:lnTo>
                  <a:lnTo>
                    <a:pt x="137125" y="168904"/>
                  </a:lnTo>
                  <a:lnTo>
                    <a:pt x="142842" y="158889"/>
                  </a:lnTo>
                  <a:lnTo>
                    <a:pt x="148558" y="148087"/>
                  </a:lnTo>
                  <a:lnTo>
                    <a:pt x="151734" y="139476"/>
                  </a:lnTo>
                  <a:lnTo>
                    <a:pt x="154097" y="131523"/>
                  </a:lnTo>
                  <a:lnTo>
                    <a:pt x="158323" y="121637"/>
                  </a:lnTo>
                  <a:lnTo>
                    <a:pt x="160836" y="110894"/>
                  </a:lnTo>
                  <a:lnTo>
                    <a:pt x="161953" y="99768"/>
                  </a:lnTo>
                  <a:lnTo>
                    <a:pt x="162449" y="88474"/>
                  </a:lnTo>
                  <a:lnTo>
                    <a:pt x="162729" y="75957"/>
                  </a:lnTo>
                  <a:lnTo>
                    <a:pt x="162812" y="66215"/>
                  </a:lnTo>
                  <a:lnTo>
                    <a:pt x="161871" y="63193"/>
                  </a:lnTo>
                  <a:lnTo>
                    <a:pt x="158286" y="57296"/>
                  </a:lnTo>
                  <a:lnTo>
                    <a:pt x="156057" y="48960"/>
                  </a:lnTo>
                  <a:lnTo>
                    <a:pt x="154626" y="37188"/>
                  </a:lnTo>
                  <a:lnTo>
                    <a:pt x="151891" y="33038"/>
                  </a:lnTo>
                  <a:lnTo>
                    <a:pt x="145716" y="25734"/>
                  </a:lnTo>
                  <a:lnTo>
                    <a:pt x="145711" y="25729"/>
                  </a:lnTo>
                  <a:lnTo>
                    <a:pt x="145704" y="30272"/>
                  </a:lnTo>
                  <a:lnTo>
                    <a:pt x="146656" y="32564"/>
                  </a:lnTo>
                  <a:lnTo>
                    <a:pt x="152546" y="41293"/>
                  </a:lnTo>
                  <a:lnTo>
                    <a:pt x="157634" y="50420"/>
                  </a:lnTo>
                  <a:lnTo>
                    <a:pt x="160530" y="60826"/>
                  </a:lnTo>
                  <a:lnTo>
                    <a:pt x="161817" y="71802"/>
                  </a:lnTo>
                  <a:lnTo>
                    <a:pt x="162389" y="83029"/>
                  </a:lnTo>
                  <a:lnTo>
                    <a:pt x="165183" y="94370"/>
                  </a:lnTo>
                  <a:lnTo>
                    <a:pt x="168648" y="105760"/>
                  </a:lnTo>
                  <a:lnTo>
                    <a:pt x="170187" y="117172"/>
                  </a:lnTo>
                  <a:lnTo>
                    <a:pt x="173411" y="131134"/>
                  </a:lnTo>
                  <a:lnTo>
                    <a:pt x="175605" y="138858"/>
                  </a:lnTo>
                  <a:lnTo>
                    <a:pt x="180582" y="155059"/>
                  </a:lnTo>
                  <a:lnTo>
                    <a:pt x="183243" y="163380"/>
                  </a:lnTo>
                  <a:lnTo>
                    <a:pt x="185016" y="171786"/>
                  </a:lnTo>
                  <a:lnTo>
                    <a:pt x="186199" y="180246"/>
                  </a:lnTo>
                  <a:lnTo>
                    <a:pt x="186987" y="188744"/>
                  </a:lnTo>
                  <a:lnTo>
                    <a:pt x="187513" y="197267"/>
                  </a:lnTo>
                  <a:lnTo>
                    <a:pt x="188097" y="214357"/>
                  </a:lnTo>
                  <a:lnTo>
                    <a:pt x="189205" y="223867"/>
                  </a:lnTo>
                  <a:lnTo>
                    <a:pt x="190896" y="234017"/>
                  </a:lnTo>
                  <a:lnTo>
                    <a:pt x="192976" y="244594"/>
                  </a:lnTo>
                  <a:lnTo>
                    <a:pt x="194363" y="254503"/>
                  </a:lnTo>
                  <a:lnTo>
                    <a:pt x="195288" y="263966"/>
                  </a:lnTo>
                  <a:lnTo>
                    <a:pt x="195904" y="273132"/>
                  </a:lnTo>
                  <a:lnTo>
                    <a:pt x="196315" y="282101"/>
                  </a:lnTo>
                  <a:lnTo>
                    <a:pt x="196771" y="299686"/>
                  </a:lnTo>
                  <a:lnTo>
                    <a:pt x="195940" y="308376"/>
                  </a:lnTo>
                  <a:lnTo>
                    <a:pt x="194434" y="317026"/>
                  </a:lnTo>
                  <a:lnTo>
                    <a:pt x="192478" y="325651"/>
                  </a:lnTo>
                  <a:lnTo>
                    <a:pt x="191173" y="334258"/>
                  </a:lnTo>
                  <a:lnTo>
                    <a:pt x="190303" y="342854"/>
                  </a:lnTo>
                  <a:lnTo>
                    <a:pt x="189724" y="351442"/>
                  </a:lnTo>
                  <a:lnTo>
                    <a:pt x="186539" y="366064"/>
                  </a:lnTo>
                  <a:lnTo>
                    <a:pt x="176734" y="395524"/>
                  </a:lnTo>
                  <a:lnTo>
                    <a:pt x="171241" y="406929"/>
                  </a:lnTo>
                  <a:lnTo>
                    <a:pt x="168443" y="411303"/>
                  </a:lnTo>
                  <a:lnTo>
                    <a:pt x="165334" y="421244"/>
                  </a:lnTo>
                  <a:lnTo>
                    <a:pt x="162999" y="432012"/>
                  </a:lnTo>
                  <a:lnTo>
                    <a:pt x="158787" y="443148"/>
                  </a:lnTo>
                  <a:lnTo>
                    <a:pt x="155378" y="447832"/>
                  </a:lnTo>
                  <a:lnTo>
                    <a:pt x="151200" y="451908"/>
                  </a:lnTo>
                  <a:lnTo>
                    <a:pt x="146510" y="455577"/>
                  </a:lnTo>
                  <a:lnTo>
                    <a:pt x="142430" y="458975"/>
                  </a:lnTo>
                  <a:lnTo>
                    <a:pt x="138758" y="462193"/>
                  </a:lnTo>
                  <a:lnTo>
                    <a:pt x="135357" y="465292"/>
                  </a:lnTo>
                  <a:lnTo>
                    <a:pt x="131186" y="467357"/>
                  </a:lnTo>
                  <a:lnTo>
                    <a:pt x="126499" y="468734"/>
                  </a:lnTo>
                  <a:lnTo>
                    <a:pt x="121470" y="469651"/>
                  </a:lnTo>
                  <a:lnTo>
                    <a:pt x="117165" y="471216"/>
                  </a:lnTo>
                  <a:lnTo>
                    <a:pt x="113342" y="473212"/>
                  </a:lnTo>
                  <a:lnTo>
                    <a:pt x="109841" y="475495"/>
                  </a:lnTo>
                  <a:lnTo>
                    <a:pt x="105602" y="477017"/>
                  </a:lnTo>
                  <a:lnTo>
                    <a:pt x="100871" y="478031"/>
                  </a:lnTo>
                  <a:lnTo>
                    <a:pt x="95812" y="478708"/>
                  </a:lnTo>
                  <a:lnTo>
                    <a:pt x="91487" y="479158"/>
                  </a:lnTo>
                  <a:lnTo>
                    <a:pt x="87651" y="479459"/>
                  </a:lnTo>
                  <a:lnTo>
                    <a:pt x="84141" y="479659"/>
                  </a:lnTo>
                  <a:lnTo>
                    <a:pt x="77702" y="479882"/>
                  </a:lnTo>
                  <a:lnTo>
                    <a:pt x="66181" y="480007"/>
                  </a:lnTo>
                  <a:lnTo>
                    <a:pt x="51404" y="4800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SMARTPenAnnotation281"/>
            <p:cNvSpPr/>
            <p:nvPr/>
          </p:nvSpPr>
          <p:spPr>
            <a:xfrm>
              <a:off x="3344826" y="5160645"/>
              <a:ext cx="224192" cy="51435"/>
            </a:xfrm>
            <a:custGeom>
              <a:avLst/>
              <a:gdLst/>
              <a:ahLst/>
              <a:cxnLst/>
              <a:rect l="0" t="0" r="0" b="0"/>
              <a:pathLst>
                <a:path w="224192" h="51435">
                  <a:moveTo>
                    <a:pt x="9878" y="51434"/>
                  </a:moveTo>
                  <a:lnTo>
                    <a:pt x="0" y="51434"/>
                  </a:lnTo>
                  <a:lnTo>
                    <a:pt x="4218" y="51434"/>
                  </a:lnTo>
                  <a:lnTo>
                    <a:pt x="6105" y="50482"/>
                  </a:lnTo>
                  <a:lnTo>
                    <a:pt x="7363" y="48895"/>
                  </a:lnTo>
                  <a:lnTo>
                    <a:pt x="8201" y="46884"/>
                  </a:lnTo>
                  <a:lnTo>
                    <a:pt x="9713" y="45543"/>
                  </a:lnTo>
                  <a:lnTo>
                    <a:pt x="11673" y="44650"/>
                  </a:lnTo>
                  <a:lnTo>
                    <a:pt x="16391" y="43656"/>
                  </a:lnTo>
                  <a:lnTo>
                    <a:pt x="21663" y="43215"/>
                  </a:lnTo>
                  <a:lnTo>
                    <a:pt x="25355" y="42145"/>
                  </a:lnTo>
                  <a:lnTo>
                    <a:pt x="29721" y="40479"/>
                  </a:lnTo>
                  <a:lnTo>
                    <a:pt x="34537" y="38416"/>
                  </a:lnTo>
                  <a:lnTo>
                    <a:pt x="39653" y="37041"/>
                  </a:lnTo>
                  <a:lnTo>
                    <a:pt x="44968" y="36123"/>
                  </a:lnTo>
                  <a:lnTo>
                    <a:pt x="50417" y="35513"/>
                  </a:lnTo>
                  <a:lnTo>
                    <a:pt x="55954" y="34152"/>
                  </a:lnTo>
                  <a:lnTo>
                    <a:pt x="61550" y="32293"/>
                  </a:lnTo>
                  <a:lnTo>
                    <a:pt x="67187" y="30101"/>
                  </a:lnTo>
                  <a:lnTo>
                    <a:pt x="81069" y="25125"/>
                  </a:lnTo>
                  <a:lnTo>
                    <a:pt x="88771" y="22465"/>
                  </a:lnTo>
                  <a:lnTo>
                    <a:pt x="95811" y="20691"/>
                  </a:lnTo>
                  <a:lnTo>
                    <a:pt x="102409" y="19510"/>
                  </a:lnTo>
                  <a:lnTo>
                    <a:pt x="108713" y="18721"/>
                  </a:lnTo>
                  <a:lnTo>
                    <a:pt x="115774" y="17243"/>
                  </a:lnTo>
                  <a:lnTo>
                    <a:pt x="123338" y="15306"/>
                  </a:lnTo>
                  <a:lnTo>
                    <a:pt x="131238" y="13061"/>
                  </a:lnTo>
                  <a:lnTo>
                    <a:pt x="138410" y="11564"/>
                  </a:lnTo>
                  <a:lnTo>
                    <a:pt x="145096" y="10567"/>
                  </a:lnTo>
                  <a:lnTo>
                    <a:pt x="151458" y="9902"/>
                  </a:lnTo>
                  <a:lnTo>
                    <a:pt x="158558" y="8506"/>
                  </a:lnTo>
                  <a:lnTo>
                    <a:pt x="166148" y="6624"/>
                  </a:lnTo>
                  <a:lnTo>
                    <a:pt x="174066" y="4416"/>
                  </a:lnTo>
                  <a:lnTo>
                    <a:pt x="180297" y="2944"/>
                  </a:lnTo>
                  <a:lnTo>
                    <a:pt x="185403" y="1962"/>
                  </a:lnTo>
                  <a:lnTo>
                    <a:pt x="189760" y="1308"/>
                  </a:lnTo>
                  <a:lnTo>
                    <a:pt x="194570" y="872"/>
                  </a:lnTo>
                  <a:lnTo>
                    <a:pt x="199681" y="581"/>
                  </a:lnTo>
                  <a:lnTo>
                    <a:pt x="209488" y="258"/>
                  </a:lnTo>
                  <a:lnTo>
                    <a:pt x="22419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SMARTPenAnnotation282"/>
            <p:cNvSpPr/>
            <p:nvPr/>
          </p:nvSpPr>
          <p:spPr>
            <a:xfrm>
              <a:off x="3443504" y="5229225"/>
              <a:ext cx="185522" cy="34291"/>
            </a:xfrm>
            <a:custGeom>
              <a:avLst/>
              <a:gdLst/>
              <a:ahLst/>
              <a:cxnLst/>
              <a:rect l="0" t="0" r="0" b="0"/>
              <a:pathLst>
                <a:path w="185522" h="34291">
                  <a:moveTo>
                    <a:pt x="5498" y="34290"/>
                  </a:moveTo>
                  <a:lnTo>
                    <a:pt x="559" y="34290"/>
                  </a:lnTo>
                  <a:lnTo>
                    <a:pt x="2668" y="34290"/>
                  </a:lnTo>
                  <a:lnTo>
                    <a:pt x="0" y="34290"/>
                  </a:lnTo>
                  <a:lnTo>
                    <a:pt x="9779" y="34290"/>
                  </a:lnTo>
                  <a:lnTo>
                    <a:pt x="12162" y="33337"/>
                  </a:lnTo>
                  <a:lnTo>
                    <a:pt x="14703" y="31750"/>
                  </a:lnTo>
                  <a:lnTo>
                    <a:pt x="17350" y="29739"/>
                  </a:lnTo>
                  <a:lnTo>
                    <a:pt x="21019" y="28398"/>
                  </a:lnTo>
                  <a:lnTo>
                    <a:pt x="25371" y="27504"/>
                  </a:lnTo>
                  <a:lnTo>
                    <a:pt x="30176" y="26908"/>
                  </a:lnTo>
                  <a:lnTo>
                    <a:pt x="35285" y="25559"/>
                  </a:lnTo>
                  <a:lnTo>
                    <a:pt x="40596" y="23707"/>
                  </a:lnTo>
                  <a:lnTo>
                    <a:pt x="46042" y="21519"/>
                  </a:lnTo>
                  <a:lnTo>
                    <a:pt x="51577" y="20061"/>
                  </a:lnTo>
                  <a:lnTo>
                    <a:pt x="57173" y="19089"/>
                  </a:lnTo>
                  <a:lnTo>
                    <a:pt x="62808" y="18441"/>
                  </a:lnTo>
                  <a:lnTo>
                    <a:pt x="68470" y="18009"/>
                  </a:lnTo>
                  <a:lnTo>
                    <a:pt x="74149" y="17721"/>
                  </a:lnTo>
                  <a:lnTo>
                    <a:pt x="79840" y="17529"/>
                  </a:lnTo>
                  <a:lnTo>
                    <a:pt x="85540" y="16448"/>
                  </a:lnTo>
                  <a:lnTo>
                    <a:pt x="91244" y="14775"/>
                  </a:lnTo>
                  <a:lnTo>
                    <a:pt x="96952" y="12708"/>
                  </a:lnTo>
                  <a:lnTo>
                    <a:pt x="103615" y="11329"/>
                  </a:lnTo>
                  <a:lnTo>
                    <a:pt x="110914" y="10410"/>
                  </a:lnTo>
                  <a:lnTo>
                    <a:pt x="118638" y="9797"/>
                  </a:lnTo>
                  <a:lnTo>
                    <a:pt x="125692" y="8437"/>
                  </a:lnTo>
                  <a:lnTo>
                    <a:pt x="132300" y="6577"/>
                  </a:lnTo>
                  <a:lnTo>
                    <a:pt x="138610" y="4385"/>
                  </a:lnTo>
                  <a:lnTo>
                    <a:pt x="144722" y="2923"/>
                  </a:lnTo>
                  <a:lnTo>
                    <a:pt x="150701" y="1949"/>
                  </a:lnTo>
                  <a:lnTo>
                    <a:pt x="156593" y="1299"/>
                  </a:lnTo>
                  <a:lnTo>
                    <a:pt x="162425" y="865"/>
                  </a:lnTo>
                  <a:lnTo>
                    <a:pt x="168219" y="577"/>
                  </a:lnTo>
                  <a:lnTo>
                    <a:pt x="18552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SMARTPenAnnotation283"/>
            <p:cNvSpPr/>
            <p:nvPr/>
          </p:nvSpPr>
          <p:spPr>
            <a:xfrm>
              <a:off x="3758911" y="5040671"/>
              <a:ext cx="271678" cy="205686"/>
            </a:xfrm>
            <a:custGeom>
              <a:avLst/>
              <a:gdLst/>
              <a:ahLst/>
              <a:cxnLst/>
              <a:rect l="0" t="0" r="0" b="0"/>
              <a:pathLst>
                <a:path w="271678" h="205686">
                  <a:moveTo>
                    <a:pt x="41564" y="34249"/>
                  </a:moveTo>
                  <a:lnTo>
                    <a:pt x="37013" y="34249"/>
                  </a:lnTo>
                  <a:lnTo>
                    <a:pt x="35672" y="35201"/>
                  </a:lnTo>
                  <a:lnTo>
                    <a:pt x="34778" y="36789"/>
                  </a:lnTo>
                  <a:lnTo>
                    <a:pt x="33344" y="41630"/>
                  </a:lnTo>
                  <a:lnTo>
                    <a:pt x="32274" y="42027"/>
                  </a:lnTo>
                  <a:lnTo>
                    <a:pt x="25641" y="42716"/>
                  </a:lnTo>
                  <a:lnTo>
                    <a:pt x="20230" y="47341"/>
                  </a:lnTo>
                  <a:lnTo>
                    <a:pt x="18769" y="50597"/>
                  </a:lnTo>
                  <a:lnTo>
                    <a:pt x="17794" y="54673"/>
                  </a:lnTo>
                  <a:lnTo>
                    <a:pt x="17144" y="59295"/>
                  </a:lnTo>
                  <a:lnTo>
                    <a:pt x="16712" y="63328"/>
                  </a:lnTo>
                  <a:lnTo>
                    <a:pt x="16423" y="66970"/>
                  </a:lnTo>
                  <a:lnTo>
                    <a:pt x="16231" y="70351"/>
                  </a:lnTo>
                  <a:lnTo>
                    <a:pt x="15150" y="74509"/>
                  </a:lnTo>
                  <a:lnTo>
                    <a:pt x="13477" y="79187"/>
                  </a:lnTo>
                  <a:lnTo>
                    <a:pt x="11409" y="84209"/>
                  </a:lnTo>
                  <a:lnTo>
                    <a:pt x="10030" y="88511"/>
                  </a:lnTo>
                  <a:lnTo>
                    <a:pt x="9112" y="92331"/>
                  </a:lnTo>
                  <a:lnTo>
                    <a:pt x="8499" y="95830"/>
                  </a:lnTo>
                  <a:lnTo>
                    <a:pt x="7138" y="100068"/>
                  </a:lnTo>
                  <a:lnTo>
                    <a:pt x="5278" y="104799"/>
                  </a:lnTo>
                  <a:lnTo>
                    <a:pt x="3086" y="109856"/>
                  </a:lnTo>
                  <a:lnTo>
                    <a:pt x="1624" y="115134"/>
                  </a:lnTo>
                  <a:lnTo>
                    <a:pt x="650" y="120558"/>
                  </a:lnTo>
                  <a:lnTo>
                    <a:pt x="0" y="126077"/>
                  </a:lnTo>
                  <a:lnTo>
                    <a:pt x="519" y="131663"/>
                  </a:lnTo>
                  <a:lnTo>
                    <a:pt x="1818" y="137292"/>
                  </a:lnTo>
                  <a:lnTo>
                    <a:pt x="3637" y="142949"/>
                  </a:lnTo>
                  <a:lnTo>
                    <a:pt x="4849" y="147673"/>
                  </a:lnTo>
                  <a:lnTo>
                    <a:pt x="5657" y="151775"/>
                  </a:lnTo>
                  <a:lnTo>
                    <a:pt x="6196" y="155462"/>
                  </a:lnTo>
                  <a:lnTo>
                    <a:pt x="6555" y="158873"/>
                  </a:lnTo>
                  <a:lnTo>
                    <a:pt x="6954" y="165202"/>
                  </a:lnTo>
                  <a:lnTo>
                    <a:pt x="8013" y="168224"/>
                  </a:lnTo>
                  <a:lnTo>
                    <a:pt x="11730" y="174120"/>
                  </a:lnTo>
                  <a:lnTo>
                    <a:pt x="16556" y="179916"/>
                  </a:lnTo>
                  <a:lnTo>
                    <a:pt x="19177" y="182795"/>
                  </a:lnTo>
                  <a:lnTo>
                    <a:pt x="27169" y="188535"/>
                  </a:lnTo>
                  <a:lnTo>
                    <a:pt x="31967" y="191398"/>
                  </a:lnTo>
                  <a:lnTo>
                    <a:pt x="39838" y="197120"/>
                  </a:lnTo>
                  <a:lnTo>
                    <a:pt x="43271" y="199980"/>
                  </a:lnTo>
                  <a:lnTo>
                    <a:pt x="47464" y="201886"/>
                  </a:lnTo>
                  <a:lnTo>
                    <a:pt x="52165" y="203157"/>
                  </a:lnTo>
                  <a:lnTo>
                    <a:pt x="57204" y="204004"/>
                  </a:lnTo>
                  <a:lnTo>
                    <a:pt x="62468" y="204569"/>
                  </a:lnTo>
                  <a:lnTo>
                    <a:pt x="67882" y="204946"/>
                  </a:lnTo>
                  <a:lnTo>
                    <a:pt x="78026" y="205364"/>
                  </a:lnTo>
                  <a:lnTo>
                    <a:pt x="85709" y="205550"/>
                  </a:lnTo>
                  <a:lnTo>
                    <a:pt x="123603" y="205685"/>
                  </a:lnTo>
                  <a:lnTo>
                    <a:pt x="129594" y="204737"/>
                  </a:lnTo>
                  <a:lnTo>
                    <a:pt x="135493" y="203153"/>
                  </a:lnTo>
                  <a:lnTo>
                    <a:pt x="141331" y="201144"/>
                  </a:lnTo>
                  <a:lnTo>
                    <a:pt x="147128" y="198852"/>
                  </a:lnTo>
                  <a:lnTo>
                    <a:pt x="152897" y="196372"/>
                  </a:lnTo>
                  <a:lnTo>
                    <a:pt x="164388" y="191076"/>
                  </a:lnTo>
                  <a:lnTo>
                    <a:pt x="175845" y="185547"/>
                  </a:lnTo>
                  <a:lnTo>
                    <a:pt x="182520" y="181787"/>
                  </a:lnTo>
                  <a:lnTo>
                    <a:pt x="189826" y="177375"/>
                  </a:lnTo>
                  <a:lnTo>
                    <a:pt x="197555" y="172529"/>
                  </a:lnTo>
                  <a:lnTo>
                    <a:pt x="203661" y="168345"/>
                  </a:lnTo>
                  <a:lnTo>
                    <a:pt x="208683" y="164604"/>
                  </a:lnTo>
                  <a:lnTo>
                    <a:pt x="212984" y="161157"/>
                  </a:lnTo>
                  <a:lnTo>
                    <a:pt x="217757" y="156955"/>
                  </a:lnTo>
                  <a:lnTo>
                    <a:pt x="222843" y="152248"/>
                  </a:lnTo>
                  <a:lnTo>
                    <a:pt x="240144" y="135556"/>
                  </a:lnTo>
                  <a:lnTo>
                    <a:pt x="249733" y="126072"/>
                  </a:lnTo>
                  <a:lnTo>
                    <a:pt x="252733" y="122135"/>
                  </a:lnTo>
                  <a:lnTo>
                    <a:pt x="255686" y="117604"/>
                  </a:lnTo>
                  <a:lnTo>
                    <a:pt x="258607" y="112679"/>
                  </a:lnTo>
                  <a:lnTo>
                    <a:pt x="260554" y="108443"/>
                  </a:lnTo>
                  <a:lnTo>
                    <a:pt x="261852" y="104667"/>
                  </a:lnTo>
                  <a:lnTo>
                    <a:pt x="262718" y="101197"/>
                  </a:lnTo>
                  <a:lnTo>
                    <a:pt x="266220" y="94801"/>
                  </a:lnTo>
                  <a:lnTo>
                    <a:pt x="268486" y="91762"/>
                  </a:lnTo>
                  <a:lnTo>
                    <a:pt x="271006" y="85845"/>
                  </a:lnTo>
                  <a:lnTo>
                    <a:pt x="271677" y="82934"/>
                  </a:lnTo>
                  <a:lnTo>
                    <a:pt x="271173" y="79088"/>
                  </a:lnTo>
                  <a:lnTo>
                    <a:pt x="269884" y="74619"/>
                  </a:lnTo>
                  <a:lnTo>
                    <a:pt x="268072" y="69735"/>
                  </a:lnTo>
                  <a:lnTo>
                    <a:pt x="266864" y="65526"/>
                  </a:lnTo>
                  <a:lnTo>
                    <a:pt x="266059" y="61768"/>
                  </a:lnTo>
                  <a:lnTo>
                    <a:pt x="265522" y="58310"/>
                  </a:lnTo>
                  <a:lnTo>
                    <a:pt x="262386" y="51927"/>
                  </a:lnTo>
                  <a:lnTo>
                    <a:pt x="257817" y="45916"/>
                  </a:lnTo>
                  <a:lnTo>
                    <a:pt x="252611" y="40069"/>
                  </a:lnTo>
                  <a:lnTo>
                    <a:pt x="247122" y="34296"/>
                  </a:lnTo>
                  <a:lnTo>
                    <a:pt x="235838" y="22828"/>
                  </a:lnTo>
                  <a:lnTo>
                    <a:pt x="232040" y="20920"/>
                  </a:lnTo>
                  <a:lnTo>
                    <a:pt x="227603" y="19648"/>
                  </a:lnTo>
                  <a:lnTo>
                    <a:pt x="222740" y="18800"/>
                  </a:lnTo>
                  <a:lnTo>
                    <a:pt x="214796" y="15317"/>
                  </a:lnTo>
                  <a:lnTo>
                    <a:pt x="211344" y="13055"/>
                  </a:lnTo>
                  <a:lnTo>
                    <a:pt x="206186" y="10595"/>
                  </a:lnTo>
                  <a:lnTo>
                    <a:pt x="199889" y="8002"/>
                  </a:lnTo>
                  <a:lnTo>
                    <a:pt x="192834" y="5320"/>
                  </a:lnTo>
                  <a:lnTo>
                    <a:pt x="187178" y="3533"/>
                  </a:lnTo>
                  <a:lnTo>
                    <a:pt x="182455" y="2342"/>
                  </a:lnTo>
                  <a:lnTo>
                    <a:pt x="178354" y="1547"/>
                  </a:lnTo>
                  <a:lnTo>
                    <a:pt x="173715" y="1018"/>
                  </a:lnTo>
                  <a:lnTo>
                    <a:pt x="168717" y="665"/>
                  </a:lnTo>
                  <a:lnTo>
                    <a:pt x="163480" y="429"/>
                  </a:lnTo>
                  <a:lnTo>
                    <a:pt x="152581" y="168"/>
                  </a:lnTo>
                  <a:lnTo>
                    <a:pt x="130062" y="0"/>
                  </a:lnTo>
                  <a:lnTo>
                    <a:pt x="124375" y="939"/>
                  </a:lnTo>
                  <a:lnTo>
                    <a:pt x="118679" y="2517"/>
                  </a:lnTo>
                  <a:lnTo>
                    <a:pt x="112976" y="4522"/>
                  </a:lnTo>
                  <a:lnTo>
                    <a:pt x="107270" y="5858"/>
                  </a:lnTo>
                  <a:lnTo>
                    <a:pt x="101560" y="6749"/>
                  </a:lnTo>
                  <a:lnTo>
                    <a:pt x="95849" y="7343"/>
                  </a:lnTo>
                  <a:lnTo>
                    <a:pt x="91089" y="8692"/>
                  </a:lnTo>
                  <a:lnTo>
                    <a:pt x="83260" y="12730"/>
                  </a:lnTo>
                  <a:lnTo>
                    <a:pt x="78886" y="15140"/>
                  </a:lnTo>
                  <a:lnTo>
                    <a:pt x="68946" y="20359"/>
                  </a:lnTo>
                  <a:lnTo>
                    <a:pt x="63629" y="22131"/>
                  </a:lnTo>
                  <a:lnTo>
                    <a:pt x="58178" y="23313"/>
                  </a:lnTo>
                  <a:lnTo>
                    <a:pt x="41564" y="2567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SMARTPenAnnotation284"/>
            <p:cNvSpPr/>
            <p:nvPr/>
          </p:nvSpPr>
          <p:spPr>
            <a:xfrm>
              <a:off x="3251898" y="5623560"/>
              <a:ext cx="188532" cy="231458"/>
            </a:xfrm>
            <a:custGeom>
              <a:avLst/>
              <a:gdLst/>
              <a:ahLst/>
              <a:cxnLst/>
              <a:rect l="0" t="0" r="0" b="0"/>
              <a:pathLst>
                <a:path w="188532" h="231458">
                  <a:moveTo>
                    <a:pt x="25654" y="0"/>
                  </a:moveTo>
                  <a:lnTo>
                    <a:pt x="149" y="0"/>
                  </a:lnTo>
                  <a:lnTo>
                    <a:pt x="0" y="4551"/>
                  </a:lnTo>
                  <a:lnTo>
                    <a:pt x="931" y="5891"/>
                  </a:lnTo>
                  <a:lnTo>
                    <a:pt x="2504" y="6785"/>
                  </a:lnTo>
                  <a:lnTo>
                    <a:pt x="4506" y="7381"/>
                  </a:lnTo>
                  <a:lnTo>
                    <a:pt x="9270" y="10583"/>
                  </a:lnTo>
                  <a:lnTo>
                    <a:pt x="14562" y="15181"/>
                  </a:lnTo>
                  <a:lnTo>
                    <a:pt x="20089" y="20400"/>
                  </a:lnTo>
                  <a:lnTo>
                    <a:pt x="28556" y="28693"/>
                  </a:lnTo>
                  <a:lnTo>
                    <a:pt x="31399" y="32463"/>
                  </a:lnTo>
                  <a:lnTo>
                    <a:pt x="34246" y="36882"/>
                  </a:lnTo>
                  <a:lnTo>
                    <a:pt x="37097" y="41733"/>
                  </a:lnTo>
                  <a:lnTo>
                    <a:pt x="40903" y="46872"/>
                  </a:lnTo>
                  <a:lnTo>
                    <a:pt x="45345" y="52203"/>
                  </a:lnTo>
                  <a:lnTo>
                    <a:pt x="54408" y="62254"/>
                  </a:lnTo>
                  <a:lnTo>
                    <a:pt x="61611" y="69895"/>
                  </a:lnTo>
                  <a:lnTo>
                    <a:pt x="75572" y="84104"/>
                  </a:lnTo>
                  <a:lnTo>
                    <a:pt x="79888" y="89407"/>
                  </a:lnTo>
                  <a:lnTo>
                    <a:pt x="83717" y="94847"/>
                  </a:lnTo>
                  <a:lnTo>
                    <a:pt x="87223" y="100378"/>
                  </a:lnTo>
                  <a:lnTo>
                    <a:pt x="91465" y="105971"/>
                  </a:lnTo>
                  <a:lnTo>
                    <a:pt x="96198" y="111605"/>
                  </a:lnTo>
                  <a:lnTo>
                    <a:pt x="101258" y="117265"/>
                  </a:lnTo>
                  <a:lnTo>
                    <a:pt x="105585" y="122945"/>
                  </a:lnTo>
                  <a:lnTo>
                    <a:pt x="109421" y="128635"/>
                  </a:lnTo>
                  <a:lnTo>
                    <a:pt x="112931" y="134334"/>
                  </a:lnTo>
                  <a:lnTo>
                    <a:pt x="116224" y="140039"/>
                  </a:lnTo>
                  <a:lnTo>
                    <a:pt x="122422" y="151457"/>
                  </a:lnTo>
                  <a:lnTo>
                    <a:pt x="125409" y="156216"/>
                  </a:lnTo>
                  <a:lnTo>
                    <a:pt x="128352" y="160341"/>
                  </a:lnTo>
                  <a:lnTo>
                    <a:pt x="131267" y="164044"/>
                  </a:lnTo>
                  <a:lnTo>
                    <a:pt x="134163" y="168417"/>
                  </a:lnTo>
                  <a:lnTo>
                    <a:pt x="137046" y="173238"/>
                  </a:lnTo>
                  <a:lnTo>
                    <a:pt x="139920" y="178357"/>
                  </a:lnTo>
                  <a:lnTo>
                    <a:pt x="142789" y="182722"/>
                  </a:lnTo>
                  <a:lnTo>
                    <a:pt x="145654" y="186585"/>
                  </a:lnTo>
                  <a:lnTo>
                    <a:pt x="151377" y="193416"/>
                  </a:lnTo>
                  <a:lnTo>
                    <a:pt x="157096" y="199628"/>
                  </a:lnTo>
                  <a:lnTo>
                    <a:pt x="165670" y="208480"/>
                  </a:lnTo>
                  <a:lnTo>
                    <a:pt x="174244" y="217135"/>
                  </a:lnTo>
                  <a:lnTo>
                    <a:pt x="177102" y="219051"/>
                  </a:lnTo>
                  <a:lnTo>
                    <a:pt x="182817" y="221181"/>
                  </a:lnTo>
                  <a:lnTo>
                    <a:pt x="184722" y="222702"/>
                  </a:lnTo>
                  <a:lnTo>
                    <a:pt x="185992" y="224668"/>
                  </a:lnTo>
                  <a:lnTo>
                    <a:pt x="188531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SMARTPenAnnotation285"/>
            <p:cNvSpPr/>
            <p:nvPr/>
          </p:nvSpPr>
          <p:spPr>
            <a:xfrm>
              <a:off x="3208972" y="5597842"/>
              <a:ext cx="214313" cy="274321"/>
            </a:xfrm>
            <a:custGeom>
              <a:avLst/>
              <a:gdLst/>
              <a:ahLst/>
              <a:cxnLst/>
              <a:rect l="0" t="0" r="0" b="0"/>
              <a:pathLst>
                <a:path w="214313" h="274321">
                  <a:moveTo>
                    <a:pt x="214312" y="0"/>
                  </a:moveTo>
                  <a:lnTo>
                    <a:pt x="206931" y="0"/>
                  </a:lnTo>
                  <a:lnTo>
                    <a:pt x="201542" y="4551"/>
                  </a:lnTo>
                  <a:lnTo>
                    <a:pt x="199131" y="5891"/>
                  </a:lnTo>
                  <a:lnTo>
                    <a:pt x="193913" y="7381"/>
                  </a:lnTo>
                  <a:lnTo>
                    <a:pt x="188418" y="10583"/>
                  </a:lnTo>
                  <a:lnTo>
                    <a:pt x="185620" y="12770"/>
                  </a:lnTo>
                  <a:lnTo>
                    <a:pt x="179970" y="20281"/>
                  </a:lnTo>
                  <a:lnTo>
                    <a:pt x="177131" y="24951"/>
                  </a:lnTo>
                  <a:lnTo>
                    <a:pt x="171434" y="32679"/>
                  </a:lnTo>
                  <a:lnTo>
                    <a:pt x="165728" y="40242"/>
                  </a:lnTo>
                  <a:lnTo>
                    <a:pt x="162873" y="44925"/>
                  </a:lnTo>
                  <a:lnTo>
                    <a:pt x="160017" y="49953"/>
                  </a:lnTo>
                  <a:lnTo>
                    <a:pt x="154304" y="60619"/>
                  </a:lnTo>
                  <a:lnTo>
                    <a:pt x="142874" y="82988"/>
                  </a:lnTo>
                  <a:lnTo>
                    <a:pt x="139065" y="88663"/>
                  </a:lnTo>
                  <a:lnTo>
                    <a:pt x="134620" y="94352"/>
                  </a:lnTo>
                  <a:lnTo>
                    <a:pt x="129751" y="100048"/>
                  </a:lnTo>
                  <a:lnTo>
                    <a:pt x="125553" y="105752"/>
                  </a:lnTo>
                  <a:lnTo>
                    <a:pt x="121802" y="111458"/>
                  </a:lnTo>
                  <a:lnTo>
                    <a:pt x="118349" y="117168"/>
                  </a:lnTo>
                  <a:lnTo>
                    <a:pt x="115094" y="122880"/>
                  </a:lnTo>
                  <a:lnTo>
                    <a:pt x="108938" y="134306"/>
                  </a:lnTo>
                  <a:lnTo>
                    <a:pt x="105010" y="140972"/>
                  </a:lnTo>
                  <a:lnTo>
                    <a:pt x="95566" y="155999"/>
                  </a:lnTo>
                  <a:lnTo>
                    <a:pt x="91333" y="163054"/>
                  </a:lnTo>
                  <a:lnTo>
                    <a:pt x="87559" y="169663"/>
                  </a:lnTo>
                  <a:lnTo>
                    <a:pt x="80825" y="182086"/>
                  </a:lnTo>
                  <a:lnTo>
                    <a:pt x="74657" y="193957"/>
                  </a:lnTo>
                  <a:lnTo>
                    <a:pt x="70727" y="198837"/>
                  </a:lnTo>
                  <a:lnTo>
                    <a:pt x="66201" y="203043"/>
                  </a:lnTo>
                  <a:lnTo>
                    <a:pt x="61279" y="206800"/>
                  </a:lnTo>
                  <a:lnTo>
                    <a:pt x="56093" y="211210"/>
                  </a:lnTo>
                  <a:lnTo>
                    <a:pt x="50730" y="216054"/>
                  </a:lnTo>
                  <a:lnTo>
                    <a:pt x="45250" y="221188"/>
                  </a:lnTo>
                  <a:lnTo>
                    <a:pt x="40644" y="226517"/>
                  </a:lnTo>
                  <a:lnTo>
                    <a:pt x="36621" y="231973"/>
                  </a:lnTo>
                  <a:lnTo>
                    <a:pt x="32987" y="237516"/>
                  </a:lnTo>
                  <a:lnTo>
                    <a:pt x="29611" y="242164"/>
                  </a:lnTo>
                  <a:lnTo>
                    <a:pt x="23320" y="249869"/>
                  </a:lnTo>
                  <a:lnTo>
                    <a:pt x="19890" y="256468"/>
                  </a:lnTo>
                  <a:lnTo>
                    <a:pt x="18975" y="259561"/>
                  </a:lnTo>
                  <a:lnTo>
                    <a:pt x="15418" y="265538"/>
                  </a:lnTo>
                  <a:lnTo>
                    <a:pt x="13136" y="268465"/>
                  </a:lnTo>
                  <a:lnTo>
                    <a:pt x="10662" y="270417"/>
                  </a:lnTo>
                  <a:lnTo>
                    <a:pt x="8061" y="271718"/>
                  </a:lnTo>
                  <a:lnTo>
                    <a:pt x="0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SMARTPenAnnotation286"/>
            <p:cNvSpPr/>
            <p:nvPr/>
          </p:nvSpPr>
          <p:spPr>
            <a:xfrm>
              <a:off x="3500437" y="5597842"/>
              <a:ext cx="180023" cy="34291"/>
            </a:xfrm>
            <a:custGeom>
              <a:avLst/>
              <a:gdLst/>
              <a:ahLst/>
              <a:cxnLst/>
              <a:rect l="0" t="0" r="0" b="0"/>
              <a:pathLst>
                <a:path w="180023" h="34291">
                  <a:moveTo>
                    <a:pt x="0" y="34290"/>
                  </a:moveTo>
                  <a:lnTo>
                    <a:pt x="36074" y="34290"/>
                  </a:lnTo>
                  <a:lnTo>
                    <a:pt x="40242" y="33338"/>
                  </a:lnTo>
                  <a:lnTo>
                    <a:pt x="44925" y="31750"/>
                  </a:lnTo>
                  <a:lnTo>
                    <a:pt x="49953" y="29740"/>
                  </a:lnTo>
                  <a:lnTo>
                    <a:pt x="54257" y="28399"/>
                  </a:lnTo>
                  <a:lnTo>
                    <a:pt x="58079" y="27505"/>
                  </a:lnTo>
                  <a:lnTo>
                    <a:pt x="61579" y="26909"/>
                  </a:lnTo>
                  <a:lnTo>
                    <a:pt x="65818" y="25560"/>
                  </a:lnTo>
                  <a:lnTo>
                    <a:pt x="70548" y="23707"/>
                  </a:lnTo>
                  <a:lnTo>
                    <a:pt x="75607" y="21520"/>
                  </a:lnTo>
                  <a:lnTo>
                    <a:pt x="80885" y="20061"/>
                  </a:lnTo>
                  <a:lnTo>
                    <a:pt x="86308" y="19089"/>
                  </a:lnTo>
                  <a:lnTo>
                    <a:pt x="91829" y="18442"/>
                  </a:lnTo>
                  <a:lnTo>
                    <a:pt x="97414" y="17057"/>
                  </a:lnTo>
                  <a:lnTo>
                    <a:pt x="103043" y="15182"/>
                  </a:lnTo>
                  <a:lnTo>
                    <a:pt x="108700" y="12979"/>
                  </a:lnTo>
                  <a:lnTo>
                    <a:pt x="113424" y="11510"/>
                  </a:lnTo>
                  <a:lnTo>
                    <a:pt x="117527" y="10531"/>
                  </a:lnTo>
                  <a:lnTo>
                    <a:pt x="121213" y="9878"/>
                  </a:lnTo>
                  <a:lnTo>
                    <a:pt x="125576" y="9443"/>
                  </a:lnTo>
                  <a:lnTo>
                    <a:pt x="130390" y="9153"/>
                  </a:lnTo>
                  <a:lnTo>
                    <a:pt x="135505" y="8959"/>
                  </a:lnTo>
                  <a:lnTo>
                    <a:pt x="140819" y="7878"/>
                  </a:lnTo>
                  <a:lnTo>
                    <a:pt x="146267" y="6205"/>
                  </a:lnTo>
                  <a:lnTo>
                    <a:pt x="151804" y="4136"/>
                  </a:lnTo>
                  <a:lnTo>
                    <a:pt x="157400" y="2758"/>
                  </a:lnTo>
                  <a:lnTo>
                    <a:pt x="163036" y="1839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SMARTPenAnnotation287"/>
            <p:cNvSpPr/>
            <p:nvPr/>
          </p:nvSpPr>
          <p:spPr>
            <a:xfrm>
              <a:off x="3551872" y="5683567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44637" y="17145"/>
                  </a:lnTo>
                  <a:lnTo>
                    <a:pt x="47855" y="16193"/>
                  </a:lnTo>
                  <a:lnTo>
                    <a:pt x="50954" y="14605"/>
                  </a:lnTo>
                  <a:lnTo>
                    <a:pt x="53971" y="12595"/>
                  </a:lnTo>
                  <a:lnTo>
                    <a:pt x="57889" y="11253"/>
                  </a:lnTo>
                  <a:lnTo>
                    <a:pt x="62405" y="10360"/>
                  </a:lnTo>
                  <a:lnTo>
                    <a:pt x="67321" y="9764"/>
                  </a:lnTo>
                  <a:lnTo>
                    <a:pt x="71550" y="9367"/>
                  </a:lnTo>
                  <a:lnTo>
                    <a:pt x="75323" y="9102"/>
                  </a:lnTo>
                  <a:lnTo>
                    <a:pt x="78790" y="8926"/>
                  </a:lnTo>
                  <a:lnTo>
                    <a:pt x="83007" y="7856"/>
                  </a:lnTo>
                  <a:lnTo>
                    <a:pt x="87723" y="6190"/>
                  </a:lnTo>
                  <a:lnTo>
                    <a:pt x="92772" y="4126"/>
                  </a:lnTo>
                  <a:lnTo>
                    <a:pt x="98043" y="2751"/>
                  </a:lnTo>
                  <a:lnTo>
                    <a:pt x="103462" y="1834"/>
                  </a:lnTo>
                  <a:lnTo>
                    <a:pt x="108980" y="1223"/>
                  </a:lnTo>
                  <a:lnTo>
                    <a:pt x="113611" y="815"/>
                  </a:lnTo>
                  <a:lnTo>
                    <a:pt x="117650" y="544"/>
                  </a:lnTo>
                  <a:lnTo>
                    <a:pt x="121296" y="362"/>
                  </a:lnTo>
                  <a:lnTo>
                    <a:pt x="127887" y="161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SMARTPenAnnotation288"/>
            <p:cNvSpPr/>
            <p:nvPr/>
          </p:nvSpPr>
          <p:spPr>
            <a:xfrm>
              <a:off x="3860482" y="5614987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7381" y="17145"/>
                  </a:lnTo>
                  <a:lnTo>
                    <a:pt x="7778" y="16193"/>
                  </a:lnTo>
                  <a:lnTo>
                    <a:pt x="8043" y="14605"/>
                  </a:lnTo>
                  <a:lnTo>
                    <a:pt x="8219" y="12595"/>
                  </a:lnTo>
                  <a:lnTo>
                    <a:pt x="9290" y="11254"/>
                  </a:lnTo>
                  <a:lnTo>
                    <a:pt x="10956" y="10360"/>
                  </a:lnTo>
                  <a:lnTo>
                    <a:pt x="13019" y="9764"/>
                  </a:lnTo>
                  <a:lnTo>
                    <a:pt x="15347" y="9367"/>
                  </a:lnTo>
                  <a:lnTo>
                    <a:pt x="17851" y="9102"/>
                  </a:lnTo>
                  <a:lnTo>
                    <a:pt x="20473" y="8926"/>
                  </a:lnTo>
                  <a:lnTo>
                    <a:pt x="23173" y="8808"/>
                  </a:lnTo>
                  <a:lnTo>
                    <a:pt x="28715" y="8677"/>
                  </a:lnTo>
                  <a:lnTo>
                    <a:pt x="101697" y="8573"/>
                  </a:lnTo>
                  <a:lnTo>
                    <a:pt x="105898" y="7620"/>
                  </a:lnTo>
                  <a:lnTo>
                    <a:pt x="109651" y="6033"/>
                  </a:lnTo>
                  <a:lnTo>
                    <a:pt x="113106" y="4022"/>
                  </a:lnTo>
                  <a:lnTo>
                    <a:pt x="116361" y="2681"/>
                  </a:lnTo>
                  <a:lnTo>
                    <a:pt x="119484" y="1787"/>
                  </a:lnTo>
                  <a:lnTo>
                    <a:pt x="122519" y="1191"/>
                  </a:lnTo>
                  <a:lnTo>
                    <a:pt x="125494" y="795"/>
                  </a:lnTo>
                  <a:lnTo>
                    <a:pt x="128431" y="529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SMARTPenAnnotation289"/>
            <p:cNvSpPr/>
            <p:nvPr/>
          </p:nvSpPr>
          <p:spPr>
            <a:xfrm>
              <a:off x="4083367" y="5430026"/>
              <a:ext cx="42863" cy="347840"/>
            </a:xfrm>
            <a:custGeom>
              <a:avLst/>
              <a:gdLst/>
              <a:ahLst/>
              <a:cxnLst/>
              <a:rect l="0" t="0" r="0" b="0"/>
              <a:pathLst>
                <a:path w="42863" h="347840">
                  <a:moveTo>
                    <a:pt x="0" y="4939"/>
                  </a:moveTo>
                  <a:lnTo>
                    <a:pt x="0" y="0"/>
                  </a:lnTo>
                  <a:lnTo>
                    <a:pt x="0" y="22253"/>
                  </a:lnTo>
                  <a:lnTo>
                    <a:pt x="953" y="26007"/>
                  </a:lnTo>
                  <a:lnTo>
                    <a:pt x="2540" y="29462"/>
                  </a:lnTo>
                  <a:lnTo>
                    <a:pt x="4551" y="32717"/>
                  </a:lnTo>
                  <a:lnTo>
                    <a:pt x="5891" y="35840"/>
                  </a:lnTo>
                  <a:lnTo>
                    <a:pt x="6785" y="38875"/>
                  </a:lnTo>
                  <a:lnTo>
                    <a:pt x="7778" y="45739"/>
                  </a:lnTo>
                  <a:lnTo>
                    <a:pt x="8219" y="55140"/>
                  </a:lnTo>
                  <a:lnTo>
                    <a:pt x="8468" y="66591"/>
                  </a:lnTo>
                  <a:lnTo>
                    <a:pt x="8571" y="138084"/>
                  </a:lnTo>
                  <a:lnTo>
                    <a:pt x="9524" y="144185"/>
                  </a:lnTo>
                  <a:lnTo>
                    <a:pt x="11112" y="150157"/>
                  </a:lnTo>
                  <a:lnTo>
                    <a:pt x="13124" y="156043"/>
                  </a:lnTo>
                  <a:lnTo>
                    <a:pt x="14464" y="161873"/>
                  </a:lnTo>
                  <a:lnTo>
                    <a:pt x="15358" y="167664"/>
                  </a:lnTo>
                  <a:lnTo>
                    <a:pt x="15954" y="173430"/>
                  </a:lnTo>
                  <a:lnTo>
                    <a:pt x="16351" y="180131"/>
                  </a:lnTo>
                  <a:lnTo>
                    <a:pt x="16792" y="195197"/>
                  </a:lnTo>
                  <a:lnTo>
                    <a:pt x="17114" y="233183"/>
                  </a:lnTo>
                  <a:lnTo>
                    <a:pt x="18077" y="239016"/>
                  </a:lnTo>
                  <a:lnTo>
                    <a:pt x="19671" y="244810"/>
                  </a:lnTo>
                  <a:lnTo>
                    <a:pt x="21687" y="250578"/>
                  </a:lnTo>
                  <a:lnTo>
                    <a:pt x="23983" y="256328"/>
                  </a:lnTo>
                  <a:lnTo>
                    <a:pt x="26466" y="262067"/>
                  </a:lnTo>
                  <a:lnTo>
                    <a:pt x="29074" y="267797"/>
                  </a:lnTo>
                  <a:lnTo>
                    <a:pt x="30813" y="273523"/>
                  </a:lnTo>
                  <a:lnTo>
                    <a:pt x="31972" y="279245"/>
                  </a:lnTo>
                  <a:lnTo>
                    <a:pt x="32745" y="284964"/>
                  </a:lnTo>
                  <a:lnTo>
                    <a:pt x="33260" y="290683"/>
                  </a:lnTo>
                  <a:lnTo>
                    <a:pt x="33603" y="296400"/>
                  </a:lnTo>
                  <a:lnTo>
                    <a:pt x="33985" y="306879"/>
                  </a:lnTo>
                  <a:lnTo>
                    <a:pt x="34199" y="318134"/>
                  </a:lnTo>
                  <a:lnTo>
                    <a:pt x="34278" y="333402"/>
                  </a:lnTo>
                  <a:lnTo>
                    <a:pt x="35235" y="336310"/>
                  </a:lnTo>
                  <a:lnTo>
                    <a:pt x="36825" y="339200"/>
                  </a:lnTo>
                  <a:lnTo>
                    <a:pt x="42862" y="3478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4053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to be continuous?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If a graph is continuous, there are no stops or breaks.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200400"/>
            <a:ext cx="3030252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200400"/>
            <a:ext cx="3030252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217"/>
          <p:cNvSpPr/>
          <p:nvPr/>
        </p:nvSpPr>
        <p:spPr>
          <a:xfrm>
            <a:off x="2909039" y="2948939"/>
            <a:ext cx="205623" cy="402393"/>
          </a:xfrm>
          <a:custGeom>
            <a:avLst/>
            <a:gdLst/>
            <a:ahLst/>
            <a:cxnLst/>
            <a:rect l="0" t="0" r="0" b="0"/>
            <a:pathLst>
              <a:path w="205623" h="402393">
                <a:moveTo>
                  <a:pt x="17040" y="0"/>
                </a:moveTo>
                <a:lnTo>
                  <a:pt x="8821" y="0"/>
                </a:lnTo>
                <a:lnTo>
                  <a:pt x="8482" y="10584"/>
                </a:lnTo>
                <a:lnTo>
                  <a:pt x="8468" y="57334"/>
                </a:lnTo>
                <a:lnTo>
                  <a:pt x="5928" y="68662"/>
                </a:lnTo>
                <a:lnTo>
                  <a:pt x="2577" y="80047"/>
                </a:lnTo>
                <a:lnTo>
                  <a:pt x="1087" y="91457"/>
                </a:lnTo>
                <a:lnTo>
                  <a:pt x="425" y="102878"/>
                </a:lnTo>
                <a:lnTo>
                  <a:pt x="131" y="114304"/>
                </a:lnTo>
                <a:lnTo>
                  <a:pt x="0" y="125732"/>
                </a:lnTo>
                <a:lnTo>
                  <a:pt x="2482" y="137161"/>
                </a:lnTo>
                <a:lnTo>
                  <a:pt x="4477" y="142876"/>
                </a:lnTo>
                <a:lnTo>
                  <a:pt x="7713" y="147638"/>
                </a:lnTo>
                <a:lnTo>
                  <a:pt x="11774" y="151766"/>
                </a:lnTo>
                <a:lnTo>
                  <a:pt x="16387" y="155470"/>
                </a:lnTo>
                <a:lnTo>
                  <a:pt x="20415" y="158892"/>
                </a:lnTo>
                <a:lnTo>
                  <a:pt x="24053" y="162126"/>
                </a:lnTo>
                <a:lnTo>
                  <a:pt x="27430" y="165234"/>
                </a:lnTo>
                <a:lnTo>
                  <a:pt x="30635" y="167306"/>
                </a:lnTo>
                <a:lnTo>
                  <a:pt x="36735" y="169609"/>
                </a:lnTo>
                <a:lnTo>
                  <a:pt x="42621" y="173172"/>
                </a:lnTo>
                <a:lnTo>
                  <a:pt x="45524" y="175456"/>
                </a:lnTo>
                <a:lnTo>
                  <a:pt x="49365" y="176026"/>
                </a:lnTo>
                <a:lnTo>
                  <a:pt x="53830" y="175453"/>
                </a:lnTo>
                <a:lnTo>
                  <a:pt x="58712" y="174119"/>
                </a:lnTo>
                <a:lnTo>
                  <a:pt x="62919" y="173229"/>
                </a:lnTo>
                <a:lnTo>
                  <a:pt x="66676" y="172636"/>
                </a:lnTo>
                <a:lnTo>
                  <a:pt x="70133" y="172241"/>
                </a:lnTo>
                <a:lnTo>
                  <a:pt x="74343" y="171025"/>
                </a:lnTo>
                <a:lnTo>
                  <a:pt x="79055" y="169262"/>
                </a:lnTo>
                <a:lnTo>
                  <a:pt x="84101" y="167134"/>
                </a:lnTo>
                <a:lnTo>
                  <a:pt x="88417" y="163810"/>
                </a:lnTo>
                <a:lnTo>
                  <a:pt x="92248" y="159690"/>
                </a:lnTo>
                <a:lnTo>
                  <a:pt x="95753" y="155038"/>
                </a:lnTo>
                <a:lnTo>
                  <a:pt x="99996" y="150984"/>
                </a:lnTo>
                <a:lnTo>
                  <a:pt x="104729" y="147328"/>
                </a:lnTo>
                <a:lnTo>
                  <a:pt x="109789" y="143939"/>
                </a:lnTo>
                <a:lnTo>
                  <a:pt x="114116" y="139774"/>
                </a:lnTo>
                <a:lnTo>
                  <a:pt x="117952" y="135093"/>
                </a:lnTo>
                <a:lnTo>
                  <a:pt x="125708" y="123859"/>
                </a:lnTo>
                <a:lnTo>
                  <a:pt x="135505" y="109341"/>
                </a:lnTo>
                <a:lnTo>
                  <a:pt x="140784" y="102422"/>
                </a:lnTo>
                <a:lnTo>
                  <a:pt x="146209" y="95904"/>
                </a:lnTo>
                <a:lnTo>
                  <a:pt x="151730" y="89654"/>
                </a:lnTo>
                <a:lnTo>
                  <a:pt x="155411" y="83582"/>
                </a:lnTo>
                <a:lnTo>
                  <a:pt x="159501" y="71755"/>
                </a:lnTo>
                <a:lnTo>
                  <a:pt x="163859" y="60149"/>
                </a:lnTo>
                <a:lnTo>
                  <a:pt x="168018" y="49593"/>
                </a:lnTo>
                <a:lnTo>
                  <a:pt x="170360" y="38296"/>
                </a:lnTo>
                <a:lnTo>
                  <a:pt x="170907" y="31943"/>
                </a:lnTo>
                <a:lnTo>
                  <a:pt x="170101" y="28916"/>
                </a:lnTo>
                <a:lnTo>
                  <a:pt x="165368" y="20104"/>
                </a:lnTo>
                <a:lnTo>
                  <a:pt x="163926" y="14333"/>
                </a:lnTo>
                <a:lnTo>
                  <a:pt x="162589" y="12413"/>
                </a:lnTo>
                <a:lnTo>
                  <a:pt x="160745" y="11133"/>
                </a:lnTo>
                <a:lnTo>
                  <a:pt x="156157" y="9711"/>
                </a:lnTo>
                <a:lnTo>
                  <a:pt x="150943" y="9079"/>
                </a:lnTo>
                <a:lnTo>
                  <a:pt x="147203" y="8723"/>
                </a:lnTo>
                <a:lnTo>
                  <a:pt x="147630" y="9625"/>
                </a:lnTo>
                <a:lnTo>
                  <a:pt x="150645" y="13168"/>
                </a:lnTo>
                <a:lnTo>
                  <a:pt x="151830" y="15447"/>
                </a:lnTo>
                <a:lnTo>
                  <a:pt x="154451" y="24156"/>
                </a:lnTo>
                <a:lnTo>
                  <a:pt x="158439" y="33279"/>
                </a:lnTo>
                <a:lnTo>
                  <a:pt x="160847" y="43683"/>
                </a:lnTo>
                <a:lnTo>
                  <a:pt x="161489" y="49125"/>
                </a:lnTo>
                <a:lnTo>
                  <a:pt x="163822" y="54658"/>
                </a:lnTo>
                <a:lnTo>
                  <a:pt x="167282" y="60251"/>
                </a:lnTo>
                <a:lnTo>
                  <a:pt x="171494" y="65885"/>
                </a:lnTo>
                <a:lnTo>
                  <a:pt x="175255" y="72498"/>
                </a:lnTo>
                <a:lnTo>
                  <a:pt x="178714" y="79765"/>
                </a:lnTo>
                <a:lnTo>
                  <a:pt x="181973" y="87467"/>
                </a:lnTo>
                <a:lnTo>
                  <a:pt x="188134" y="101104"/>
                </a:lnTo>
                <a:lnTo>
                  <a:pt x="191110" y="107408"/>
                </a:lnTo>
                <a:lnTo>
                  <a:pt x="194047" y="115421"/>
                </a:lnTo>
                <a:lnTo>
                  <a:pt x="196957" y="124572"/>
                </a:lnTo>
                <a:lnTo>
                  <a:pt x="199850" y="134484"/>
                </a:lnTo>
                <a:lnTo>
                  <a:pt x="201779" y="143948"/>
                </a:lnTo>
                <a:lnTo>
                  <a:pt x="203064" y="153116"/>
                </a:lnTo>
                <a:lnTo>
                  <a:pt x="203921" y="162085"/>
                </a:lnTo>
                <a:lnTo>
                  <a:pt x="204493" y="170922"/>
                </a:lnTo>
                <a:lnTo>
                  <a:pt x="204874" y="179670"/>
                </a:lnTo>
                <a:lnTo>
                  <a:pt x="205297" y="197964"/>
                </a:lnTo>
                <a:lnTo>
                  <a:pt x="205622" y="273961"/>
                </a:lnTo>
                <a:lnTo>
                  <a:pt x="203721" y="282654"/>
                </a:lnTo>
                <a:lnTo>
                  <a:pt x="200550" y="291306"/>
                </a:lnTo>
                <a:lnTo>
                  <a:pt x="196530" y="299932"/>
                </a:lnTo>
                <a:lnTo>
                  <a:pt x="192898" y="308540"/>
                </a:lnTo>
                <a:lnTo>
                  <a:pt x="189523" y="317136"/>
                </a:lnTo>
                <a:lnTo>
                  <a:pt x="186322" y="325724"/>
                </a:lnTo>
                <a:lnTo>
                  <a:pt x="183235" y="333355"/>
                </a:lnTo>
                <a:lnTo>
                  <a:pt x="180224" y="340347"/>
                </a:lnTo>
                <a:lnTo>
                  <a:pt x="177264" y="346913"/>
                </a:lnTo>
                <a:lnTo>
                  <a:pt x="173386" y="353195"/>
                </a:lnTo>
                <a:lnTo>
                  <a:pt x="168896" y="359289"/>
                </a:lnTo>
                <a:lnTo>
                  <a:pt x="163998" y="365256"/>
                </a:lnTo>
                <a:lnTo>
                  <a:pt x="158827" y="370187"/>
                </a:lnTo>
                <a:lnTo>
                  <a:pt x="153475" y="374426"/>
                </a:lnTo>
                <a:lnTo>
                  <a:pt x="148002" y="378205"/>
                </a:lnTo>
                <a:lnTo>
                  <a:pt x="142448" y="381677"/>
                </a:lnTo>
                <a:lnTo>
                  <a:pt x="136840" y="384944"/>
                </a:lnTo>
                <a:lnTo>
                  <a:pt x="131197" y="388075"/>
                </a:lnTo>
                <a:lnTo>
                  <a:pt x="119847" y="394093"/>
                </a:lnTo>
                <a:lnTo>
                  <a:pt x="114153" y="397031"/>
                </a:lnTo>
                <a:lnTo>
                  <a:pt x="109405" y="398990"/>
                </a:lnTo>
                <a:lnTo>
                  <a:pt x="105287" y="400296"/>
                </a:lnTo>
                <a:lnTo>
                  <a:pt x="101589" y="401167"/>
                </a:lnTo>
                <a:lnTo>
                  <a:pt x="98171" y="401747"/>
                </a:lnTo>
                <a:lnTo>
                  <a:pt x="91834" y="402392"/>
                </a:lnTo>
                <a:lnTo>
                  <a:pt x="89763" y="401611"/>
                </a:lnTo>
                <a:lnTo>
                  <a:pt x="88382" y="400139"/>
                </a:lnTo>
                <a:lnTo>
                  <a:pt x="85621" y="3943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18"/>
          <p:cNvSpPr/>
          <p:nvPr/>
        </p:nvSpPr>
        <p:spPr>
          <a:xfrm>
            <a:off x="3234689" y="2957661"/>
            <a:ext cx="221044" cy="179875"/>
          </a:xfrm>
          <a:custGeom>
            <a:avLst/>
            <a:gdLst/>
            <a:ahLst/>
            <a:cxnLst/>
            <a:rect l="0" t="0" r="0" b="0"/>
            <a:pathLst>
              <a:path w="221044" h="179875">
                <a:moveTo>
                  <a:pt x="0" y="111294"/>
                </a:moveTo>
                <a:lnTo>
                  <a:pt x="44637" y="111294"/>
                </a:lnTo>
                <a:lnTo>
                  <a:pt x="49761" y="110341"/>
                </a:lnTo>
                <a:lnTo>
                  <a:pt x="56034" y="108754"/>
                </a:lnTo>
                <a:lnTo>
                  <a:pt x="63074" y="106743"/>
                </a:lnTo>
                <a:lnTo>
                  <a:pt x="69672" y="104449"/>
                </a:lnTo>
                <a:lnTo>
                  <a:pt x="75976" y="101968"/>
                </a:lnTo>
                <a:lnTo>
                  <a:pt x="82083" y="99362"/>
                </a:lnTo>
                <a:lnTo>
                  <a:pt x="93949" y="93926"/>
                </a:lnTo>
                <a:lnTo>
                  <a:pt x="99781" y="91142"/>
                </a:lnTo>
                <a:lnTo>
                  <a:pt x="106526" y="88335"/>
                </a:lnTo>
                <a:lnTo>
                  <a:pt x="113880" y="85510"/>
                </a:lnTo>
                <a:lnTo>
                  <a:pt x="121640" y="82674"/>
                </a:lnTo>
                <a:lnTo>
                  <a:pt x="128718" y="79832"/>
                </a:lnTo>
                <a:lnTo>
                  <a:pt x="135342" y="76984"/>
                </a:lnTo>
                <a:lnTo>
                  <a:pt x="147782" y="71280"/>
                </a:lnTo>
                <a:lnTo>
                  <a:pt x="159661" y="65570"/>
                </a:lnTo>
                <a:lnTo>
                  <a:pt x="165496" y="61761"/>
                </a:lnTo>
                <a:lnTo>
                  <a:pt x="171291" y="57317"/>
                </a:lnTo>
                <a:lnTo>
                  <a:pt x="177059" y="52449"/>
                </a:lnTo>
                <a:lnTo>
                  <a:pt x="182810" y="48251"/>
                </a:lnTo>
                <a:lnTo>
                  <a:pt x="188548" y="44501"/>
                </a:lnTo>
                <a:lnTo>
                  <a:pt x="194279" y="41047"/>
                </a:lnTo>
                <a:lnTo>
                  <a:pt x="199052" y="37793"/>
                </a:lnTo>
                <a:lnTo>
                  <a:pt x="203186" y="34671"/>
                </a:lnTo>
                <a:lnTo>
                  <a:pt x="206895" y="31637"/>
                </a:lnTo>
                <a:lnTo>
                  <a:pt x="210320" y="28661"/>
                </a:lnTo>
                <a:lnTo>
                  <a:pt x="213556" y="25726"/>
                </a:lnTo>
                <a:lnTo>
                  <a:pt x="216666" y="22816"/>
                </a:lnTo>
                <a:lnTo>
                  <a:pt x="218739" y="19923"/>
                </a:lnTo>
                <a:lnTo>
                  <a:pt x="220121" y="17043"/>
                </a:lnTo>
                <a:lnTo>
                  <a:pt x="221043" y="14170"/>
                </a:lnTo>
                <a:lnTo>
                  <a:pt x="220705" y="11302"/>
                </a:lnTo>
                <a:lnTo>
                  <a:pt x="219527" y="8437"/>
                </a:lnTo>
                <a:lnTo>
                  <a:pt x="217789" y="5575"/>
                </a:lnTo>
                <a:lnTo>
                  <a:pt x="215678" y="3667"/>
                </a:lnTo>
                <a:lnTo>
                  <a:pt x="213318" y="2395"/>
                </a:lnTo>
                <a:lnTo>
                  <a:pt x="210792" y="1547"/>
                </a:lnTo>
                <a:lnTo>
                  <a:pt x="207203" y="982"/>
                </a:lnTo>
                <a:lnTo>
                  <a:pt x="202906" y="605"/>
                </a:lnTo>
                <a:lnTo>
                  <a:pt x="194003" y="186"/>
                </a:lnTo>
                <a:lnTo>
                  <a:pt x="186871" y="0"/>
                </a:lnTo>
                <a:lnTo>
                  <a:pt x="182684" y="903"/>
                </a:lnTo>
                <a:lnTo>
                  <a:pt x="177987" y="2457"/>
                </a:lnTo>
                <a:lnTo>
                  <a:pt x="172951" y="4446"/>
                </a:lnTo>
                <a:lnTo>
                  <a:pt x="159735" y="9196"/>
                </a:lnTo>
                <a:lnTo>
                  <a:pt x="152210" y="11796"/>
                </a:lnTo>
                <a:lnTo>
                  <a:pt x="145288" y="14482"/>
                </a:lnTo>
                <a:lnTo>
                  <a:pt x="138769" y="17225"/>
                </a:lnTo>
                <a:lnTo>
                  <a:pt x="132518" y="20006"/>
                </a:lnTo>
                <a:lnTo>
                  <a:pt x="120492" y="25636"/>
                </a:lnTo>
                <a:lnTo>
                  <a:pt x="97250" y="37012"/>
                </a:lnTo>
                <a:lnTo>
                  <a:pt x="92456" y="40818"/>
                </a:lnTo>
                <a:lnTo>
                  <a:pt x="88307" y="45259"/>
                </a:lnTo>
                <a:lnTo>
                  <a:pt x="84589" y="50126"/>
                </a:lnTo>
                <a:lnTo>
                  <a:pt x="80205" y="54323"/>
                </a:lnTo>
                <a:lnTo>
                  <a:pt x="75378" y="58073"/>
                </a:lnTo>
                <a:lnTo>
                  <a:pt x="70255" y="61526"/>
                </a:lnTo>
                <a:lnTo>
                  <a:pt x="66839" y="65732"/>
                </a:lnTo>
                <a:lnTo>
                  <a:pt x="64562" y="70442"/>
                </a:lnTo>
                <a:lnTo>
                  <a:pt x="63044" y="75487"/>
                </a:lnTo>
                <a:lnTo>
                  <a:pt x="62032" y="79802"/>
                </a:lnTo>
                <a:lnTo>
                  <a:pt x="61357" y="83632"/>
                </a:lnTo>
                <a:lnTo>
                  <a:pt x="60907" y="87138"/>
                </a:lnTo>
                <a:lnTo>
                  <a:pt x="60607" y="91380"/>
                </a:lnTo>
                <a:lnTo>
                  <a:pt x="60408" y="96113"/>
                </a:lnTo>
                <a:lnTo>
                  <a:pt x="60274" y="101173"/>
                </a:lnTo>
                <a:lnTo>
                  <a:pt x="61138" y="105499"/>
                </a:lnTo>
                <a:lnTo>
                  <a:pt x="62667" y="109336"/>
                </a:lnTo>
                <a:lnTo>
                  <a:pt x="64638" y="112846"/>
                </a:lnTo>
                <a:lnTo>
                  <a:pt x="69368" y="121826"/>
                </a:lnTo>
                <a:lnTo>
                  <a:pt x="71963" y="126888"/>
                </a:lnTo>
                <a:lnTo>
                  <a:pt x="75598" y="131214"/>
                </a:lnTo>
                <a:lnTo>
                  <a:pt x="79926" y="135052"/>
                </a:lnTo>
                <a:lnTo>
                  <a:pt x="84717" y="138562"/>
                </a:lnTo>
                <a:lnTo>
                  <a:pt x="89815" y="142808"/>
                </a:lnTo>
                <a:lnTo>
                  <a:pt x="95120" y="147543"/>
                </a:lnTo>
                <a:lnTo>
                  <a:pt x="100561" y="152605"/>
                </a:lnTo>
                <a:lnTo>
                  <a:pt x="107046" y="156932"/>
                </a:lnTo>
                <a:lnTo>
                  <a:pt x="114227" y="160769"/>
                </a:lnTo>
                <a:lnTo>
                  <a:pt x="121871" y="164280"/>
                </a:lnTo>
                <a:lnTo>
                  <a:pt x="129825" y="167573"/>
                </a:lnTo>
                <a:lnTo>
                  <a:pt x="137985" y="170721"/>
                </a:lnTo>
                <a:lnTo>
                  <a:pt x="162878" y="179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19"/>
          <p:cNvSpPr/>
          <p:nvPr/>
        </p:nvSpPr>
        <p:spPr>
          <a:xfrm>
            <a:off x="3543300" y="2940729"/>
            <a:ext cx="274019" cy="171089"/>
          </a:xfrm>
          <a:custGeom>
            <a:avLst/>
            <a:gdLst/>
            <a:ahLst/>
            <a:cxnLst/>
            <a:rect l="0" t="0" r="0" b="0"/>
            <a:pathLst>
              <a:path w="274019" h="171089">
                <a:moveTo>
                  <a:pt x="162877" y="16783"/>
                </a:moveTo>
                <a:lnTo>
                  <a:pt x="171096" y="8564"/>
                </a:lnTo>
                <a:lnTo>
                  <a:pt x="171345" y="3764"/>
                </a:lnTo>
                <a:lnTo>
                  <a:pt x="171418" y="861"/>
                </a:lnTo>
                <a:lnTo>
                  <a:pt x="170476" y="453"/>
                </a:lnTo>
                <a:lnTo>
                  <a:pt x="166890" y="0"/>
                </a:lnTo>
                <a:lnTo>
                  <a:pt x="164600" y="832"/>
                </a:lnTo>
                <a:lnTo>
                  <a:pt x="159515" y="4296"/>
                </a:lnTo>
                <a:lnTo>
                  <a:pt x="156826" y="7506"/>
                </a:lnTo>
                <a:lnTo>
                  <a:pt x="154080" y="11551"/>
                </a:lnTo>
                <a:lnTo>
                  <a:pt x="151298" y="16152"/>
                </a:lnTo>
                <a:lnTo>
                  <a:pt x="147538" y="20173"/>
                </a:lnTo>
                <a:lnTo>
                  <a:pt x="143126" y="23805"/>
                </a:lnTo>
                <a:lnTo>
                  <a:pt x="138280" y="27179"/>
                </a:lnTo>
                <a:lnTo>
                  <a:pt x="134096" y="31334"/>
                </a:lnTo>
                <a:lnTo>
                  <a:pt x="130355" y="36009"/>
                </a:lnTo>
                <a:lnTo>
                  <a:pt x="126908" y="41030"/>
                </a:lnTo>
                <a:lnTo>
                  <a:pt x="124610" y="45330"/>
                </a:lnTo>
                <a:lnTo>
                  <a:pt x="123078" y="49150"/>
                </a:lnTo>
                <a:lnTo>
                  <a:pt x="122057" y="52648"/>
                </a:lnTo>
                <a:lnTo>
                  <a:pt x="120424" y="55933"/>
                </a:lnTo>
                <a:lnTo>
                  <a:pt x="118383" y="59076"/>
                </a:lnTo>
                <a:lnTo>
                  <a:pt x="116069" y="62123"/>
                </a:lnTo>
                <a:lnTo>
                  <a:pt x="114527" y="65107"/>
                </a:lnTo>
                <a:lnTo>
                  <a:pt x="113498" y="68049"/>
                </a:lnTo>
                <a:lnTo>
                  <a:pt x="112813" y="70963"/>
                </a:lnTo>
                <a:lnTo>
                  <a:pt x="112356" y="73858"/>
                </a:lnTo>
                <a:lnTo>
                  <a:pt x="112052" y="76741"/>
                </a:lnTo>
                <a:lnTo>
                  <a:pt x="111848" y="79615"/>
                </a:lnTo>
                <a:lnTo>
                  <a:pt x="112665" y="82483"/>
                </a:lnTo>
                <a:lnTo>
                  <a:pt x="114163" y="85348"/>
                </a:lnTo>
                <a:lnTo>
                  <a:pt x="116113" y="88211"/>
                </a:lnTo>
                <a:lnTo>
                  <a:pt x="118366" y="90119"/>
                </a:lnTo>
                <a:lnTo>
                  <a:pt x="120821" y="91391"/>
                </a:lnTo>
                <a:lnTo>
                  <a:pt x="126088" y="92805"/>
                </a:lnTo>
                <a:lnTo>
                  <a:pt x="131604" y="93433"/>
                </a:lnTo>
                <a:lnTo>
                  <a:pt x="139770" y="93712"/>
                </a:lnTo>
                <a:lnTo>
                  <a:pt x="144615" y="93787"/>
                </a:lnTo>
                <a:lnTo>
                  <a:pt x="149750" y="94789"/>
                </a:lnTo>
                <a:lnTo>
                  <a:pt x="155078" y="96409"/>
                </a:lnTo>
                <a:lnTo>
                  <a:pt x="160535" y="98442"/>
                </a:lnTo>
                <a:lnTo>
                  <a:pt x="167031" y="99798"/>
                </a:lnTo>
                <a:lnTo>
                  <a:pt x="174219" y="100701"/>
                </a:lnTo>
                <a:lnTo>
                  <a:pt x="181868" y="101303"/>
                </a:lnTo>
                <a:lnTo>
                  <a:pt x="189825" y="101705"/>
                </a:lnTo>
                <a:lnTo>
                  <a:pt x="206286" y="102151"/>
                </a:lnTo>
                <a:lnTo>
                  <a:pt x="213724" y="103223"/>
                </a:lnTo>
                <a:lnTo>
                  <a:pt x="220588" y="104889"/>
                </a:lnTo>
                <a:lnTo>
                  <a:pt x="227068" y="106953"/>
                </a:lnTo>
                <a:lnTo>
                  <a:pt x="233293" y="109281"/>
                </a:lnTo>
                <a:lnTo>
                  <a:pt x="239349" y="111786"/>
                </a:lnTo>
                <a:lnTo>
                  <a:pt x="245291" y="114408"/>
                </a:lnTo>
                <a:lnTo>
                  <a:pt x="256973" y="119862"/>
                </a:lnTo>
                <a:lnTo>
                  <a:pt x="262755" y="122650"/>
                </a:lnTo>
                <a:lnTo>
                  <a:pt x="266610" y="125461"/>
                </a:lnTo>
                <a:lnTo>
                  <a:pt x="269180" y="128288"/>
                </a:lnTo>
                <a:lnTo>
                  <a:pt x="273305" y="135117"/>
                </a:lnTo>
                <a:lnTo>
                  <a:pt x="273643" y="137582"/>
                </a:lnTo>
                <a:lnTo>
                  <a:pt x="273868" y="141131"/>
                </a:lnTo>
                <a:lnTo>
                  <a:pt x="274018" y="145402"/>
                </a:lnTo>
                <a:lnTo>
                  <a:pt x="272214" y="148249"/>
                </a:lnTo>
                <a:lnTo>
                  <a:pt x="269106" y="150147"/>
                </a:lnTo>
                <a:lnTo>
                  <a:pt x="260572" y="153208"/>
                </a:lnTo>
                <a:lnTo>
                  <a:pt x="255630" y="155358"/>
                </a:lnTo>
                <a:lnTo>
                  <a:pt x="250430" y="157744"/>
                </a:lnTo>
                <a:lnTo>
                  <a:pt x="244106" y="160287"/>
                </a:lnTo>
                <a:lnTo>
                  <a:pt x="229459" y="165653"/>
                </a:lnTo>
                <a:lnTo>
                  <a:pt x="220600" y="167465"/>
                </a:lnTo>
                <a:lnTo>
                  <a:pt x="210884" y="168672"/>
                </a:lnTo>
                <a:lnTo>
                  <a:pt x="200597" y="169478"/>
                </a:lnTo>
                <a:lnTo>
                  <a:pt x="190881" y="170014"/>
                </a:lnTo>
                <a:lnTo>
                  <a:pt x="172466" y="170611"/>
                </a:lnTo>
                <a:lnTo>
                  <a:pt x="135455" y="170994"/>
                </a:lnTo>
                <a:lnTo>
                  <a:pt x="0" y="1710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6586568" y="3182104"/>
            <a:ext cx="503550" cy="251465"/>
            <a:chOff x="6586568" y="3182104"/>
            <a:chExt cx="503550" cy="251465"/>
          </a:xfrm>
        </p:grpSpPr>
        <p:sp>
          <p:nvSpPr>
            <p:cNvPr id="23" name="SMARTPenAnnotation220"/>
            <p:cNvSpPr/>
            <p:nvPr/>
          </p:nvSpPr>
          <p:spPr>
            <a:xfrm>
              <a:off x="6586568" y="3231832"/>
              <a:ext cx="205710" cy="201737"/>
            </a:xfrm>
            <a:custGeom>
              <a:avLst/>
              <a:gdLst/>
              <a:ahLst/>
              <a:cxnLst/>
              <a:rect l="0" t="0" r="0" b="0"/>
              <a:pathLst>
                <a:path w="205710" h="201737">
                  <a:moveTo>
                    <a:pt x="8541" y="0"/>
                  </a:moveTo>
                  <a:lnTo>
                    <a:pt x="3991" y="0"/>
                  </a:lnTo>
                  <a:lnTo>
                    <a:pt x="2650" y="953"/>
                  </a:lnTo>
                  <a:lnTo>
                    <a:pt x="1756" y="2540"/>
                  </a:lnTo>
                  <a:lnTo>
                    <a:pt x="322" y="7381"/>
                  </a:lnTo>
                  <a:lnTo>
                    <a:pt x="126" y="13123"/>
                  </a:lnTo>
                  <a:lnTo>
                    <a:pt x="0" y="32331"/>
                  </a:lnTo>
                  <a:lnTo>
                    <a:pt x="943" y="37747"/>
                  </a:lnTo>
                  <a:lnTo>
                    <a:pt x="2523" y="43262"/>
                  </a:lnTo>
                  <a:lnTo>
                    <a:pt x="4529" y="48844"/>
                  </a:lnTo>
                  <a:lnTo>
                    <a:pt x="5867" y="54470"/>
                  </a:lnTo>
                  <a:lnTo>
                    <a:pt x="6759" y="60126"/>
                  </a:lnTo>
                  <a:lnTo>
                    <a:pt x="7353" y="65801"/>
                  </a:lnTo>
                  <a:lnTo>
                    <a:pt x="7749" y="71490"/>
                  </a:lnTo>
                  <a:lnTo>
                    <a:pt x="8013" y="77188"/>
                  </a:lnTo>
                  <a:lnTo>
                    <a:pt x="8306" y="89550"/>
                  </a:lnTo>
                  <a:lnTo>
                    <a:pt x="8437" y="104570"/>
                  </a:lnTo>
                  <a:lnTo>
                    <a:pt x="9425" y="111623"/>
                  </a:lnTo>
                  <a:lnTo>
                    <a:pt x="11035" y="118231"/>
                  </a:lnTo>
                  <a:lnTo>
                    <a:pt x="13062" y="124541"/>
                  </a:lnTo>
                  <a:lnTo>
                    <a:pt x="14412" y="131604"/>
                  </a:lnTo>
                  <a:lnTo>
                    <a:pt x="15313" y="139171"/>
                  </a:lnTo>
                  <a:lnTo>
                    <a:pt x="15914" y="147073"/>
                  </a:lnTo>
                  <a:lnTo>
                    <a:pt x="16314" y="154246"/>
                  </a:lnTo>
                  <a:lnTo>
                    <a:pt x="16758" y="167296"/>
                  </a:lnTo>
                  <a:lnTo>
                    <a:pt x="17009" y="180803"/>
                  </a:lnTo>
                  <a:lnTo>
                    <a:pt x="18949" y="184353"/>
                  </a:lnTo>
                  <a:lnTo>
                    <a:pt x="22147" y="187672"/>
                  </a:lnTo>
                  <a:lnTo>
                    <a:pt x="31867" y="195292"/>
                  </a:lnTo>
                  <a:lnTo>
                    <a:pt x="38101" y="201163"/>
                  </a:lnTo>
                  <a:lnTo>
                    <a:pt x="39678" y="201736"/>
                  </a:lnTo>
                  <a:lnTo>
                    <a:pt x="40729" y="201166"/>
                  </a:lnTo>
                  <a:lnTo>
                    <a:pt x="42417" y="197957"/>
                  </a:lnTo>
                  <a:lnTo>
                    <a:pt x="37567" y="192439"/>
                  </a:lnTo>
                  <a:lnTo>
                    <a:pt x="33607" y="188300"/>
                  </a:lnTo>
                  <a:lnTo>
                    <a:pt x="30967" y="183636"/>
                  </a:lnTo>
                  <a:lnTo>
                    <a:pt x="29207" y="178621"/>
                  </a:lnTo>
                  <a:lnTo>
                    <a:pt x="28033" y="173374"/>
                  </a:lnTo>
                  <a:lnTo>
                    <a:pt x="27251" y="167017"/>
                  </a:lnTo>
                  <a:lnTo>
                    <a:pt x="26730" y="159922"/>
                  </a:lnTo>
                  <a:lnTo>
                    <a:pt x="26382" y="152335"/>
                  </a:lnTo>
                  <a:lnTo>
                    <a:pt x="27103" y="145372"/>
                  </a:lnTo>
                  <a:lnTo>
                    <a:pt x="28535" y="138825"/>
                  </a:lnTo>
                  <a:lnTo>
                    <a:pt x="32668" y="125517"/>
                  </a:lnTo>
                  <a:lnTo>
                    <a:pt x="45856" y="85321"/>
                  </a:lnTo>
                  <a:lnTo>
                    <a:pt x="49610" y="77836"/>
                  </a:lnTo>
                  <a:lnTo>
                    <a:pt x="54018" y="70940"/>
                  </a:lnTo>
                  <a:lnTo>
                    <a:pt x="58862" y="64439"/>
                  </a:lnTo>
                  <a:lnTo>
                    <a:pt x="63996" y="59152"/>
                  </a:lnTo>
                  <a:lnTo>
                    <a:pt x="69324" y="54674"/>
                  </a:lnTo>
                  <a:lnTo>
                    <a:pt x="74781" y="50737"/>
                  </a:lnTo>
                  <a:lnTo>
                    <a:pt x="79371" y="46207"/>
                  </a:lnTo>
                  <a:lnTo>
                    <a:pt x="83383" y="41282"/>
                  </a:lnTo>
                  <a:lnTo>
                    <a:pt x="87011" y="36094"/>
                  </a:lnTo>
                  <a:lnTo>
                    <a:pt x="90382" y="31683"/>
                  </a:lnTo>
                  <a:lnTo>
                    <a:pt x="93582" y="27789"/>
                  </a:lnTo>
                  <a:lnTo>
                    <a:pt x="96668" y="24241"/>
                  </a:lnTo>
                  <a:lnTo>
                    <a:pt x="100630" y="21876"/>
                  </a:lnTo>
                  <a:lnTo>
                    <a:pt x="105177" y="20299"/>
                  </a:lnTo>
                  <a:lnTo>
                    <a:pt x="110113" y="19248"/>
                  </a:lnTo>
                  <a:lnTo>
                    <a:pt x="114355" y="18547"/>
                  </a:lnTo>
                  <a:lnTo>
                    <a:pt x="118136" y="18080"/>
                  </a:lnTo>
                  <a:lnTo>
                    <a:pt x="121610" y="17768"/>
                  </a:lnTo>
                  <a:lnTo>
                    <a:pt x="124878" y="18513"/>
                  </a:lnTo>
                  <a:lnTo>
                    <a:pt x="131049" y="21881"/>
                  </a:lnTo>
                  <a:lnTo>
                    <a:pt x="136967" y="26552"/>
                  </a:lnTo>
                  <a:lnTo>
                    <a:pt x="139878" y="29132"/>
                  </a:lnTo>
                  <a:lnTo>
                    <a:pt x="142772" y="32756"/>
                  </a:lnTo>
                  <a:lnTo>
                    <a:pt x="145653" y="37077"/>
                  </a:lnTo>
                  <a:lnTo>
                    <a:pt x="148527" y="41863"/>
                  </a:lnTo>
                  <a:lnTo>
                    <a:pt x="152348" y="46006"/>
                  </a:lnTo>
                  <a:lnTo>
                    <a:pt x="156801" y="49721"/>
                  </a:lnTo>
                  <a:lnTo>
                    <a:pt x="161673" y="53150"/>
                  </a:lnTo>
                  <a:lnTo>
                    <a:pt x="164922" y="57341"/>
                  </a:lnTo>
                  <a:lnTo>
                    <a:pt x="167087" y="62040"/>
                  </a:lnTo>
                  <a:lnTo>
                    <a:pt x="168532" y="67077"/>
                  </a:lnTo>
                  <a:lnTo>
                    <a:pt x="170446" y="72341"/>
                  </a:lnTo>
                  <a:lnTo>
                    <a:pt x="172676" y="77755"/>
                  </a:lnTo>
                  <a:lnTo>
                    <a:pt x="175115" y="83269"/>
                  </a:lnTo>
                  <a:lnTo>
                    <a:pt x="176740" y="88850"/>
                  </a:lnTo>
                  <a:lnTo>
                    <a:pt x="177824" y="94476"/>
                  </a:lnTo>
                  <a:lnTo>
                    <a:pt x="178546" y="100132"/>
                  </a:lnTo>
                  <a:lnTo>
                    <a:pt x="179980" y="105807"/>
                  </a:lnTo>
                  <a:lnTo>
                    <a:pt x="181889" y="111496"/>
                  </a:lnTo>
                  <a:lnTo>
                    <a:pt x="184114" y="117193"/>
                  </a:lnTo>
                  <a:lnTo>
                    <a:pt x="186550" y="122896"/>
                  </a:lnTo>
                  <a:lnTo>
                    <a:pt x="191797" y="134313"/>
                  </a:lnTo>
                  <a:lnTo>
                    <a:pt x="193577" y="139072"/>
                  </a:lnTo>
                  <a:lnTo>
                    <a:pt x="194763" y="143197"/>
                  </a:lnTo>
                  <a:lnTo>
                    <a:pt x="195554" y="146900"/>
                  </a:lnTo>
                  <a:lnTo>
                    <a:pt x="197034" y="150321"/>
                  </a:lnTo>
                  <a:lnTo>
                    <a:pt x="198974" y="153554"/>
                  </a:lnTo>
                  <a:lnTo>
                    <a:pt x="205709" y="1628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21"/>
            <p:cNvSpPr/>
            <p:nvPr/>
          </p:nvSpPr>
          <p:spPr>
            <a:xfrm>
              <a:off x="6860857" y="3182104"/>
              <a:ext cx="229261" cy="152469"/>
            </a:xfrm>
            <a:custGeom>
              <a:avLst/>
              <a:gdLst/>
              <a:ahLst/>
              <a:cxnLst/>
              <a:rect l="0" t="0" r="0" b="0"/>
              <a:pathLst>
                <a:path w="229261" h="152469">
                  <a:moveTo>
                    <a:pt x="34290" y="32583"/>
                  </a:moveTo>
                  <a:lnTo>
                    <a:pt x="26071" y="32583"/>
                  </a:lnTo>
                  <a:lnTo>
                    <a:pt x="21271" y="37134"/>
                  </a:lnTo>
                  <a:lnTo>
                    <a:pt x="19896" y="39427"/>
                  </a:lnTo>
                  <a:lnTo>
                    <a:pt x="18979" y="41908"/>
                  </a:lnTo>
                  <a:lnTo>
                    <a:pt x="18368" y="44515"/>
                  </a:lnTo>
                  <a:lnTo>
                    <a:pt x="18912" y="48158"/>
                  </a:lnTo>
                  <a:lnTo>
                    <a:pt x="20229" y="52491"/>
                  </a:lnTo>
                  <a:lnTo>
                    <a:pt x="22058" y="57285"/>
                  </a:lnTo>
                  <a:lnTo>
                    <a:pt x="23278" y="62386"/>
                  </a:lnTo>
                  <a:lnTo>
                    <a:pt x="24091" y="67692"/>
                  </a:lnTo>
                  <a:lnTo>
                    <a:pt x="24633" y="73134"/>
                  </a:lnTo>
                  <a:lnTo>
                    <a:pt x="24995" y="78667"/>
                  </a:lnTo>
                  <a:lnTo>
                    <a:pt x="25235" y="84261"/>
                  </a:lnTo>
                  <a:lnTo>
                    <a:pt x="25397" y="89895"/>
                  </a:lnTo>
                  <a:lnTo>
                    <a:pt x="26455" y="94603"/>
                  </a:lnTo>
                  <a:lnTo>
                    <a:pt x="28115" y="98695"/>
                  </a:lnTo>
                  <a:lnTo>
                    <a:pt x="30173" y="102375"/>
                  </a:lnTo>
                  <a:lnTo>
                    <a:pt x="31545" y="106734"/>
                  </a:lnTo>
                  <a:lnTo>
                    <a:pt x="32460" y="111544"/>
                  </a:lnTo>
                  <a:lnTo>
                    <a:pt x="33071" y="116657"/>
                  </a:lnTo>
                  <a:lnTo>
                    <a:pt x="34429" y="121969"/>
                  </a:lnTo>
                  <a:lnTo>
                    <a:pt x="36288" y="127417"/>
                  </a:lnTo>
                  <a:lnTo>
                    <a:pt x="38480" y="132953"/>
                  </a:lnTo>
                  <a:lnTo>
                    <a:pt x="40893" y="136644"/>
                  </a:lnTo>
                  <a:lnTo>
                    <a:pt x="43455" y="139104"/>
                  </a:lnTo>
                  <a:lnTo>
                    <a:pt x="48841" y="142791"/>
                  </a:lnTo>
                  <a:lnTo>
                    <a:pt x="51610" y="145108"/>
                  </a:lnTo>
                  <a:lnTo>
                    <a:pt x="54410" y="147604"/>
                  </a:lnTo>
                  <a:lnTo>
                    <a:pt x="57228" y="149269"/>
                  </a:lnTo>
                  <a:lnTo>
                    <a:pt x="62900" y="151118"/>
                  </a:lnTo>
                  <a:lnTo>
                    <a:pt x="66698" y="151612"/>
                  </a:lnTo>
                  <a:lnTo>
                    <a:pt x="71136" y="151940"/>
                  </a:lnTo>
                  <a:lnTo>
                    <a:pt x="75998" y="152159"/>
                  </a:lnTo>
                  <a:lnTo>
                    <a:pt x="86482" y="152403"/>
                  </a:lnTo>
                  <a:lnTo>
                    <a:pt x="91945" y="152468"/>
                  </a:lnTo>
                  <a:lnTo>
                    <a:pt x="96539" y="151559"/>
                  </a:lnTo>
                  <a:lnTo>
                    <a:pt x="100554" y="150000"/>
                  </a:lnTo>
                  <a:lnTo>
                    <a:pt x="104184" y="148009"/>
                  </a:lnTo>
                  <a:lnTo>
                    <a:pt x="118393" y="140655"/>
                  </a:lnTo>
                  <a:lnTo>
                    <a:pt x="124649" y="137016"/>
                  </a:lnTo>
                  <a:lnTo>
                    <a:pt x="139219" y="127893"/>
                  </a:lnTo>
                  <a:lnTo>
                    <a:pt x="146154" y="122793"/>
                  </a:lnTo>
                  <a:lnTo>
                    <a:pt x="152680" y="117488"/>
                  </a:lnTo>
                  <a:lnTo>
                    <a:pt x="158937" y="112046"/>
                  </a:lnTo>
                  <a:lnTo>
                    <a:pt x="165013" y="106513"/>
                  </a:lnTo>
                  <a:lnTo>
                    <a:pt x="176844" y="95286"/>
                  </a:lnTo>
                  <a:lnTo>
                    <a:pt x="211427" y="61144"/>
                  </a:lnTo>
                  <a:lnTo>
                    <a:pt x="216199" y="55434"/>
                  </a:lnTo>
                  <a:lnTo>
                    <a:pt x="220333" y="49722"/>
                  </a:lnTo>
                  <a:lnTo>
                    <a:pt x="224041" y="44009"/>
                  </a:lnTo>
                  <a:lnTo>
                    <a:pt x="226513" y="39248"/>
                  </a:lnTo>
                  <a:lnTo>
                    <a:pt x="228161" y="35121"/>
                  </a:lnTo>
                  <a:lnTo>
                    <a:pt x="229260" y="31418"/>
                  </a:lnTo>
                  <a:lnTo>
                    <a:pt x="229040" y="27996"/>
                  </a:lnTo>
                  <a:lnTo>
                    <a:pt x="227941" y="24763"/>
                  </a:lnTo>
                  <a:lnTo>
                    <a:pt x="226256" y="21654"/>
                  </a:lnTo>
                  <a:lnTo>
                    <a:pt x="223227" y="18630"/>
                  </a:lnTo>
                  <a:lnTo>
                    <a:pt x="219303" y="15661"/>
                  </a:lnTo>
                  <a:lnTo>
                    <a:pt x="214782" y="12729"/>
                  </a:lnTo>
                  <a:lnTo>
                    <a:pt x="209863" y="9822"/>
                  </a:lnTo>
                  <a:lnTo>
                    <a:pt x="204679" y="6931"/>
                  </a:lnTo>
                  <a:lnTo>
                    <a:pt x="199318" y="4052"/>
                  </a:lnTo>
                  <a:lnTo>
                    <a:pt x="191933" y="2133"/>
                  </a:lnTo>
                  <a:lnTo>
                    <a:pt x="183201" y="853"/>
                  </a:lnTo>
                  <a:lnTo>
                    <a:pt x="173569" y="0"/>
                  </a:lnTo>
                  <a:lnTo>
                    <a:pt x="164290" y="383"/>
                  </a:lnTo>
                  <a:lnTo>
                    <a:pt x="155247" y="1591"/>
                  </a:lnTo>
                  <a:lnTo>
                    <a:pt x="146361" y="3350"/>
                  </a:lnTo>
                  <a:lnTo>
                    <a:pt x="137579" y="5474"/>
                  </a:lnTo>
                  <a:lnTo>
                    <a:pt x="128867" y="7843"/>
                  </a:lnTo>
                  <a:lnTo>
                    <a:pt x="120202" y="10374"/>
                  </a:lnTo>
                  <a:lnTo>
                    <a:pt x="100413" y="15728"/>
                  </a:lnTo>
                  <a:lnTo>
                    <a:pt x="56664" y="26925"/>
                  </a:lnTo>
                  <a:lnTo>
                    <a:pt x="47301" y="30716"/>
                  </a:lnTo>
                  <a:lnTo>
                    <a:pt x="39155" y="35148"/>
                  </a:lnTo>
                  <a:lnTo>
                    <a:pt x="31818" y="40008"/>
                  </a:lnTo>
                  <a:lnTo>
                    <a:pt x="25021" y="44201"/>
                  </a:lnTo>
                  <a:lnTo>
                    <a:pt x="18586" y="47948"/>
                  </a:lnTo>
                  <a:lnTo>
                    <a:pt x="0" y="583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4056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f(x) = |x|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1926908"/>
            <a:ext cx="3883279" cy="3895725"/>
          </a:xfrm>
          <a:prstGeom prst="rect">
            <a:avLst/>
          </a:prstGeom>
        </p:spPr>
      </p:pic>
      <p:sp>
        <p:nvSpPr>
          <p:cNvPr id="5" name="SMARTPenAnnotation162"/>
          <p:cNvSpPr/>
          <p:nvPr/>
        </p:nvSpPr>
        <p:spPr>
          <a:xfrm>
            <a:off x="5789295" y="3154680"/>
            <a:ext cx="711518" cy="720091"/>
          </a:xfrm>
          <a:custGeom>
            <a:avLst/>
            <a:gdLst/>
            <a:ahLst/>
            <a:cxnLst/>
            <a:rect l="0" t="0" r="0" b="0"/>
            <a:pathLst>
              <a:path w="711518" h="720091">
                <a:moveTo>
                  <a:pt x="0" y="720090"/>
                </a:moveTo>
                <a:lnTo>
                  <a:pt x="0" y="715539"/>
                </a:lnTo>
                <a:lnTo>
                  <a:pt x="952" y="714198"/>
                </a:lnTo>
                <a:lnTo>
                  <a:pt x="2540" y="713304"/>
                </a:lnTo>
                <a:lnTo>
                  <a:pt x="7381" y="711870"/>
                </a:lnTo>
                <a:lnTo>
                  <a:pt x="15849" y="711548"/>
                </a:lnTo>
                <a:lnTo>
                  <a:pt x="16281" y="710585"/>
                </a:lnTo>
                <a:lnTo>
                  <a:pt x="16761" y="706976"/>
                </a:lnTo>
                <a:lnTo>
                  <a:pt x="17841" y="705632"/>
                </a:lnTo>
                <a:lnTo>
                  <a:pt x="19514" y="704736"/>
                </a:lnTo>
                <a:lnTo>
                  <a:pt x="24491" y="703298"/>
                </a:lnTo>
                <a:lnTo>
                  <a:pt x="32990" y="695595"/>
                </a:lnTo>
                <a:lnTo>
                  <a:pt x="33424" y="694235"/>
                </a:lnTo>
                <a:lnTo>
                  <a:pt x="33905" y="690183"/>
                </a:lnTo>
                <a:lnTo>
                  <a:pt x="34985" y="687770"/>
                </a:lnTo>
                <a:lnTo>
                  <a:pt x="41637" y="678804"/>
                </a:lnTo>
                <a:lnTo>
                  <a:pt x="42317" y="675388"/>
                </a:lnTo>
                <a:lnTo>
                  <a:pt x="42499" y="673143"/>
                </a:lnTo>
                <a:lnTo>
                  <a:pt x="43572" y="671647"/>
                </a:lnTo>
                <a:lnTo>
                  <a:pt x="45241" y="670650"/>
                </a:lnTo>
                <a:lnTo>
                  <a:pt x="47305" y="669984"/>
                </a:lnTo>
                <a:lnTo>
                  <a:pt x="52139" y="666706"/>
                </a:lnTo>
                <a:lnTo>
                  <a:pt x="73014" y="647073"/>
                </a:lnTo>
                <a:lnTo>
                  <a:pt x="92992" y="627098"/>
                </a:lnTo>
                <a:lnTo>
                  <a:pt x="94379" y="626662"/>
                </a:lnTo>
                <a:lnTo>
                  <a:pt x="101564" y="625907"/>
                </a:lnTo>
                <a:lnTo>
                  <a:pt x="101999" y="624916"/>
                </a:lnTo>
                <a:lnTo>
                  <a:pt x="102483" y="621275"/>
                </a:lnTo>
                <a:lnTo>
                  <a:pt x="103564" y="619923"/>
                </a:lnTo>
                <a:lnTo>
                  <a:pt x="105238" y="619022"/>
                </a:lnTo>
                <a:lnTo>
                  <a:pt x="110216" y="617576"/>
                </a:lnTo>
                <a:lnTo>
                  <a:pt x="110625" y="616504"/>
                </a:lnTo>
                <a:lnTo>
                  <a:pt x="111079" y="612774"/>
                </a:lnTo>
                <a:lnTo>
                  <a:pt x="112152" y="611399"/>
                </a:lnTo>
                <a:lnTo>
                  <a:pt x="113821" y="610482"/>
                </a:lnTo>
                <a:lnTo>
                  <a:pt x="118791" y="609010"/>
                </a:lnTo>
                <a:lnTo>
                  <a:pt x="119199" y="607936"/>
                </a:lnTo>
                <a:lnTo>
                  <a:pt x="119652" y="604204"/>
                </a:lnTo>
                <a:lnTo>
                  <a:pt x="120726" y="602827"/>
                </a:lnTo>
                <a:lnTo>
                  <a:pt x="122394" y="601910"/>
                </a:lnTo>
                <a:lnTo>
                  <a:pt x="124458" y="601298"/>
                </a:lnTo>
                <a:lnTo>
                  <a:pt x="125834" y="599938"/>
                </a:lnTo>
                <a:lnTo>
                  <a:pt x="126752" y="598078"/>
                </a:lnTo>
                <a:lnTo>
                  <a:pt x="127364" y="595886"/>
                </a:lnTo>
                <a:lnTo>
                  <a:pt x="128724" y="594425"/>
                </a:lnTo>
                <a:lnTo>
                  <a:pt x="130583" y="593450"/>
                </a:lnTo>
                <a:lnTo>
                  <a:pt x="135860" y="591887"/>
                </a:lnTo>
                <a:lnTo>
                  <a:pt x="136294" y="590806"/>
                </a:lnTo>
                <a:lnTo>
                  <a:pt x="136775" y="587066"/>
                </a:lnTo>
                <a:lnTo>
                  <a:pt x="137856" y="585687"/>
                </a:lnTo>
                <a:lnTo>
                  <a:pt x="139529" y="584768"/>
                </a:lnTo>
                <a:lnTo>
                  <a:pt x="141596" y="584155"/>
                </a:lnTo>
                <a:lnTo>
                  <a:pt x="142975" y="582794"/>
                </a:lnTo>
                <a:lnTo>
                  <a:pt x="143894" y="580934"/>
                </a:lnTo>
                <a:lnTo>
                  <a:pt x="144507" y="578742"/>
                </a:lnTo>
                <a:lnTo>
                  <a:pt x="145867" y="577280"/>
                </a:lnTo>
                <a:lnTo>
                  <a:pt x="147727" y="576306"/>
                </a:lnTo>
                <a:lnTo>
                  <a:pt x="149920" y="575656"/>
                </a:lnTo>
                <a:lnTo>
                  <a:pt x="151381" y="574271"/>
                </a:lnTo>
                <a:lnTo>
                  <a:pt x="152356" y="572394"/>
                </a:lnTo>
                <a:lnTo>
                  <a:pt x="153439" y="567770"/>
                </a:lnTo>
                <a:lnTo>
                  <a:pt x="153920" y="562539"/>
                </a:lnTo>
                <a:lnTo>
                  <a:pt x="155000" y="560764"/>
                </a:lnTo>
                <a:lnTo>
                  <a:pt x="156674" y="559580"/>
                </a:lnTo>
                <a:lnTo>
                  <a:pt x="161652" y="557680"/>
                </a:lnTo>
                <a:lnTo>
                  <a:pt x="181982" y="538105"/>
                </a:lnTo>
                <a:lnTo>
                  <a:pt x="192758" y="527331"/>
                </a:lnTo>
                <a:lnTo>
                  <a:pt x="194228" y="524909"/>
                </a:lnTo>
                <a:lnTo>
                  <a:pt x="195861" y="519677"/>
                </a:lnTo>
                <a:lnTo>
                  <a:pt x="197249" y="517902"/>
                </a:lnTo>
                <a:lnTo>
                  <a:pt x="199127" y="516717"/>
                </a:lnTo>
                <a:lnTo>
                  <a:pt x="201331" y="515928"/>
                </a:lnTo>
                <a:lnTo>
                  <a:pt x="202800" y="514449"/>
                </a:lnTo>
                <a:lnTo>
                  <a:pt x="203780" y="512511"/>
                </a:lnTo>
                <a:lnTo>
                  <a:pt x="204434" y="510267"/>
                </a:lnTo>
                <a:lnTo>
                  <a:pt x="207699" y="505233"/>
                </a:lnTo>
                <a:lnTo>
                  <a:pt x="221579" y="489963"/>
                </a:lnTo>
                <a:lnTo>
                  <a:pt x="222014" y="488567"/>
                </a:lnTo>
                <a:lnTo>
                  <a:pt x="222498" y="484476"/>
                </a:lnTo>
                <a:lnTo>
                  <a:pt x="223579" y="483004"/>
                </a:lnTo>
                <a:lnTo>
                  <a:pt x="225252" y="482022"/>
                </a:lnTo>
                <a:lnTo>
                  <a:pt x="227321" y="481368"/>
                </a:lnTo>
                <a:lnTo>
                  <a:pt x="232159" y="478101"/>
                </a:lnTo>
                <a:lnTo>
                  <a:pt x="234783" y="475896"/>
                </a:lnTo>
                <a:lnTo>
                  <a:pt x="236531" y="473474"/>
                </a:lnTo>
                <a:lnTo>
                  <a:pt x="238475" y="468243"/>
                </a:lnTo>
                <a:lnTo>
                  <a:pt x="239946" y="466467"/>
                </a:lnTo>
                <a:lnTo>
                  <a:pt x="241879" y="465283"/>
                </a:lnTo>
                <a:lnTo>
                  <a:pt x="244120" y="464494"/>
                </a:lnTo>
                <a:lnTo>
                  <a:pt x="245614" y="463015"/>
                </a:lnTo>
                <a:lnTo>
                  <a:pt x="246610" y="461076"/>
                </a:lnTo>
                <a:lnTo>
                  <a:pt x="247274" y="458831"/>
                </a:lnTo>
                <a:lnTo>
                  <a:pt x="250552" y="453797"/>
                </a:lnTo>
                <a:lnTo>
                  <a:pt x="261338" y="441689"/>
                </a:lnTo>
                <a:lnTo>
                  <a:pt x="262808" y="439239"/>
                </a:lnTo>
                <a:lnTo>
                  <a:pt x="264440" y="433977"/>
                </a:lnTo>
                <a:lnTo>
                  <a:pt x="265829" y="432193"/>
                </a:lnTo>
                <a:lnTo>
                  <a:pt x="267706" y="431003"/>
                </a:lnTo>
                <a:lnTo>
                  <a:pt x="269911" y="430210"/>
                </a:lnTo>
                <a:lnTo>
                  <a:pt x="271381" y="428729"/>
                </a:lnTo>
                <a:lnTo>
                  <a:pt x="272360" y="426789"/>
                </a:lnTo>
                <a:lnTo>
                  <a:pt x="273014" y="424544"/>
                </a:lnTo>
                <a:lnTo>
                  <a:pt x="276279" y="419508"/>
                </a:lnTo>
                <a:lnTo>
                  <a:pt x="287056" y="407399"/>
                </a:lnTo>
                <a:lnTo>
                  <a:pt x="289478" y="405901"/>
                </a:lnTo>
                <a:lnTo>
                  <a:pt x="294709" y="404238"/>
                </a:lnTo>
                <a:lnTo>
                  <a:pt x="296485" y="402842"/>
                </a:lnTo>
                <a:lnTo>
                  <a:pt x="297669" y="400959"/>
                </a:lnTo>
                <a:lnTo>
                  <a:pt x="298458" y="398751"/>
                </a:lnTo>
                <a:lnTo>
                  <a:pt x="299937" y="397279"/>
                </a:lnTo>
                <a:lnTo>
                  <a:pt x="301876" y="396297"/>
                </a:lnTo>
                <a:lnTo>
                  <a:pt x="304120" y="395643"/>
                </a:lnTo>
                <a:lnTo>
                  <a:pt x="305617" y="394254"/>
                </a:lnTo>
                <a:lnTo>
                  <a:pt x="306615" y="392376"/>
                </a:lnTo>
                <a:lnTo>
                  <a:pt x="307279" y="390171"/>
                </a:lnTo>
                <a:lnTo>
                  <a:pt x="308675" y="388702"/>
                </a:lnTo>
                <a:lnTo>
                  <a:pt x="310559" y="387722"/>
                </a:lnTo>
                <a:lnTo>
                  <a:pt x="312766" y="387068"/>
                </a:lnTo>
                <a:lnTo>
                  <a:pt x="314238" y="385681"/>
                </a:lnTo>
                <a:lnTo>
                  <a:pt x="315219" y="383803"/>
                </a:lnTo>
                <a:lnTo>
                  <a:pt x="315873" y="381598"/>
                </a:lnTo>
                <a:lnTo>
                  <a:pt x="319141" y="376609"/>
                </a:lnTo>
                <a:lnTo>
                  <a:pt x="329918" y="364534"/>
                </a:lnTo>
                <a:lnTo>
                  <a:pt x="331388" y="362085"/>
                </a:lnTo>
                <a:lnTo>
                  <a:pt x="333021" y="356824"/>
                </a:lnTo>
                <a:lnTo>
                  <a:pt x="334409" y="355040"/>
                </a:lnTo>
                <a:lnTo>
                  <a:pt x="336286" y="353851"/>
                </a:lnTo>
                <a:lnTo>
                  <a:pt x="338491" y="353058"/>
                </a:lnTo>
                <a:lnTo>
                  <a:pt x="339961" y="351577"/>
                </a:lnTo>
                <a:lnTo>
                  <a:pt x="340940" y="349637"/>
                </a:lnTo>
                <a:lnTo>
                  <a:pt x="341593" y="347391"/>
                </a:lnTo>
                <a:lnTo>
                  <a:pt x="342981" y="345894"/>
                </a:lnTo>
                <a:lnTo>
                  <a:pt x="344859" y="344896"/>
                </a:lnTo>
                <a:lnTo>
                  <a:pt x="347063" y="344230"/>
                </a:lnTo>
                <a:lnTo>
                  <a:pt x="352053" y="340951"/>
                </a:lnTo>
                <a:lnTo>
                  <a:pt x="372773" y="321591"/>
                </a:lnTo>
                <a:lnTo>
                  <a:pt x="375198" y="320121"/>
                </a:lnTo>
                <a:lnTo>
                  <a:pt x="380432" y="318488"/>
                </a:lnTo>
                <a:lnTo>
                  <a:pt x="382209" y="317101"/>
                </a:lnTo>
                <a:lnTo>
                  <a:pt x="383393" y="315222"/>
                </a:lnTo>
                <a:lnTo>
                  <a:pt x="385294" y="309916"/>
                </a:lnTo>
                <a:lnTo>
                  <a:pt x="404869" y="289505"/>
                </a:lnTo>
                <a:lnTo>
                  <a:pt x="411093" y="283279"/>
                </a:lnTo>
                <a:lnTo>
                  <a:pt x="411365" y="278456"/>
                </a:lnTo>
                <a:lnTo>
                  <a:pt x="412355" y="277077"/>
                </a:lnTo>
                <a:lnTo>
                  <a:pt x="413968" y="276158"/>
                </a:lnTo>
                <a:lnTo>
                  <a:pt x="415997" y="275545"/>
                </a:lnTo>
                <a:lnTo>
                  <a:pt x="416396" y="274184"/>
                </a:lnTo>
                <a:lnTo>
                  <a:pt x="415710" y="272324"/>
                </a:lnTo>
                <a:lnTo>
                  <a:pt x="412315" y="267046"/>
                </a:lnTo>
                <a:lnTo>
                  <a:pt x="412989" y="265661"/>
                </a:lnTo>
                <a:lnTo>
                  <a:pt x="432724" y="244519"/>
                </a:lnTo>
                <a:lnTo>
                  <a:pt x="449012" y="228215"/>
                </a:lnTo>
                <a:lnTo>
                  <a:pt x="450789" y="225486"/>
                </a:lnTo>
                <a:lnTo>
                  <a:pt x="452763" y="219913"/>
                </a:lnTo>
                <a:lnTo>
                  <a:pt x="454242" y="218046"/>
                </a:lnTo>
                <a:lnTo>
                  <a:pt x="456180" y="216801"/>
                </a:lnTo>
                <a:lnTo>
                  <a:pt x="458425" y="215972"/>
                </a:lnTo>
                <a:lnTo>
                  <a:pt x="463459" y="212510"/>
                </a:lnTo>
                <a:lnTo>
                  <a:pt x="484118" y="193087"/>
                </a:lnTo>
                <a:lnTo>
                  <a:pt x="501285" y="175941"/>
                </a:lnTo>
                <a:lnTo>
                  <a:pt x="502782" y="173492"/>
                </a:lnTo>
                <a:lnTo>
                  <a:pt x="504446" y="168229"/>
                </a:lnTo>
                <a:lnTo>
                  <a:pt x="505842" y="166445"/>
                </a:lnTo>
                <a:lnTo>
                  <a:pt x="507726" y="165256"/>
                </a:lnTo>
                <a:lnTo>
                  <a:pt x="509934" y="164463"/>
                </a:lnTo>
                <a:lnTo>
                  <a:pt x="514927" y="161042"/>
                </a:lnTo>
                <a:lnTo>
                  <a:pt x="528713" y="149300"/>
                </a:lnTo>
                <a:lnTo>
                  <a:pt x="534386" y="147318"/>
                </a:lnTo>
                <a:lnTo>
                  <a:pt x="536279" y="145837"/>
                </a:lnTo>
                <a:lnTo>
                  <a:pt x="537542" y="143897"/>
                </a:lnTo>
                <a:lnTo>
                  <a:pt x="538384" y="141651"/>
                </a:lnTo>
                <a:lnTo>
                  <a:pt x="539898" y="140154"/>
                </a:lnTo>
                <a:lnTo>
                  <a:pt x="541859" y="139156"/>
                </a:lnTo>
                <a:lnTo>
                  <a:pt x="544119" y="138491"/>
                </a:lnTo>
                <a:lnTo>
                  <a:pt x="545626" y="137095"/>
                </a:lnTo>
                <a:lnTo>
                  <a:pt x="546630" y="135211"/>
                </a:lnTo>
                <a:lnTo>
                  <a:pt x="547300" y="133003"/>
                </a:lnTo>
                <a:lnTo>
                  <a:pt x="548699" y="131531"/>
                </a:lnTo>
                <a:lnTo>
                  <a:pt x="550584" y="130550"/>
                </a:lnTo>
                <a:lnTo>
                  <a:pt x="552793" y="129896"/>
                </a:lnTo>
                <a:lnTo>
                  <a:pt x="554266" y="128507"/>
                </a:lnTo>
                <a:lnTo>
                  <a:pt x="555248" y="126629"/>
                </a:lnTo>
                <a:lnTo>
                  <a:pt x="555903" y="124424"/>
                </a:lnTo>
                <a:lnTo>
                  <a:pt x="557292" y="122954"/>
                </a:lnTo>
                <a:lnTo>
                  <a:pt x="559170" y="121974"/>
                </a:lnTo>
                <a:lnTo>
                  <a:pt x="561375" y="121321"/>
                </a:lnTo>
                <a:lnTo>
                  <a:pt x="566365" y="118055"/>
                </a:lnTo>
                <a:lnTo>
                  <a:pt x="578440" y="107278"/>
                </a:lnTo>
                <a:lnTo>
                  <a:pt x="580889" y="105809"/>
                </a:lnTo>
                <a:lnTo>
                  <a:pt x="586150" y="104176"/>
                </a:lnTo>
                <a:lnTo>
                  <a:pt x="587934" y="102788"/>
                </a:lnTo>
                <a:lnTo>
                  <a:pt x="589123" y="100910"/>
                </a:lnTo>
                <a:lnTo>
                  <a:pt x="589917" y="98706"/>
                </a:lnTo>
                <a:lnTo>
                  <a:pt x="591397" y="97236"/>
                </a:lnTo>
                <a:lnTo>
                  <a:pt x="593337" y="96257"/>
                </a:lnTo>
                <a:lnTo>
                  <a:pt x="595583" y="95603"/>
                </a:lnTo>
                <a:lnTo>
                  <a:pt x="597080" y="94215"/>
                </a:lnTo>
                <a:lnTo>
                  <a:pt x="598079" y="92338"/>
                </a:lnTo>
                <a:lnTo>
                  <a:pt x="598744" y="90133"/>
                </a:lnTo>
                <a:lnTo>
                  <a:pt x="600140" y="88664"/>
                </a:lnTo>
                <a:lnTo>
                  <a:pt x="602023" y="87684"/>
                </a:lnTo>
                <a:lnTo>
                  <a:pt x="604231" y="87031"/>
                </a:lnTo>
                <a:lnTo>
                  <a:pt x="609225" y="83765"/>
                </a:lnTo>
                <a:lnTo>
                  <a:pt x="611889" y="81561"/>
                </a:lnTo>
                <a:lnTo>
                  <a:pt x="613666" y="79139"/>
                </a:lnTo>
                <a:lnTo>
                  <a:pt x="615640" y="73908"/>
                </a:lnTo>
                <a:lnTo>
                  <a:pt x="617119" y="72132"/>
                </a:lnTo>
                <a:lnTo>
                  <a:pt x="619058" y="70948"/>
                </a:lnTo>
                <a:lnTo>
                  <a:pt x="621302" y="70158"/>
                </a:lnTo>
                <a:lnTo>
                  <a:pt x="622799" y="68680"/>
                </a:lnTo>
                <a:lnTo>
                  <a:pt x="623797" y="66741"/>
                </a:lnTo>
                <a:lnTo>
                  <a:pt x="624462" y="64497"/>
                </a:lnTo>
                <a:lnTo>
                  <a:pt x="625858" y="63000"/>
                </a:lnTo>
                <a:lnTo>
                  <a:pt x="627741" y="62002"/>
                </a:lnTo>
                <a:lnTo>
                  <a:pt x="629948" y="61337"/>
                </a:lnTo>
                <a:lnTo>
                  <a:pt x="634942" y="58058"/>
                </a:lnTo>
                <a:lnTo>
                  <a:pt x="649850" y="44441"/>
                </a:lnTo>
                <a:lnTo>
                  <a:pt x="660120" y="38779"/>
                </a:lnTo>
                <a:lnTo>
                  <a:pt x="662965" y="36330"/>
                </a:lnTo>
                <a:lnTo>
                  <a:pt x="664861" y="33745"/>
                </a:lnTo>
                <a:lnTo>
                  <a:pt x="666126" y="31069"/>
                </a:lnTo>
                <a:lnTo>
                  <a:pt x="667921" y="29285"/>
                </a:lnTo>
                <a:lnTo>
                  <a:pt x="670071" y="28096"/>
                </a:lnTo>
                <a:lnTo>
                  <a:pt x="672456" y="27303"/>
                </a:lnTo>
                <a:lnTo>
                  <a:pt x="677647" y="23882"/>
                </a:lnTo>
                <a:lnTo>
                  <a:pt x="684189" y="18475"/>
                </a:lnTo>
                <a:lnTo>
                  <a:pt x="687624" y="17736"/>
                </a:lnTo>
                <a:lnTo>
                  <a:pt x="689873" y="17539"/>
                </a:lnTo>
                <a:lnTo>
                  <a:pt x="691373" y="16455"/>
                </a:lnTo>
                <a:lnTo>
                  <a:pt x="692373" y="14780"/>
                </a:lnTo>
                <a:lnTo>
                  <a:pt x="693039" y="12710"/>
                </a:lnTo>
                <a:lnTo>
                  <a:pt x="694436" y="11331"/>
                </a:lnTo>
                <a:lnTo>
                  <a:pt x="696319" y="10411"/>
                </a:lnTo>
                <a:lnTo>
                  <a:pt x="698528" y="9798"/>
                </a:lnTo>
                <a:lnTo>
                  <a:pt x="703522" y="6577"/>
                </a:lnTo>
                <a:lnTo>
                  <a:pt x="711517" y="0"/>
                </a:lnTo>
                <a:lnTo>
                  <a:pt x="70294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3"/>
          <p:cNvSpPr/>
          <p:nvPr/>
        </p:nvSpPr>
        <p:spPr>
          <a:xfrm>
            <a:off x="6415087" y="3077540"/>
            <a:ext cx="188198" cy="188583"/>
          </a:xfrm>
          <a:custGeom>
            <a:avLst/>
            <a:gdLst/>
            <a:ahLst/>
            <a:cxnLst/>
            <a:rect l="0" t="0" r="0" b="0"/>
            <a:pathLst>
              <a:path w="188198" h="188583">
                <a:moveTo>
                  <a:pt x="0" y="59995"/>
                </a:moveTo>
                <a:lnTo>
                  <a:pt x="11931" y="59995"/>
                </a:lnTo>
                <a:lnTo>
                  <a:pt x="14622" y="59042"/>
                </a:lnTo>
                <a:lnTo>
                  <a:pt x="20151" y="55444"/>
                </a:lnTo>
                <a:lnTo>
                  <a:pt x="23912" y="54103"/>
                </a:lnTo>
                <a:lnTo>
                  <a:pt x="28324" y="53209"/>
                </a:lnTo>
                <a:lnTo>
                  <a:pt x="33170" y="52614"/>
                </a:lnTo>
                <a:lnTo>
                  <a:pt x="37354" y="51264"/>
                </a:lnTo>
                <a:lnTo>
                  <a:pt x="41095" y="49412"/>
                </a:lnTo>
                <a:lnTo>
                  <a:pt x="44541" y="47224"/>
                </a:lnTo>
                <a:lnTo>
                  <a:pt x="48745" y="44813"/>
                </a:lnTo>
                <a:lnTo>
                  <a:pt x="58494" y="39595"/>
                </a:lnTo>
                <a:lnTo>
                  <a:pt x="74694" y="31302"/>
                </a:lnTo>
                <a:lnTo>
                  <a:pt x="81228" y="28484"/>
                </a:lnTo>
                <a:lnTo>
                  <a:pt x="88442" y="25652"/>
                </a:lnTo>
                <a:lnTo>
                  <a:pt x="96109" y="22812"/>
                </a:lnTo>
                <a:lnTo>
                  <a:pt x="103125" y="19966"/>
                </a:lnTo>
                <a:lnTo>
                  <a:pt x="109707" y="17117"/>
                </a:lnTo>
                <a:lnTo>
                  <a:pt x="116001" y="14264"/>
                </a:lnTo>
                <a:lnTo>
                  <a:pt x="121149" y="11410"/>
                </a:lnTo>
                <a:lnTo>
                  <a:pt x="125533" y="8555"/>
                </a:lnTo>
                <a:lnTo>
                  <a:pt x="129409" y="5699"/>
                </a:lnTo>
                <a:lnTo>
                  <a:pt x="133898" y="3795"/>
                </a:lnTo>
                <a:lnTo>
                  <a:pt x="138795" y="2526"/>
                </a:lnTo>
                <a:lnTo>
                  <a:pt x="143965" y="1679"/>
                </a:lnTo>
                <a:lnTo>
                  <a:pt x="148365" y="1115"/>
                </a:lnTo>
                <a:lnTo>
                  <a:pt x="152250" y="739"/>
                </a:lnTo>
                <a:lnTo>
                  <a:pt x="155793" y="488"/>
                </a:lnTo>
                <a:lnTo>
                  <a:pt x="159107" y="321"/>
                </a:lnTo>
                <a:lnTo>
                  <a:pt x="165329" y="136"/>
                </a:lnTo>
                <a:lnTo>
                  <a:pt x="178294" y="0"/>
                </a:lnTo>
                <a:lnTo>
                  <a:pt x="181794" y="2533"/>
                </a:lnTo>
                <a:lnTo>
                  <a:pt x="187251" y="7369"/>
                </a:lnTo>
                <a:lnTo>
                  <a:pt x="187699" y="8718"/>
                </a:lnTo>
                <a:lnTo>
                  <a:pt x="188197" y="12758"/>
                </a:lnTo>
                <a:lnTo>
                  <a:pt x="187377" y="15168"/>
                </a:lnTo>
                <a:lnTo>
                  <a:pt x="183926" y="20387"/>
                </a:lnTo>
                <a:lnTo>
                  <a:pt x="182625" y="24064"/>
                </a:lnTo>
                <a:lnTo>
                  <a:pt x="181758" y="28421"/>
                </a:lnTo>
                <a:lnTo>
                  <a:pt x="181179" y="33231"/>
                </a:lnTo>
                <a:lnTo>
                  <a:pt x="179841" y="37390"/>
                </a:lnTo>
                <a:lnTo>
                  <a:pt x="177997" y="41114"/>
                </a:lnTo>
                <a:lnTo>
                  <a:pt x="175814" y="44550"/>
                </a:lnTo>
                <a:lnTo>
                  <a:pt x="173407" y="48746"/>
                </a:lnTo>
                <a:lnTo>
                  <a:pt x="168192" y="58488"/>
                </a:lnTo>
                <a:lnTo>
                  <a:pt x="166421" y="63753"/>
                </a:lnTo>
                <a:lnTo>
                  <a:pt x="165240" y="69167"/>
                </a:lnTo>
                <a:lnTo>
                  <a:pt x="164453" y="74682"/>
                </a:lnTo>
                <a:lnTo>
                  <a:pt x="162975" y="80264"/>
                </a:lnTo>
                <a:lnTo>
                  <a:pt x="161037" y="85890"/>
                </a:lnTo>
                <a:lnTo>
                  <a:pt x="158793" y="91546"/>
                </a:lnTo>
                <a:lnTo>
                  <a:pt x="155392" y="97221"/>
                </a:lnTo>
                <a:lnTo>
                  <a:pt x="151220" y="102910"/>
                </a:lnTo>
                <a:lnTo>
                  <a:pt x="146534" y="108607"/>
                </a:lnTo>
                <a:lnTo>
                  <a:pt x="142456" y="114310"/>
                </a:lnTo>
                <a:lnTo>
                  <a:pt x="138786" y="120018"/>
                </a:lnTo>
                <a:lnTo>
                  <a:pt x="135386" y="125727"/>
                </a:lnTo>
                <a:lnTo>
                  <a:pt x="132168" y="131439"/>
                </a:lnTo>
                <a:lnTo>
                  <a:pt x="126051" y="142865"/>
                </a:lnTo>
                <a:lnTo>
                  <a:pt x="123087" y="147627"/>
                </a:lnTo>
                <a:lnTo>
                  <a:pt x="120158" y="151753"/>
                </a:lnTo>
                <a:lnTo>
                  <a:pt x="117253" y="155457"/>
                </a:lnTo>
                <a:lnTo>
                  <a:pt x="114364" y="158879"/>
                </a:lnTo>
                <a:lnTo>
                  <a:pt x="111485" y="162112"/>
                </a:lnTo>
                <a:lnTo>
                  <a:pt x="105746" y="168245"/>
                </a:lnTo>
                <a:lnTo>
                  <a:pt x="100021" y="174146"/>
                </a:lnTo>
                <a:lnTo>
                  <a:pt x="98113" y="177053"/>
                </a:lnTo>
                <a:lnTo>
                  <a:pt x="95993" y="182823"/>
                </a:lnTo>
                <a:lnTo>
                  <a:pt x="94476" y="184743"/>
                </a:lnTo>
                <a:lnTo>
                  <a:pt x="92511" y="186022"/>
                </a:lnTo>
                <a:lnTo>
                  <a:pt x="85725" y="1885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4"/>
          <p:cNvSpPr/>
          <p:nvPr/>
        </p:nvSpPr>
        <p:spPr>
          <a:xfrm>
            <a:off x="5060632" y="3146107"/>
            <a:ext cx="745809" cy="728664"/>
          </a:xfrm>
          <a:custGeom>
            <a:avLst/>
            <a:gdLst/>
            <a:ahLst/>
            <a:cxnLst/>
            <a:rect l="0" t="0" r="0" b="0"/>
            <a:pathLst>
              <a:path w="745809" h="728664">
                <a:moveTo>
                  <a:pt x="745808" y="728663"/>
                </a:moveTo>
                <a:lnTo>
                  <a:pt x="741257" y="724112"/>
                </a:lnTo>
                <a:lnTo>
                  <a:pt x="738964" y="722771"/>
                </a:lnTo>
                <a:lnTo>
                  <a:pt x="730207" y="720443"/>
                </a:lnTo>
                <a:lnTo>
                  <a:pt x="729692" y="719373"/>
                </a:lnTo>
                <a:lnTo>
                  <a:pt x="729120" y="715644"/>
                </a:lnTo>
                <a:lnTo>
                  <a:pt x="728015" y="714268"/>
                </a:lnTo>
                <a:lnTo>
                  <a:pt x="726326" y="713351"/>
                </a:lnTo>
                <a:lnTo>
                  <a:pt x="721322" y="711880"/>
                </a:lnTo>
                <a:lnTo>
                  <a:pt x="699620" y="691045"/>
                </a:lnTo>
                <a:lnTo>
                  <a:pt x="687128" y="678556"/>
                </a:lnTo>
                <a:lnTo>
                  <a:pt x="686685" y="677161"/>
                </a:lnTo>
                <a:lnTo>
                  <a:pt x="686193" y="673070"/>
                </a:lnTo>
                <a:lnTo>
                  <a:pt x="685110" y="671599"/>
                </a:lnTo>
                <a:lnTo>
                  <a:pt x="683435" y="670617"/>
                </a:lnTo>
                <a:lnTo>
                  <a:pt x="681366" y="669963"/>
                </a:lnTo>
                <a:lnTo>
                  <a:pt x="679986" y="668575"/>
                </a:lnTo>
                <a:lnTo>
                  <a:pt x="679067" y="666697"/>
                </a:lnTo>
                <a:lnTo>
                  <a:pt x="678454" y="664492"/>
                </a:lnTo>
                <a:lnTo>
                  <a:pt x="677092" y="663022"/>
                </a:lnTo>
                <a:lnTo>
                  <a:pt x="675233" y="662042"/>
                </a:lnTo>
                <a:lnTo>
                  <a:pt x="673040" y="661389"/>
                </a:lnTo>
                <a:lnTo>
                  <a:pt x="671578" y="660001"/>
                </a:lnTo>
                <a:lnTo>
                  <a:pt x="670604" y="658123"/>
                </a:lnTo>
                <a:lnTo>
                  <a:pt x="669955" y="655919"/>
                </a:lnTo>
                <a:lnTo>
                  <a:pt x="668569" y="654449"/>
                </a:lnTo>
                <a:lnTo>
                  <a:pt x="666692" y="653469"/>
                </a:lnTo>
                <a:lnTo>
                  <a:pt x="664490" y="652816"/>
                </a:lnTo>
                <a:lnTo>
                  <a:pt x="663020" y="651429"/>
                </a:lnTo>
                <a:lnTo>
                  <a:pt x="662041" y="649551"/>
                </a:lnTo>
                <a:lnTo>
                  <a:pt x="661388" y="647346"/>
                </a:lnTo>
                <a:lnTo>
                  <a:pt x="660000" y="645877"/>
                </a:lnTo>
                <a:lnTo>
                  <a:pt x="658123" y="644897"/>
                </a:lnTo>
                <a:lnTo>
                  <a:pt x="655919" y="644244"/>
                </a:lnTo>
                <a:lnTo>
                  <a:pt x="650929" y="640978"/>
                </a:lnTo>
                <a:lnTo>
                  <a:pt x="648266" y="638774"/>
                </a:lnTo>
                <a:lnTo>
                  <a:pt x="645537" y="637304"/>
                </a:lnTo>
                <a:lnTo>
                  <a:pt x="639966" y="635671"/>
                </a:lnTo>
                <a:lnTo>
                  <a:pt x="638099" y="634283"/>
                </a:lnTo>
                <a:lnTo>
                  <a:pt x="636854" y="632406"/>
                </a:lnTo>
                <a:lnTo>
                  <a:pt x="636025" y="630201"/>
                </a:lnTo>
                <a:lnTo>
                  <a:pt x="634519" y="628732"/>
                </a:lnTo>
                <a:lnTo>
                  <a:pt x="632563" y="627752"/>
                </a:lnTo>
                <a:lnTo>
                  <a:pt x="630306" y="627099"/>
                </a:lnTo>
                <a:lnTo>
                  <a:pt x="628802" y="625711"/>
                </a:lnTo>
                <a:lnTo>
                  <a:pt x="627799" y="623833"/>
                </a:lnTo>
                <a:lnTo>
                  <a:pt x="627130" y="621629"/>
                </a:lnTo>
                <a:lnTo>
                  <a:pt x="623847" y="616640"/>
                </a:lnTo>
                <a:lnTo>
                  <a:pt x="604484" y="595919"/>
                </a:lnTo>
                <a:lnTo>
                  <a:pt x="602062" y="594446"/>
                </a:lnTo>
                <a:lnTo>
                  <a:pt x="596830" y="592811"/>
                </a:lnTo>
                <a:lnTo>
                  <a:pt x="595055" y="591423"/>
                </a:lnTo>
                <a:lnTo>
                  <a:pt x="593870" y="589544"/>
                </a:lnTo>
                <a:lnTo>
                  <a:pt x="593082" y="587339"/>
                </a:lnTo>
                <a:lnTo>
                  <a:pt x="591602" y="585869"/>
                </a:lnTo>
                <a:lnTo>
                  <a:pt x="589664" y="584890"/>
                </a:lnTo>
                <a:lnTo>
                  <a:pt x="587420" y="584237"/>
                </a:lnTo>
                <a:lnTo>
                  <a:pt x="582385" y="580971"/>
                </a:lnTo>
                <a:lnTo>
                  <a:pt x="559204" y="560152"/>
                </a:lnTo>
                <a:lnTo>
                  <a:pt x="553970" y="558519"/>
                </a:lnTo>
                <a:lnTo>
                  <a:pt x="552194" y="557131"/>
                </a:lnTo>
                <a:lnTo>
                  <a:pt x="551009" y="555253"/>
                </a:lnTo>
                <a:lnTo>
                  <a:pt x="550220" y="553049"/>
                </a:lnTo>
                <a:lnTo>
                  <a:pt x="548741" y="551579"/>
                </a:lnTo>
                <a:lnTo>
                  <a:pt x="546802" y="550599"/>
                </a:lnTo>
                <a:lnTo>
                  <a:pt x="544557" y="549946"/>
                </a:lnTo>
                <a:lnTo>
                  <a:pt x="543061" y="548558"/>
                </a:lnTo>
                <a:lnTo>
                  <a:pt x="542063" y="546681"/>
                </a:lnTo>
                <a:lnTo>
                  <a:pt x="541398" y="544476"/>
                </a:lnTo>
                <a:lnTo>
                  <a:pt x="540002" y="543007"/>
                </a:lnTo>
                <a:lnTo>
                  <a:pt x="538119" y="542027"/>
                </a:lnTo>
                <a:lnTo>
                  <a:pt x="535911" y="541374"/>
                </a:lnTo>
                <a:lnTo>
                  <a:pt x="534439" y="539986"/>
                </a:lnTo>
                <a:lnTo>
                  <a:pt x="533457" y="538108"/>
                </a:lnTo>
                <a:lnTo>
                  <a:pt x="532804" y="535904"/>
                </a:lnTo>
                <a:lnTo>
                  <a:pt x="531415" y="534434"/>
                </a:lnTo>
                <a:lnTo>
                  <a:pt x="529537" y="533455"/>
                </a:lnTo>
                <a:lnTo>
                  <a:pt x="524229" y="531882"/>
                </a:lnTo>
                <a:lnTo>
                  <a:pt x="501614" y="510184"/>
                </a:lnTo>
                <a:lnTo>
                  <a:pt x="493041" y="501614"/>
                </a:lnTo>
                <a:lnTo>
                  <a:pt x="490619" y="500144"/>
                </a:lnTo>
                <a:lnTo>
                  <a:pt x="485388" y="498511"/>
                </a:lnTo>
                <a:lnTo>
                  <a:pt x="483612" y="497124"/>
                </a:lnTo>
                <a:lnTo>
                  <a:pt x="482428" y="495245"/>
                </a:lnTo>
                <a:lnTo>
                  <a:pt x="481639" y="493041"/>
                </a:lnTo>
                <a:lnTo>
                  <a:pt x="478222" y="488052"/>
                </a:lnTo>
                <a:lnTo>
                  <a:pt x="475977" y="485388"/>
                </a:lnTo>
                <a:lnTo>
                  <a:pt x="473528" y="483612"/>
                </a:lnTo>
                <a:lnTo>
                  <a:pt x="468267" y="481639"/>
                </a:lnTo>
                <a:lnTo>
                  <a:pt x="466483" y="480160"/>
                </a:lnTo>
                <a:lnTo>
                  <a:pt x="465293" y="478222"/>
                </a:lnTo>
                <a:lnTo>
                  <a:pt x="464501" y="475977"/>
                </a:lnTo>
                <a:lnTo>
                  <a:pt x="461080" y="470943"/>
                </a:lnTo>
                <a:lnTo>
                  <a:pt x="455673" y="464501"/>
                </a:lnTo>
                <a:lnTo>
                  <a:pt x="454934" y="461080"/>
                </a:lnTo>
                <a:lnTo>
                  <a:pt x="454737" y="458834"/>
                </a:lnTo>
                <a:lnTo>
                  <a:pt x="453653" y="456385"/>
                </a:lnTo>
                <a:lnTo>
                  <a:pt x="447577" y="448386"/>
                </a:lnTo>
                <a:lnTo>
                  <a:pt x="442446" y="442805"/>
                </a:lnTo>
                <a:lnTo>
                  <a:pt x="439743" y="440936"/>
                </a:lnTo>
                <a:lnTo>
                  <a:pt x="434201" y="438859"/>
                </a:lnTo>
                <a:lnTo>
                  <a:pt x="432343" y="437353"/>
                </a:lnTo>
                <a:lnTo>
                  <a:pt x="431104" y="435396"/>
                </a:lnTo>
                <a:lnTo>
                  <a:pt x="430277" y="433139"/>
                </a:lnTo>
                <a:lnTo>
                  <a:pt x="426819" y="428091"/>
                </a:lnTo>
                <a:lnTo>
                  <a:pt x="421389" y="421641"/>
                </a:lnTo>
                <a:lnTo>
                  <a:pt x="419991" y="421111"/>
                </a:lnTo>
                <a:lnTo>
                  <a:pt x="415898" y="420523"/>
                </a:lnTo>
                <a:lnTo>
                  <a:pt x="414425" y="419414"/>
                </a:lnTo>
                <a:lnTo>
                  <a:pt x="413444" y="417722"/>
                </a:lnTo>
                <a:lnTo>
                  <a:pt x="412789" y="415641"/>
                </a:lnTo>
                <a:lnTo>
                  <a:pt x="409522" y="410789"/>
                </a:lnTo>
                <a:lnTo>
                  <a:pt x="407317" y="408162"/>
                </a:lnTo>
                <a:lnTo>
                  <a:pt x="404895" y="406411"/>
                </a:lnTo>
                <a:lnTo>
                  <a:pt x="396935" y="402993"/>
                </a:lnTo>
                <a:lnTo>
                  <a:pt x="387422" y="395663"/>
                </a:lnTo>
                <a:lnTo>
                  <a:pt x="386869" y="394268"/>
                </a:lnTo>
                <a:lnTo>
                  <a:pt x="386254" y="390178"/>
                </a:lnTo>
                <a:lnTo>
                  <a:pt x="385138" y="388706"/>
                </a:lnTo>
                <a:lnTo>
                  <a:pt x="383441" y="387725"/>
                </a:lnTo>
                <a:lnTo>
                  <a:pt x="381357" y="387071"/>
                </a:lnTo>
                <a:lnTo>
                  <a:pt x="376502" y="383804"/>
                </a:lnTo>
                <a:lnTo>
                  <a:pt x="373874" y="381600"/>
                </a:lnTo>
                <a:lnTo>
                  <a:pt x="372122" y="379177"/>
                </a:lnTo>
                <a:lnTo>
                  <a:pt x="369079" y="370196"/>
                </a:lnTo>
                <a:lnTo>
                  <a:pt x="364203" y="364534"/>
                </a:lnTo>
                <a:lnTo>
                  <a:pt x="361865" y="363038"/>
                </a:lnTo>
                <a:lnTo>
                  <a:pt x="354023" y="359979"/>
                </a:lnTo>
                <a:lnTo>
                  <a:pt x="348478" y="355888"/>
                </a:lnTo>
                <a:lnTo>
                  <a:pt x="346619" y="353464"/>
                </a:lnTo>
                <a:lnTo>
                  <a:pt x="345379" y="350895"/>
                </a:lnTo>
                <a:lnTo>
                  <a:pt x="344553" y="348230"/>
                </a:lnTo>
                <a:lnTo>
                  <a:pt x="343050" y="346453"/>
                </a:lnTo>
                <a:lnTo>
                  <a:pt x="341095" y="345269"/>
                </a:lnTo>
                <a:lnTo>
                  <a:pt x="338839" y="344479"/>
                </a:lnTo>
                <a:lnTo>
                  <a:pt x="333793" y="341062"/>
                </a:lnTo>
                <a:lnTo>
                  <a:pt x="331113" y="338817"/>
                </a:lnTo>
                <a:lnTo>
                  <a:pt x="329328" y="336368"/>
                </a:lnTo>
                <a:lnTo>
                  <a:pt x="326226" y="327341"/>
                </a:lnTo>
                <a:lnTo>
                  <a:pt x="313865" y="313963"/>
                </a:lnTo>
                <a:lnTo>
                  <a:pt x="311161" y="312178"/>
                </a:lnTo>
                <a:lnTo>
                  <a:pt x="305616" y="310196"/>
                </a:lnTo>
                <a:lnTo>
                  <a:pt x="303757" y="308715"/>
                </a:lnTo>
                <a:lnTo>
                  <a:pt x="302517" y="306775"/>
                </a:lnTo>
                <a:lnTo>
                  <a:pt x="301690" y="304529"/>
                </a:lnTo>
                <a:lnTo>
                  <a:pt x="298232" y="299494"/>
                </a:lnTo>
                <a:lnTo>
                  <a:pt x="295976" y="296818"/>
                </a:lnTo>
                <a:lnTo>
                  <a:pt x="293520" y="295034"/>
                </a:lnTo>
                <a:lnTo>
                  <a:pt x="285512" y="291570"/>
                </a:lnTo>
                <a:lnTo>
                  <a:pt x="277107" y="285887"/>
                </a:lnTo>
                <a:lnTo>
                  <a:pt x="268584" y="282827"/>
                </a:lnTo>
                <a:lnTo>
                  <a:pt x="260026" y="276312"/>
                </a:lnTo>
                <a:lnTo>
                  <a:pt x="254314" y="271078"/>
                </a:lnTo>
                <a:lnTo>
                  <a:pt x="252411" y="268348"/>
                </a:lnTo>
                <a:lnTo>
                  <a:pt x="250295" y="262776"/>
                </a:lnTo>
                <a:lnTo>
                  <a:pt x="248778" y="260909"/>
                </a:lnTo>
                <a:lnTo>
                  <a:pt x="246814" y="259664"/>
                </a:lnTo>
                <a:lnTo>
                  <a:pt x="244553" y="258835"/>
                </a:lnTo>
                <a:lnTo>
                  <a:pt x="239501" y="255373"/>
                </a:lnTo>
                <a:lnTo>
                  <a:pt x="236819" y="253116"/>
                </a:lnTo>
                <a:lnTo>
                  <a:pt x="235032" y="250659"/>
                </a:lnTo>
                <a:lnTo>
                  <a:pt x="233047" y="245389"/>
                </a:lnTo>
                <a:lnTo>
                  <a:pt x="231564" y="243603"/>
                </a:lnTo>
                <a:lnTo>
                  <a:pt x="229624" y="242412"/>
                </a:lnTo>
                <a:lnTo>
                  <a:pt x="227377" y="241618"/>
                </a:lnTo>
                <a:lnTo>
                  <a:pt x="222342" y="238196"/>
                </a:lnTo>
                <a:lnTo>
                  <a:pt x="201682" y="218804"/>
                </a:lnTo>
                <a:lnTo>
                  <a:pt x="200177" y="216354"/>
                </a:lnTo>
                <a:lnTo>
                  <a:pt x="198505" y="211093"/>
                </a:lnTo>
                <a:lnTo>
                  <a:pt x="197107" y="209309"/>
                </a:lnTo>
                <a:lnTo>
                  <a:pt x="195222" y="208119"/>
                </a:lnTo>
                <a:lnTo>
                  <a:pt x="193013" y="207326"/>
                </a:lnTo>
                <a:lnTo>
                  <a:pt x="188018" y="203905"/>
                </a:lnTo>
                <a:lnTo>
                  <a:pt x="174231" y="192164"/>
                </a:lnTo>
                <a:lnTo>
                  <a:pt x="168559" y="190181"/>
                </a:lnTo>
                <a:lnTo>
                  <a:pt x="166665" y="188700"/>
                </a:lnTo>
                <a:lnTo>
                  <a:pt x="165402" y="186760"/>
                </a:lnTo>
                <a:lnTo>
                  <a:pt x="164561" y="184514"/>
                </a:lnTo>
                <a:lnTo>
                  <a:pt x="161086" y="179479"/>
                </a:lnTo>
                <a:lnTo>
                  <a:pt x="140714" y="157873"/>
                </a:lnTo>
                <a:lnTo>
                  <a:pt x="133077" y="150224"/>
                </a:lnTo>
                <a:lnTo>
                  <a:pt x="130628" y="148727"/>
                </a:lnTo>
                <a:lnTo>
                  <a:pt x="122631" y="145668"/>
                </a:lnTo>
                <a:lnTo>
                  <a:pt x="117050" y="141576"/>
                </a:lnTo>
                <a:lnTo>
                  <a:pt x="115181" y="139152"/>
                </a:lnTo>
                <a:lnTo>
                  <a:pt x="113935" y="136583"/>
                </a:lnTo>
                <a:lnTo>
                  <a:pt x="112550" y="131189"/>
                </a:lnTo>
                <a:lnTo>
                  <a:pt x="111935" y="125616"/>
                </a:lnTo>
                <a:lnTo>
                  <a:pt x="110818" y="123749"/>
                </a:lnTo>
                <a:lnTo>
                  <a:pt x="109121" y="122504"/>
                </a:lnTo>
                <a:lnTo>
                  <a:pt x="107037" y="121675"/>
                </a:lnTo>
                <a:lnTo>
                  <a:pt x="99554" y="115956"/>
                </a:lnTo>
                <a:lnTo>
                  <a:pt x="97802" y="113499"/>
                </a:lnTo>
                <a:lnTo>
                  <a:pt x="95855" y="108229"/>
                </a:lnTo>
                <a:lnTo>
                  <a:pt x="94383" y="106443"/>
                </a:lnTo>
                <a:lnTo>
                  <a:pt x="92450" y="105252"/>
                </a:lnTo>
                <a:lnTo>
                  <a:pt x="90208" y="104458"/>
                </a:lnTo>
                <a:lnTo>
                  <a:pt x="88714" y="102976"/>
                </a:lnTo>
                <a:lnTo>
                  <a:pt x="87718" y="101036"/>
                </a:lnTo>
                <a:lnTo>
                  <a:pt x="87053" y="98790"/>
                </a:lnTo>
                <a:lnTo>
                  <a:pt x="83776" y="93754"/>
                </a:lnTo>
                <a:lnTo>
                  <a:pt x="81568" y="91078"/>
                </a:lnTo>
                <a:lnTo>
                  <a:pt x="79143" y="89293"/>
                </a:lnTo>
                <a:lnTo>
                  <a:pt x="73910" y="87311"/>
                </a:lnTo>
                <a:lnTo>
                  <a:pt x="72133" y="85830"/>
                </a:lnTo>
                <a:lnTo>
                  <a:pt x="70949" y="83890"/>
                </a:lnTo>
                <a:lnTo>
                  <a:pt x="69633" y="79194"/>
                </a:lnTo>
                <a:lnTo>
                  <a:pt x="68719" y="70166"/>
                </a:lnTo>
                <a:lnTo>
                  <a:pt x="61211" y="61338"/>
                </a:lnTo>
                <a:lnTo>
                  <a:pt x="60543" y="58059"/>
                </a:lnTo>
                <a:lnTo>
                  <a:pt x="60364" y="55851"/>
                </a:lnTo>
                <a:lnTo>
                  <a:pt x="59293" y="54379"/>
                </a:lnTo>
                <a:lnTo>
                  <a:pt x="57626" y="53398"/>
                </a:lnTo>
                <a:lnTo>
                  <a:pt x="55563" y="52744"/>
                </a:lnTo>
                <a:lnTo>
                  <a:pt x="54187" y="51355"/>
                </a:lnTo>
                <a:lnTo>
                  <a:pt x="53269" y="49477"/>
                </a:lnTo>
                <a:lnTo>
                  <a:pt x="52658" y="47272"/>
                </a:lnTo>
                <a:lnTo>
                  <a:pt x="51298" y="45802"/>
                </a:lnTo>
                <a:lnTo>
                  <a:pt x="49439" y="44822"/>
                </a:lnTo>
                <a:lnTo>
                  <a:pt x="47246" y="44169"/>
                </a:lnTo>
                <a:lnTo>
                  <a:pt x="45785" y="42781"/>
                </a:lnTo>
                <a:lnTo>
                  <a:pt x="44811" y="40903"/>
                </a:lnTo>
                <a:lnTo>
                  <a:pt x="44161" y="38699"/>
                </a:lnTo>
                <a:lnTo>
                  <a:pt x="42776" y="37229"/>
                </a:lnTo>
                <a:lnTo>
                  <a:pt x="40900" y="36250"/>
                </a:lnTo>
                <a:lnTo>
                  <a:pt x="38697" y="35596"/>
                </a:lnTo>
                <a:lnTo>
                  <a:pt x="37228" y="34208"/>
                </a:lnTo>
                <a:lnTo>
                  <a:pt x="36248" y="32331"/>
                </a:lnTo>
                <a:lnTo>
                  <a:pt x="34677" y="27024"/>
                </a:lnTo>
                <a:lnTo>
                  <a:pt x="34405" y="21554"/>
                </a:lnTo>
                <a:lnTo>
                  <a:pt x="33414" y="20084"/>
                </a:lnTo>
                <a:lnTo>
                  <a:pt x="31801" y="19105"/>
                </a:lnTo>
                <a:lnTo>
                  <a:pt x="29773" y="18451"/>
                </a:lnTo>
                <a:lnTo>
                  <a:pt x="28421" y="17063"/>
                </a:lnTo>
                <a:lnTo>
                  <a:pt x="27520" y="15186"/>
                </a:lnTo>
                <a:lnTo>
                  <a:pt x="25823" y="8960"/>
                </a:lnTo>
                <a:lnTo>
                  <a:pt x="21198" y="8687"/>
                </a:lnTo>
                <a:lnTo>
                  <a:pt x="19847" y="7697"/>
                </a:lnTo>
                <a:lnTo>
                  <a:pt x="18947" y="6084"/>
                </a:lnTo>
                <a:lnTo>
                  <a:pt x="17501" y="1202"/>
                </a:lnTo>
                <a:lnTo>
                  <a:pt x="16430" y="801"/>
                </a:lnTo>
                <a:lnTo>
                  <a:pt x="8680" y="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5"/>
          <p:cNvSpPr/>
          <p:nvPr/>
        </p:nvSpPr>
        <p:spPr>
          <a:xfrm>
            <a:off x="4983489" y="3094672"/>
            <a:ext cx="214304" cy="128589"/>
          </a:xfrm>
          <a:custGeom>
            <a:avLst/>
            <a:gdLst/>
            <a:ahLst/>
            <a:cxnLst/>
            <a:rect l="0" t="0" r="0" b="0"/>
            <a:pathLst>
              <a:path w="214304" h="128589">
                <a:moveTo>
                  <a:pt x="42853" y="17145"/>
                </a:moveTo>
                <a:lnTo>
                  <a:pt x="34290" y="17145"/>
                </a:lnTo>
                <a:lnTo>
                  <a:pt x="34281" y="96794"/>
                </a:lnTo>
                <a:lnTo>
                  <a:pt x="35233" y="99772"/>
                </a:lnTo>
                <a:lnTo>
                  <a:pt x="36821" y="102709"/>
                </a:lnTo>
                <a:lnTo>
                  <a:pt x="41662" y="109718"/>
                </a:lnTo>
                <a:lnTo>
                  <a:pt x="42323" y="113216"/>
                </a:lnTo>
                <a:lnTo>
                  <a:pt x="42748" y="118672"/>
                </a:lnTo>
                <a:lnTo>
                  <a:pt x="42806" y="121958"/>
                </a:lnTo>
                <a:lnTo>
                  <a:pt x="42853" y="128554"/>
                </a:lnTo>
                <a:lnTo>
                  <a:pt x="42853" y="128588"/>
                </a:lnTo>
                <a:lnTo>
                  <a:pt x="42853" y="124037"/>
                </a:lnTo>
                <a:lnTo>
                  <a:pt x="41901" y="122696"/>
                </a:lnTo>
                <a:lnTo>
                  <a:pt x="40313" y="121802"/>
                </a:lnTo>
                <a:lnTo>
                  <a:pt x="38302" y="121207"/>
                </a:lnTo>
                <a:lnTo>
                  <a:pt x="36961" y="119857"/>
                </a:lnTo>
                <a:lnTo>
                  <a:pt x="36068" y="118005"/>
                </a:lnTo>
                <a:lnTo>
                  <a:pt x="35472" y="115817"/>
                </a:lnTo>
                <a:lnTo>
                  <a:pt x="34122" y="113406"/>
                </a:lnTo>
                <a:lnTo>
                  <a:pt x="32270" y="110847"/>
                </a:lnTo>
                <a:lnTo>
                  <a:pt x="30083" y="108188"/>
                </a:lnTo>
                <a:lnTo>
                  <a:pt x="28624" y="105463"/>
                </a:lnTo>
                <a:lnTo>
                  <a:pt x="27652" y="102694"/>
                </a:lnTo>
                <a:lnTo>
                  <a:pt x="27005" y="99895"/>
                </a:lnTo>
                <a:lnTo>
                  <a:pt x="25619" y="97077"/>
                </a:lnTo>
                <a:lnTo>
                  <a:pt x="23744" y="94245"/>
                </a:lnTo>
                <a:lnTo>
                  <a:pt x="21541" y="91405"/>
                </a:lnTo>
                <a:lnTo>
                  <a:pt x="20073" y="88559"/>
                </a:lnTo>
                <a:lnTo>
                  <a:pt x="19094" y="85710"/>
                </a:lnTo>
                <a:lnTo>
                  <a:pt x="18441" y="82857"/>
                </a:lnTo>
                <a:lnTo>
                  <a:pt x="18006" y="79051"/>
                </a:lnTo>
                <a:lnTo>
                  <a:pt x="17716" y="74608"/>
                </a:lnTo>
                <a:lnTo>
                  <a:pt x="17523" y="69741"/>
                </a:lnTo>
                <a:lnTo>
                  <a:pt x="16441" y="65544"/>
                </a:lnTo>
                <a:lnTo>
                  <a:pt x="14767" y="61794"/>
                </a:lnTo>
                <a:lnTo>
                  <a:pt x="12700" y="58341"/>
                </a:lnTo>
                <a:lnTo>
                  <a:pt x="11321" y="55086"/>
                </a:lnTo>
                <a:lnTo>
                  <a:pt x="10401" y="51964"/>
                </a:lnTo>
                <a:lnTo>
                  <a:pt x="9789" y="48930"/>
                </a:lnTo>
                <a:lnTo>
                  <a:pt x="8428" y="45955"/>
                </a:lnTo>
                <a:lnTo>
                  <a:pt x="6568" y="43020"/>
                </a:lnTo>
                <a:lnTo>
                  <a:pt x="4375" y="40110"/>
                </a:lnTo>
                <a:lnTo>
                  <a:pt x="2914" y="37217"/>
                </a:lnTo>
                <a:lnTo>
                  <a:pt x="1940" y="34337"/>
                </a:lnTo>
                <a:lnTo>
                  <a:pt x="376" y="27420"/>
                </a:lnTo>
                <a:lnTo>
                  <a:pt x="162" y="23934"/>
                </a:lnTo>
                <a:lnTo>
                  <a:pt x="66" y="19210"/>
                </a:lnTo>
                <a:lnTo>
                  <a:pt x="0" y="10162"/>
                </a:lnTo>
                <a:lnTo>
                  <a:pt x="950" y="9632"/>
                </a:lnTo>
                <a:lnTo>
                  <a:pt x="4544" y="9043"/>
                </a:lnTo>
                <a:lnTo>
                  <a:pt x="5884" y="7934"/>
                </a:lnTo>
                <a:lnTo>
                  <a:pt x="6777" y="6242"/>
                </a:lnTo>
                <a:lnTo>
                  <a:pt x="7373" y="4161"/>
                </a:lnTo>
                <a:lnTo>
                  <a:pt x="8722" y="2774"/>
                </a:lnTo>
                <a:lnTo>
                  <a:pt x="10574" y="1849"/>
                </a:lnTo>
                <a:lnTo>
                  <a:pt x="15839" y="366"/>
                </a:lnTo>
                <a:lnTo>
                  <a:pt x="21302" y="108"/>
                </a:lnTo>
                <a:lnTo>
                  <a:pt x="26743" y="22"/>
                </a:lnTo>
                <a:lnTo>
                  <a:pt x="71407" y="0"/>
                </a:lnTo>
                <a:lnTo>
                  <a:pt x="74272" y="953"/>
                </a:lnTo>
                <a:lnTo>
                  <a:pt x="79994" y="4551"/>
                </a:lnTo>
                <a:lnTo>
                  <a:pt x="83806" y="5892"/>
                </a:lnTo>
                <a:lnTo>
                  <a:pt x="88252" y="6785"/>
                </a:lnTo>
                <a:lnTo>
                  <a:pt x="93122" y="7381"/>
                </a:lnTo>
                <a:lnTo>
                  <a:pt x="97321" y="7778"/>
                </a:lnTo>
                <a:lnTo>
                  <a:pt x="101073" y="8043"/>
                </a:lnTo>
                <a:lnTo>
                  <a:pt x="104526" y="8220"/>
                </a:lnTo>
                <a:lnTo>
                  <a:pt x="110903" y="8416"/>
                </a:lnTo>
                <a:lnTo>
                  <a:pt x="127309" y="8542"/>
                </a:lnTo>
                <a:lnTo>
                  <a:pt x="152769" y="8570"/>
                </a:lnTo>
                <a:lnTo>
                  <a:pt x="157088" y="9523"/>
                </a:lnTo>
                <a:lnTo>
                  <a:pt x="160919" y="11112"/>
                </a:lnTo>
                <a:lnTo>
                  <a:pt x="164427" y="13123"/>
                </a:lnTo>
                <a:lnTo>
                  <a:pt x="170863" y="15357"/>
                </a:lnTo>
                <a:lnTo>
                  <a:pt x="176899" y="16351"/>
                </a:lnTo>
                <a:lnTo>
                  <a:pt x="182756" y="16792"/>
                </a:lnTo>
                <a:lnTo>
                  <a:pt x="188387" y="17075"/>
                </a:lnTo>
                <a:lnTo>
                  <a:pt x="204141" y="17142"/>
                </a:lnTo>
                <a:lnTo>
                  <a:pt x="204671" y="16191"/>
                </a:lnTo>
                <a:lnTo>
                  <a:pt x="205260" y="12593"/>
                </a:lnTo>
                <a:lnTo>
                  <a:pt x="206369" y="11253"/>
                </a:lnTo>
                <a:lnTo>
                  <a:pt x="208061" y="10360"/>
                </a:lnTo>
                <a:lnTo>
                  <a:pt x="21430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6"/>
          <p:cNvSpPr/>
          <p:nvPr/>
        </p:nvSpPr>
        <p:spPr>
          <a:xfrm>
            <a:off x="6757987" y="2931795"/>
            <a:ext cx="196806" cy="394208"/>
          </a:xfrm>
          <a:custGeom>
            <a:avLst/>
            <a:gdLst/>
            <a:ahLst/>
            <a:cxnLst/>
            <a:rect l="0" t="0" r="0" b="0"/>
            <a:pathLst>
              <a:path w="196806" h="394208">
                <a:moveTo>
                  <a:pt x="0" y="0"/>
                </a:moveTo>
                <a:lnTo>
                  <a:pt x="0" y="129745"/>
                </a:lnTo>
                <a:lnTo>
                  <a:pt x="2540" y="138944"/>
                </a:lnTo>
                <a:lnTo>
                  <a:pt x="5892" y="148430"/>
                </a:lnTo>
                <a:lnTo>
                  <a:pt x="7381" y="155821"/>
                </a:lnTo>
                <a:lnTo>
                  <a:pt x="9683" y="159126"/>
                </a:lnTo>
                <a:lnTo>
                  <a:pt x="13123" y="162281"/>
                </a:lnTo>
                <a:lnTo>
                  <a:pt x="23230" y="169638"/>
                </a:lnTo>
                <a:lnTo>
                  <a:pt x="27152" y="173185"/>
                </a:lnTo>
                <a:lnTo>
                  <a:pt x="29532" y="175464"/>
                </a:lnTo>
                <a:lnTo>
                  <a:pt x="32070" y="176983"/>
                </a:lnTo>
                <a:lnTo>
                  <a:pt x="37431" y="178671"/>
                </a:lnTo>
                <a:lnTo>
                  <a:pt x="40194" y="178169"/>
                </a:lnTo>
                <a:lnTo>
                  <a:pt x="45804" y="175071"/>
                </a:lnTo>
                <a:lnTo>
                  <a:pt x="51473" y="173059"/>
                </a:lnTo>
                <a:lnTo>
                  <a:pt x="54318" y="172523"/>
                </a:lnTo>
                <a:lnTo>
                  <a:pt x="60019" y="169387"/>
                </a:lnTo>
                <a:lnTo>
                  <a:pt x="65728" y="164818"/>
                </a:lnTo>
                <a:lnTo>
                  <a:pt x="71440" y="159612"/>
                </a:lnTo>
                <a:lnTo>
                  <a:pt x="75249" y="156890"/>
                </a:lnTo>
                <a:lnTo>
                  <a:pt x="79694" y="154124"/>
                </a:lnTo>
                <a:lnTo>
                  <a:pt x="84562" y="151326"/>
                </a:lnTo>
                <a:lnTo>
                  <a:pt x="88760" y="147556"/>
                </a:lnTo>
                <a:lnTo>
                  <a:pt x="92511" y="143139"/>
                </a:lnTo>
                <a:lnTo>
                  <a:pt x="95964" y="138288"/>
                </a:lnTo>
                <a:lnTo>
                  <a:pt x="99219" y="134102"/>
                </a:lnTo>
                <a:lnTo>
                  <a:pt x="102340" y="130359"/>
                </a:lnTo>
                <a:lnTo>
                  <a:pt x="108350" y="123659"/>
                </a:lnTo>
                <a:lnTo>
                  <a:pt x="114195" y="117507"/>
                </a:lnTo>
                <a:lnTo>
                  <a:pt x="122841" y="108688"/>
                </a:lnTo>
                <a:lnTo>
                  <a:pt x="124757" y="104844"/>
                </a:lnTo>
                <a:lnTo>
                  <a:pt x="126885" y="95492"/>
                </a:lnTo>
                <a:lnTo>
                  <a:pt x="130371" y="87526"/>
                </a:lnTo>
                <a:lnTo>
                  <a:pt x="135819" y="79201"/>
                </a:lnTo>
                <a:lnTo>
                  <a:pt x="141313" y="73208"/>
                </a:lnTo>
                <a:lnTo>
                  <a:pt x="142787" y="70713"/>
                </a:lnTo>
                <a:lnTo>
                  <a:pt x="144424" y="65400"/>
                </a:lnTo>
                <a:lnTo>
                  <a:pt x="145345" y="57054"/>
                </a:lnTo>
                <a:lnTo>
                  <a:pt x="146427" y="54229"/>
                </a:lnTo>
                <a:lnTo>
                  <a:pt x="151547" y="45701"/>
                </a:lnTo>
                <a:lnTo>
                  <a:pt x="153080" y="39996"/>
                </a:lnTo>
                <a:lnTo>
                  <a:pt x="154440" y="38094"/>
                </a:lnTo>
                <a:lnTo>
                  <a:pt x="156301" y="36826"/>
                </a:lnTo>
                <a:lnTo>
                  <a:pt x="158493" y="35980"/>
                </a:lnTo>
                <a:lnTo>
                  <a:pt x="159955" y="34464"/>
                </a:lnTo>
                <a:lnTo>
                  <a:pt x="160929" y="32501"/>
                </a:lnTo>
                <a:lnTo>
                  <a:pt x="162012" y="27780"/>
                </a:lnTo>
                <a:lnTo>
                  <a:pt x="162764" y="18733"/>
                </a:lnTo>
                <a:lnTo>
                  <a:pt x="168746" y="11567"/>
                </a:lnTo>
                <a:lnTo>
                  <a:pt x="170249" y="9903"/>
                </a:lnTo>
                <a:lnTo>
                  <a:pt x="170916" y="6624"/>
                </a:lnTo>
                <a:lnTo>
                  <a:pt x="171450" y="2"/>
                </a:lnTo>
                <a:lnTo>
                  <a:pt x="171450" y="49092"/>
                </a:lnTo>
                <a:lnTo>
                  <a:pt x="173990" y="60236"/>
                </a:lnTo>
                <a:lnTo>
                  <a:pt x="177342" y="72491"/>
                </a:lnTo>
                <a:lnTo>
                  <a:pt x="178235" y="79760"/>
                </a:lnTo>
                <a:lnTo>
                  <a:pt x="178831" y="87463"/>
                </a:lnTo>
                <a:lnTo>
                  <a:pt x="180181" y="94503"/>
                </a:lnTo>
                <a:lnTo>
                  <a:pt x="182033" y="101102"/>
                </a:lnTo>
                <a:lnTo>
                  <a:pt x="184221" y="107406"/>
                </a:lnTo>
                <a:lnTo>
                  <a:pt x="185679" y="114467"/>
                </a:lnTo>
                <a:lnTo>
                  <a:pt x="186651" y="122031"/>
                </a:lnTo>
                <a:lnTo>
                  <a:pt x="187299" y="129931"/>
                </a:lnTo>
                <a:lnTo>
                  <a:pt x="187731" y="137103"/>
                </a:lnTo>
                <a:lnTo>
                  <a:pt x="188211" y="150152"/>
                </a:lnTo>
                <a:lnTo>
                  <a:pt x="189292" y="157251"/>
                </a:lnTo>
                <a:lnTo>
                  <a:pt x="190964" y="164841"/>
                </a:lnTo>
                <a:lnTo>
                  <a:pt x="193032" y="172759"/>
                </a:lnTo>
                <a:lnTo>
                  <a:pt x="194411" y="179943"/>
                </a:lnTo>
                <a:lnTo>
                  <a:pt x="195329" y="186637"/>
                </a:lnTo>
                <a:lnTo>
                  <a:pt x="195942" y="193004"/>
                </a:lnTo>
                <a:lnTo>
                  <a:pt x="196351" y="200107"/>
                </a:lnTo>
                <a:lnTo>
                  <a:pt x="196805" y="215619"/>
                </a:lnTo>
                <a:lnTo>
                  <a:pt x="195973" y="223756"/>
                </a:lnTo>
                <a:lnTo>
                  <a:pt x="194466" y="232038"/>
                </a:lnTo>
                <a:lnTo>
                  <a:pt x="192509" y="240417"/>
                </a:lnTo>
                <a:lnTo>
                  <a:pt x="191205" y="248860"/>
                </a:lnTo>
                <a:lnTo>
                  <a:pt x="190335" y="257347"/>
                </a:lnTo>
                <a:lnTo>
                  <a:pt x="189754" y="265862"/>
                </a:lnTo>
                <a:lnTo>
                  <a:pt x="188416" y="273444"/>
                </a:lnTo>
                <a:lnTo>
                  <a:pt x="186571" y="280403"/>
                </a:lnTo>
                <a:lnTo>
                  <a:pt x="176765" y="309811"/>
                </a:lnTo>
                <a:lnTo>
                  <a:pt x="174041" y="317031"/>
                </a:lnTo>
                <a:lnTo>
                  <a:pt x="171272" y="323749"/>
                </a:lnTo>
                <a:lnTo>
                  <a:pt x="168474" y="330133"/>
                </a:lnTo>
                <a:lnTo>
                  <a:pt x="164704" y="336293"/>
                </a:lnTo>
                <a:lnTo>
                  <a:pt x="160285" y="342305"/>
                </a:lnTo>
                <a:lnTo>
                  <a:pt x="155434" y="348218"/>
                </a:lnTo>
                <a:lnTo>
                  <a:pt x="150295" y="353113"/>
                </a:lnTo>
                <a:lnTo>
                  <a:pt x="144965" y="357329"/>
                </a:lnTo>
                <a:lnTo>
                  <a:pt x="139505" y="361091"/>
                </a:lnTo>
                <a:lnTo>
                  <a:pt x="134913" y="365505"/>
                </a:lnTo>
                <a:lnTo>
                  <a:pt x="130901" y="370352"/>
                </a:lnTo>
                <a:lnTo>
                  <a:pt x="127271" y="375489"/>
                </a:lnTo>
                <a:lnTo>
                  <a:pt x="122948" y="378913"/>
                </a:lnTo>
                <a:lnTo>
                  <a:pt x="118160" y="381196"/>
                </a:lnTo>
                <a:lnTo>
                  <a:pt x="113064" y="382718"/>
                </a:lnTo>
                <a:lnTo>
                  <a:pt x="108714" y="384685"/>
                </a:lnTo>
                <a:lnTo>
                  <a:pt x="104860" y="386949"/>
                </a:lnTo>
                <a:lnTo>
                  <a:pt x="101340" y="389411"/>
                </a:lnTo>
                <a:lnTo>
                  <a:pt x="97087" y="391052"/>
                </a:lnTo>
                <a:lnTo>
                  <a:pt x="92347" y="392147"/>
                </a:lnTo>
                <a:lnTo>
                  <a:pt x="87282" y="392876"/>
                </a:lnTo>
                <a:lnTo>
                  <a:pt x="82954" y="393362"/>
                </a:lnTo>
                <a:lnTo>
                  <a:pt x="79115" y="393686"/>
                </a:lnTo>
                <a:lnTo>
                  <a:pt x="75603" y="393902"/>
                </a:lnTo>
                <a:lnTo>
                  <a:pt x="69162" y="394143"/>
                </a:lnTo>
                <a:lnTo>
                  <a:pt x="66111" y="394207"/>
                </a:lnTo>
                <a:lnTo>
                  <a:pt x="63123" y="393297"/>
                </a:lnTo>
                <a:lnTo>
                  <a:pt x="57265" y="389746"/>
                </a:lnTo>
                <a:lnTo>
                  <a:pt x="51486" y="384993"/>
                </a:lnTo>
                <a:lnTo>
                  <a:pt x="48612" y="382392"/>
                </a:lnTo>
                <a:lnTo>
                  <a:pt x="46695" y="379705"/>
                </a:lnTo>
                <a:lnTo>
                  <a:pt x="44566" y="374180"/>
                </a:lnTo>
                <a:lnTo>
                  <a:pt x="43620" y="366009"/>
                </a:lnTo>
                <a:lnTo>
                  <a:pt x="42863" y="3514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7"/>
          <p:cNvSpPr/>
          <p:nvPr/>
        </p:nvSpPr>
        <p:spPr>
          <a:xfrm>
            <a:off x="7023734" y="3008947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0"/>
                </a:moveTo>
                <a:lnTo>
                  <a:pt x="28715" y="0"/>
                </a:lnTo>
                <a:lnTo>
                  <a:pt x="31526" y="953"/>
                </a:lnTo>
                <a:lnTo>
                  <a:pt x="34353" y="2540"/>
                </a:lnTo>
                <a:lnTo>
                  <a:pt x="37190" y="4551"/>
                </a:lnTo>
                <a:lnTo>
                  <a:pt x="40985" y="5892"/>
                </a:lnTo>
                <a:lnTo>
                  <a:pt x="45422" y="6785"/>
                </a:lnTo>
                <a:lnTo>
                  <a:pt x="50284" y="7381"/>
                </a:lnTo>
                <a:lnTo>
                  <a:pt x="55430" y="7778"/>
                </a:lnTo>
                <a:lnTo>
                  <a:pt x="60766" y="8043"/>
                </a:lnTo>
                <a:lnTo>
                  <a:pt x="74838" y="8416"/>
                </a:lnTo>
                <a:lnTo>
                  <a:pt x="78468" y="8468"/>
                </a:lnTo>
                <a:lnTo>
                  <a:pt x="83744" y="7550"/>
                </a:lnTo>
                <a:lnTo>
                  <a:pt x="90120" y="5986"/>
                </a:lnTo>
                <a:lnTo>
                  <a:pt x="97228" y="3991"/>
                </a:lnTo>
                <a:lnTo>
                  <a:pt x="102919" y="2660"/>
                </a:lnTo>
                <a:lnTo>
                  <a:pt x="107665" y="1774"/>
                </a:lnTo>
                <a:lnTo>
                  <a:pt x="111782" y="1183"/>
                </a:lnTo>
                <a:lnTo>
                  <a:pt x="116431" y="788"/>
                </a:lnTo>
                <a:lnTo>
                  <a:pt x="121436" y="526"/>
                </a:lnTo>
                <a:lnTo>
                  <a:pt x="132077" y="234"/>
                </a:lnTo>
                <a:lnTo>
                  <a:pt x="182839" y="1"/>
                </a:lnTo>
                <a:lnTo>
                  <a:pt x="185711" y="953"/>
                </a:lnTo>
                <a:lnTo>
                  <a:pt x="188577" y="2541"/>
                </a:lnTo>
                <a:lnTo>
                  <a:pt x="197168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8"/>
          <p:cNvSpPr/>
          <p:nvPr/>
        </p:nvSpPr>
        <p:spPr>
          <a:xfrm>
            <a:off x="7075169" y="3086452"/>
            <a:ext cx="180024" cy="8221"/>
          </a:xfrm>
          <a:custGeom>
            <a:avLst/>
            <a:gdLst/>
            <a:ahLst/>
            <a:cxnLst/>
            <a:rect l="0" t="0" r="0" b="0"/>
            <a:pathLst>
              <a:path w="180024" h="8221">
                <a:moveTo>
                  <a:pt x="0" y="8220"/>
                </a:moveTo>
                <a:lnTo>
                  <a:pt x="49093" y="8220"/>
                </a:lnTo>
                <a:lnTo>
                  <a:pt x="54636" y="7268"/>
                </a:lnTo>
                <a:lnTo>
                  <a:pt x="60237" y="5680"/>
                </a:lnTo>
                <a:lnTo>
                  <a:pt x="65875" y="3669"/>
                </a:lnTo>
                <a:lnTo>
                  <a:pt x="71540" y="2329"/>
                </a:lnTo>
                <a:lnTo>
                  <a:pt x="77221" y="1435"/>
                </a:lnTo>
                <a:lnTo>
                  <a:pt x="82913" y="839"/>
                </a:lnTo>
                <a:lnTo>
                  <a:pt x="88613" y="442"/>
                </a:lnTo>
                <a:lnTo>
                  <a:pt x="94318" y="177"/>
                </a:lnTo>
                <a:lnTo>
                  <a:pt x="100027" y="0"/>
                </a:lnTo>
                <a:lnTo>
                  <a:pt x="105737" y="836"/>
                </a:lnTo>
                <a:lnTo>
                  <a:pt x="111449" y="2344"/>
                </a:lnTo>
                <a:lnTo>
                  <a:pt x="117162" y="4303"/>
                </a:lnTo>
                <a:lnTo>
                  <a:pt x="122876" y="5609"/>
                </a:lnTo>
                <a:lnTo>
                  <a:pt x="128590" y="6479"/>
                </a:lnTo>
                <a:lnTo>
                  <a:pt x="134304" y="7059"/>
                </a:lnTo>
                <a:lnTo>
                  <a:pt x="139067" y="7446"/>
                </a:lnTo>
                <a:lnTo>
                  <a:pt x="143194" y="7704"/>
                </a:lnTo>
                <a:lnTo>
                  <a:pt x="150320" y="7991"/>
                </a:lnTo>
                <a:lnTo>
                  <a:pt x="156662" y="8118"/>
                </a:lnTo>
                <a:lnTo>
                  <a:pt x="180023" y="82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9"/>
          <p:cNvSpPr/>
          <p:nvPr/>
        </p:nvSpPr>
        <p:spPr>
          <a:xfrm>
            <a:off x="7349490" y="2863214"/>
            <a:ext cx="17145" cy="325757"/>
          </a:xfrm>
          <a:custGeom>
            <a:avLst/>
            <a:gdLst/>
            <a:ahLst/>
            <a:cxnLst/>
            <a:rect l="0" t="0" r="0" b="0"/>
            <a:pathLst>
              <a:path w="17145" h="325757">
                <a:moveTo>
                  <a:pt x="0" y="0"/>
                </a:moveTo>
                <a:lnTo>
                  <a:pt x="0" y="4552"/>
                </a:lnTo>
                <a:lnTo>
                  <a:pt x="952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5891" y="14623"/>
                </a:lnTo>
                <a:lnTo>
                  <a:pt x="6785" y="17369"/>
                </a:lnTo>
                <a:lnTo>
                  <a:pt x="7381" y="20152"/>
                </a:lnTo>
                <a:lnTo>
                  <a:pt x="7777" y="23912"/>
                </a:lnTo>
                <a:lnTo>
                  <a:pt x="8219" y="33171"/>
                </a:lnTo>
                <a:lnTo>
                  <a:pt x="8467" y="53644"/>
                </a:lnTo>
                <a:lnTo>
                  <a:pt x="9455" y="60528"/>
                </a:lnTo>
                <a:lnTo>
                  <a:pt x="11066" y="67022"/>
                </a:lnTo>
                <a:lnTo>
                  <a:pt x="13092" y="73257"/>
                </a:lnTo>
                <a:lnTo>
                  <a:pt x="14443" y="80270"/>
                </a:lnTo>
                <a:lnTo>
                  <a:pt x="15344" y="87804"/>
                </a:lnTo>
                <a:lnTo>
                  <a:pt x="15944" y="95684"/>
                </a:lnTo>
                <a:lnTo>
                  <a:pt x="16344" y="103794"/>
                </a:lnTo>
                <a:lnTo>
                  <a:pt x="16789" y="120426"/>
                </a:lnTo>
                <a:lnTo>
                  <a:pt x="17144" y="32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0"/>
          <p:cNvSpPr/>
          <p:nvPr/>
        </p:nvSpPr>
        <p:spPr>
          <a:xfrm>
            <a:off x="7460932" y="2974657"/>
            <a:ext cx="214313" cy="180024"/>
          </a:xfrm>
          <a:custGeom>
            <a:avLst/>
            <a:gdLst/>
            <a:ahLst/>
            <a:cxnLst/>
            <a:rect l="0" t="0" r="0" b="0"/>
            <a:pathLst>
              <a:path w="214313" h="180024">
                <a:moveTo>
                  <a:pt x="0" y="0"/>
                </a:moveTo>
                <a:lnTo>
                  <a:pt x="7381" y="0"/>
                </a:lnTo>
                <a:lnTo>
                  <a:pt x="12771" y="4551"/>
                </a:lnTo>
                <a:lnTo>
                  <a:pt x="17741" y="9325"/>
                </a:lnTo>
                <a:lnTo>
                  <a:pt x="20400" y="11932"/>
                </a:lnTo>
                <a:lnTo>
                  <a:pt x="23125" y="15575"/>
                </a:lnTo>
                <a:lnTo>
                  <a:pt x="25894" y="19908"/>
                </a:lnTo>
                <a:lnTo>
                  <a:pt x="28693" y="24702"/>
                </a:lnTo>
                <a:lnTo>
                  <a:pt x="31511" y="28851"/>
                </a:lnTo>
                <a:lnTo>
                  <a:pt x="34343" y="32569"/>
                </a:lnTo>
                <a:lnTo>
                  <a:pt x="37183" y="36000"/>
                </a:lnTo>
                <a:lnTo>
                  <a:pt x="40980" y="40193"/>
                </a:lnTo>
                <a:lnTo>
                  <a:pt x="50281" y="49931"/>
                </a:lnTo>
                <a:lnTo>
                  <a:pt x="55428" y="54243"/>
                </a:lnTo>
                <a:lnTo>
                  <a:pt x="60765" y="58069"/>
                </a:lnTo>
                <a:lnTo>
                  <a:pt x="66227" y="61573"/>
                </a:lnTo>
                <a:lnTo>
                  <a:pt x="71774" y="65814"/>
                </a:lnTo>
                <a:lnTo>
                  <a:pt x="77377" y="70546"/>
                </a:lnTo>
                <a:lnTo>
                  <a:pt x="83017" y="75606"/>
                </a:lnTo>
                <a:lnTo>
                  <a:pt x="88683" y="79931"/>
                </a:lnTo>
                <a:lnTo>
                  <a:pt x="94364" y="83767"/>
                </a:lnTo>
                <a:lnTo>
                  <a:pt x="100056" y="87278"/>
                </a:lnTo>
                <a:lnTo>
                  <a:pt x="105757" y="91523"/>
                </a:lnTo>
                <a:lnTo>
                  <a:pt x="111463" y="96258"/>
                </a:lnTo>
                <a:lnTo>
                  <a:pt x="117171" y="101319"/>
                </a:lnTo>
                <a:lnTo>
                  <a:pt x="128593" y="112023"/>
                </a:lnTo>
                <a:lnTo>
                  <a:pt x="134306" y="117545"/>
                </a:lnTo>
                <a:lnTo>
                  <a:pt x="140020" y="122178"/>
                </a:lnTo>
                <a:lnTo>
                  <a:pt x="145734" y="126220"/>
                </a:lnTo>
                <a:lnTo>
                  <a:pt x="151449" y="129867"/>
                </a:lnTo>
                <a:lnTo>
                  <a:pt x="157164" y="133250"/>
                </a:lnTo>
                <a:lnTo>
                  <a:pt x="162878" y="136458"/>
                </a:lnTo>
                <a:lnTo>
                  <a:pt x="168593" y="139550"/>
                </a:lnTo>
                <a:lnTo>
                  <a:pt x="173356" y="142563"/>
                </a:lnTo>
                <a:lnTo>
                  <a:pt x="177483" y="145525"/>
                </a:lnTo>
                <a:lnTo>
                  <a:pt x="181187" y="148451"/>
                </a:lnTo>
                <a:lnTo>
                  <a:pt x="184609" y="151355"/>
                </a:lnTo>
                <a:lnTo>
                  <a:pt x="187842" y="154244"/>
                </a:lnTo>
                <a:lnTo>
                  <a:pt x="193976" y="159993"/>
                </a:lnTo>
                <a:lnTo>
                  <a:pt x="199877" y="165723"/>
                </a:lnTo>
                <a:lnTo>
                  <a:pt x="202783" y="167632"/>
                </a:lnTo>
                <a:lnTo>
                  <a:pt x="208554" y="169753"/>
                </a:lnTo>
                <a:lnTo>
                  <a:pt x="210473" y="171271"/>
                </a:lnTo>
                <a:lnTo>
                  <a:pt x="211753" y="173236"/>
                </a:lnTo>
                <a:lnTo>
                  <a:pt x="214312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1"/>
          <p:cNvSpPr/>
          <p:nvPr/>
        </p:nvSpPr>
        <p:spPr>
          <a:xfrm>
            <a:off x="7495222" y="2974657"/>
            <a:ext cx="145734" cy="205741"/>
          </a:xfrm>
          <a:custGeom>
            <a:avLst/>
            <a:gdLst/>
            <a:ahLst/>
            <a:cxnLst/>
            <a:rect l="0" t="0" r="0" b="0"/>
            <a:pathLst>
              <a:path w="145734" h="205741">
                <a:moveTo>
                  <a:pt x="145733" y="0"/>
                </a:moveTo>
                <a:lnTo>
                  <a:pt x="138352" y="0"/>
                </a:lnTo>
                <a:lnTo>
                  <a:pt x="137955" y="953"/>
                </a:lnTo>
                <a:lnTo>
                  <a:pt x="137514" y="4551"/>
                </a:lnTo>
                <a:lnTo>
                  <a:pt x="136443" y="5892"/>
                </a:lnTo>
                <a:lnTo>
                  <a:pt x="134777" y="6785"/>
                </a:lnTo>
                <a:lnTo>
                  <a:pt x="132713" y="7381"/>
                </a:lnTo>
                <a:lnTo>
                  <a:pt x="131338" y="9683"/>
                </a:lnTo>
                <a:lnTo>
                  <a:pt x="130421" y="13123"/>
                </a:lnTo>
                <a:lnTo>
                  <a:pt x="129811" y="17321"/>
                </a:lnTo>
                <a:lnTo>
                  <a:pt x="128450" y="21072"/>
                </a:lnTo>
                <a:lnTo>
                  <a:pt x="126591" y="24526"/>
                </a:lnTo>
                <a:lnTo>
                  <a:pt x="124399" y="27781"/>
                </a:lnTo>
                <a:lnTo>
                  <a:pt x="121033" y="31855"/>
                </a:lnTo>
                <a:lnTo>
                  <a:pt x="116883" y="36477"/>
                </a:lnTo>
                <a:lnTo>
                  <a:pt x="112212" y="41463"/>
                </a:lnTo>
                <a:lnTo>
                  <a:pt x="108146" y="47645"/>
                </a:lnTo>
                <a:lnTo>
                  <a:pt x="104483" y="54623"/>
                </a:lnTo>
                <a:lnTo>
                  <a:pt x="101087" y="62133"/>
                </a:lnTo>
                <a:lnTo>
                  <a:pt x="96919" y="69045"/>
                </a:lnTo>
                <a:lnTo>
                  <a:pt x="92235" y="75557"/>
                </a:lnTo>
                <a:lnTo>
                  <a:pt x="87208" y="81804"/>
                </a:lnTo>
                <a:lnTo>
                  <a:pt x="82904" y="87873"/>
                </a:lnTo>
                <a:lnTo>
                  <a:pt x="79082" y="93825"/>
                </a:lnTo>
                <a:lnTo>
                  <a:pt x="75581" y="99697"/>
                </a:lnTo>
                <a:lnTo>
                  <a:pt x="72295" y="106470"/>
                </a:lnTo>
                <a:lnTo>
                  <a:pt x="69152" y="113843"/>
                </a:lnTo>
                <a:lnTo>
                  <a:pt x="66104" y="121615"/>
                </a:lnTo>
                <a:lnTo>
                  <a:pt x="62167" y="128702"/>
                </a:lnTo>
                <a:lnTo>
                  <a:pt x="57637" y="135331"/>
                </a:lnTo>
                <a:lnTo>
                  <a:pt x="52713" y="141656"/>
                </a:lnTo>
                <a:lnTo>
                  <a:pt x="48477" y="146825"/>
                </a:lnTo>
                <a:lnTo>
                  <a:pt x="44701" y="151223"/>
                </a:lnTo>
                <a:lnTo>
                  <a:pt x="41231" y="155108"/>
                </a:lnTo>
                <a:lnTo>
                  <a:pt x="37965" y="159603"/>
                </a:lnTo>
                <a:lnTo>
                  <a:pt x="34835" y="164505"/>
                </a:lnTo>
                <a:lnTo>
                  <a:pt x="31796" y="169677"/>
                </a:lnTo>
                <a:lnTo>
                  <a:pt x="27865" y="174078"/>
                </a:lnTo>
                <a:lnTo>
                  <a:pt x="23339" y="177965"/>
                </a:lnTo>
                <a:lnTo>
                  <a:pt x="18417" y="181508"/>
                </a:lnTo>
                <a:lnTo>
                  <a:pt x="15135" y="184823"/>
                </a:lnTo>
                <a:lnTo>
                  <a:pt x="12948" y="187985"/>
                </a:lnTo>
                <a:lnTo>
                  <a:pt x="11490" y="191046"/>
                </a:lnTo>
                <a:lnTo>
                  <a:pt x="9564" y="193087"/>
                </a:lnTo>
                <a:lnTo>
                  <a:pt x="7330" y="194447"/>
                </a:lnTo>
                <a:lnTo>
                  <a:pt x="4886" y="195354"/>
                </a:lnTo>
                <a:lnTo>
                  <a:pt x="3258" y="196911"/>
                </a:lnTo>
                <a:lnTo>
                  <a:pt x="2171" y="198902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2"/>
          <p:cNvSpPr/>
          <p:nvPr/>
        </p:nvSpPr>
        <p:spPr>
          <a:xfrm>
            <a:off x="7778115" y="2863214"/>
            <a:ext cx="8573" cy="334329"/>
          </a:xfrm>
          <a:custGeom>
            <a:avLst/>
            <a:gdLst/>
            <a:ahLst/>
            <a:cxnLst/>
            <a:rect l="0" t="0" r="0" b="0"/>
            <a:pathLst>
              <a:path w="8573" h="334329">
                <a:moveTo>
                  <a:pt x="0" y="0"/>
                </a:moveTo>
                <a:lnTo>
                  <a:pt x="0" y="4552"/>
                </a:lnTo>
                <a:lnTo>
                  <a:pt x="952" y="6845"/>
                </a:lnTo>
                <a:lnTo>
                  <a:pt x="2540" y="9326"/>
                </a:lnTo>
                <a:lnTo>
                  <a:pt x="4551" y="11932"/>
                </a:lnTo>
                <a:lnTo>
                  <a:pt x="5891" y="14623"/>
                </a:lnTo>
                <a:lnTo>
                  <a:pt x="6785" y="17369"/>
                </a:lnTo>
                <a:lnTo>
                  <a:pt x="7381" y="20152"/>
                </a:lnTo>
                <a:lnTo>
                  <a:pt x="7777" y="24865"/>
                </a:lnTo>
                <a:lnTo>
                  <a:pt x="8043" y="30864"/>
                </a:lnTo>
                <a:lnTo>
                  <a:pt x="8415" y="50420"/>
                </a:lnTo>
                <a:lnTo>
                  <a:pt x="8572" y="3343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3"/>
          <p:cNvSpPr/>
          <p:nvPr/>
        </p:nvSpPr>
        <p:spPr>
          <a:xfrm>
            <a:off x="1494506" y="3231832"/>
            <a:ext cx="281842" cy="428216"/>
          </a:xfrm>
          <a:custGeom>
            <a:avLst/>
            <a:gdLst/>
            <a:ahLst/>
            <a:cxnLst/>
            <a:rect l="0" t="0" r="0" b="0"/>
            <a:pathLst>
              <a:path w="281842" h="428216">
                <a:moveTo>
                  <a:pt x="42828" y="0"/>
                </a:moveTo>
                <a:lnTo>
                  <a:pt x="22429" y="0"/>
                </a:lnTo>
                <a:lnTo>
                  <a:pt x="20656" y="953"/>
                </a:lnTo>
                <a:lnTo>
                  <a:pt x="19475" y="2540"/>
                </a:lnTo>
                <a:lnTo>
                  <a:pt x="18687" y="4551"/>
                </a:lnTo>
                <a:lnTo>
                  <a:pt x="17209" y="5892"/>
                </a:lnTo>
                <a:lnTo>
                  <a:pt x="15271" y="6785"/>
                </a:lnTo>
                <a:lnTo>
                  <a:pt x="13027" y="7381"/>
                </a:lnTo>
                <a:lnTo>
                  <a:pt x="11531" y="8731"/>
                </a:lnTo>
                <a:lnTo>
                  <a:pt x="10534" y="10583"/>
                </a:lnTo>
                <a:lnTo>
                  <a:pt x="9868" y="12770"/>
                </a:lnTo>
                <a:lnTo>
                  <a:pt x="6590" y="17741"/>
                </a:lnTo>
                <a:lnTo>
                  <a:pt x="4382" y="20400"/>
                </a:lnTo>
                <a:lnTo>
                  <a:pt x="2910" y="23125"/>
                </a:lnTo>
                <a:lnTo>
                  <a:pt x="1274" y="28693"/>
                </a:lnTo>
                <a:lnTo>
                  <a:pt x="224" y="40028"/>
                </a:lnTo>
                <a:lnTo>
                  <a:pt x="17" y="51440"/>
                </a:lnTo>
                <a:lnTo>
                  <a:pt x="0" y="54296"/>
                </a:lnTo>
                <a:lnTo>
                  <a:pt x="2521" y="62549"/>
                </a:lnTo>
                <a:lnTo>
                  <a:pt x="5864" y="71615"/>
                </a:lnTo>
                <a:lnTo>
                  <a:pt x="8699" y="83026"/>
                </a:lnTo>
                <a:lnTo>
                  <a:pt x="12737" y="92780"/>
                </a:lnTo>
                <a:lnTo>
                  <a:pt x="15167" y="103466"/>
                </a:lnTo>
                <a:lnTo>
                  <a:pt x="15815" y="108982"/>
                </a:lnTo>
                <a:lnTo>
                  <a:pt x="19075" y="117652"/>
                </a:lnTo>
                <a:lnTo>
                  <a:pt x="26265" y="130427"/>
                </a:lnTo>
                <a:lnTo>
                  <a:pt x="28929" y="135529"/>
                </a:lnTo>
                <a:lnTo>
                  <a:pt x="31888" y="146278"/>
                </a:lnTo>
                <a:lnTo>
                  <a:pt x="34156" y="157405"/>
                </a:lnTo>
                <a:lnTo>
                  <a:pt x="38339" y="168700"/>
                </a:lnTo>
                <a:lnTo>
                  <a:pt x="37930" y="174379"/>
                </a:lnTo>
                <a:lnTo>
                  <a:pt x="35753" y="180070"/>
                </a:lnTo>
                <a:lnTo>
                  <a:pt x="32397" y="185770"/>
                </a:lnTo>
                <a:lnTo>
                  <a:pt x="31111" y="190521"/>
                </a:lnTo>
                <a:lnTo>
                  <a:pt x="31207" y="194642"/>
                </a:lnTo>
                <a:lnTo>
                  <a:pt x="33353" y="204991"/>
                </a:lnTo>
                <a:lnTo>
                  <a:pt x="33654" y="208099"/>
                </a:lnTo>
                <a:lnTo>
                  <a:pt x="35759" y="210170"/>
                </a:lnTo>
                <a:lnTo>
                  <a:pt x="39068" y="211551"/>
                </a:lnTo>
                <a:lnTo>
                  <a:pt x="43179" y="212471"/>
                </a:lnTo>
                <a:lnTo>
                  <a:pt x="50287" y="216034"/>
                </a:lnTo>
                <a:lnTo>
                  <a:pt x="57573" y="220793"/>
                </a:lnTo>
                <a:lnTo>
                  <a:pt x="62183" y="223395"/>
                </a:lnTo>
                <a:lnTo>
                  <a:pt x="67162" y="226083"/>
                </a:lnTo>
                <a:lnTo>
                  <a:pt x="75233" y="229069"/>
                </a:lnTo>
                <a:lnTo>
                  <a:pt x="81996" y="230396"/>
                </a:lnTo>
                <a:lnTo>
                  <a:pt x="88176" y="230986"/>
                </a:lnTo>
                <a:lnTo>
                  <a:pt x="91158" y="230191"/>
                </a:lnTo>
                <a:lnTo>
                  <a:pt x="99905" y="225473"/>
                </a:lnTo>
                <a:lnTo>
                  <a:pt x="108529" y="222699"/>
                </a:lnTo>
                <a:lnTo>
                  <a:pt x="114256" y="218675"/>
                </a:lnTo>
                <a:lnTo>
                  <a:pt x="119977" y="211171"/>
                </a:lnTo>
                <a:lnTo>
                  <a:pt x="122836" y="206504"/>
                </a:lnTo>
                <a:lnTo>
                  <a:pt x="130457" y="202439"/>
                </a:lnTo>
                <a:lnTo>
                  <a:pt x="141252" y="198777"/>
                </a:lnTo>
                <a:lnTo>
                  <a:pt x="154164" y="195383"/>
                </a:lnTo>
                <a:lnTo>
                  <a:pt x="163725" y="191216"/>
                </a:lnTo>
                <a:lnTo>
                  <a:pt x="171051" y="186532"/>
                </a:lnTo>
                <a:lnTo>
                  <a:pt x="176888" y="181505"/>
                </a:lnTo>
                <a:lnTo>
                  <a:pt x="181731" y="176248"/>
                </a:lnTo>
                <a:lnTo>
                  <a:pt x="189653" y="165328"/>
                </a:lnTo>
                <a:lnTo>
                  <a:pt x="196349" y="154124"/>
                </a:lnTo>
                <a:lnTo>
                  <a:pt x="201547" y="143747"/>
                </a:lnTo>
                <a:lnTo>
                  <a:pt x="203858" y="135960"/>
                </a:lnTo>
                <a:lnTo>
                  <a:pt x="204885" y="126784"/>
                </a:lnTo>
                <a:lnTo>
                  <a:pt x="205341" y="116356"/>
                </a:lnTo>
                <a:lnTo>
                  <a:pt x="205598" y="99775"/>
                </a:lnTo>
                <a:lnTo>
                  <a:pt x="205702" y="61665"/>
                </a:lnTo>
                <a:lnTo>
                  <a:pt x="204751" y="58255"/>
                </a:lnTo>
                <a:lnTo>
                  <a:pt x="203164" y="55981"/>
                </a:lnTo>
                <a:lnTo>
                  <a:pt x="201154" y="54466"/>
                </a:lnTo>
                <a:lnTo>
                  <a:pt x="200766" y="52503"/>
                </a:lnTo>
                <a:lnTo>
                  <a:pt x="201460" y="50242"/>
                </a:lnTo>
                <a:lnTo>
                  <a:pt x="202876" y="47782"/>
                </a:lnTo>
                <a:lnTo>
                  <a:pt x="202867" y="45190"/>
                </a:lnTo>
                <a:lnTo>
                  <a:pt x="201908" y="42509"/>
                </a:lnTo>
                <a:lnTo>
                  <a:pt x="200316" y="39769"/>
                </a:lnTo>
                <a:lnTo>
                  <a:pt x="198303" y="37943"/>
                </a:lnTo>
                <a:lnTo>
                  <a:pt x="196008" y="36725"/>
                </a:lnTo>
                <a:lnTo>
                  <a:pt x="188997" y="34432"/>
                </a:lnTo>
                <a:lnTo>
                  <a:pt x="188599" y="41684"/>
                </a:lnTo>
                <a:lnTo>
                  <a:pt x="193123" y="47064"/>
                </a:lnTo>
                <a:lnTo>
                  <a:pt x="200496" y="54691"/>
                </a:lnTo>
                <a:lnTo>
                  <a:pt x="202233" y="58368"/>
                </a:lnTo>
                <a:lnTo>
                  <a:pt x="205629" y="71693"/>
                </a:lnTo>
                <a:lnTo>
                  <a:pt x="209799" y="78853"/>
                </a:lnTo>
                <a:lnTo>
                  <a:pt x="217368" y="87751"/>
                </a:lnTo>
                <a:lnTo>
                  <a:pt x="226129" y="97103"/>
                </a:lnTo>
                <a:lnTo>
                  <a:pt x="233198" y="104434"/>
                </a:lnTo>
                <a:lnTo>
                  <a:pt x="239515" y="113408"/>
                </a:lnTo>
                <a:lnTo>
                  <a:pt x="246450" y="123746"/>
                </a:lnTo>
                <a:lnTo>
                  <a:pt x="250966" y="129170"/>
                </a:lnTo>
                <a:lnTo>
                  <a:pt x="255881" y="134691"/>
                </a:lnTo>
                <a:lnTo>
                  <a:pt x="263884" y="145905"/>
                </a:lnTo>
                <a:lnTo>
                  <a:pt x="271568" y="157239"/>
                </a:lnTo>
                <a:lnTo>
                  <a:pt x="276284" y="162929"/>
                </a:lnTo>
                <a:lnTo>
                  <a:pt x="281333" y="168627"/>
                </a:lnTo>
                <a:lnTo>
                  <a:pt x="281841" y="175283"/>
                </a:lnTo>
                <a:lnTo>
                  <a:pt x="279323" y="182578"/>
                </a:lnTo>
                <a:lnTo>
                  <a:pt x="274786" y="190299"/>
                </a:lnTo>
                <a:lnTo>
                  <a:pt x="271762" y="198303"/>
                </a:lnTo>
                <a:lnTo>
                  <a:pt x="269746" y="206497"/>
                </a:lnTo>
                <a:lnTo>
                  <a:pt x="268402" y="214818"/>
                </a:lnTo>
                <a:lnTo>
                  <a:pt x="267506" y="223221"/>
                </a:lnTo>
                <a:lnTo>
                  <a:pt x="266908" y="231682"/>
                </a:lnTo>
                <a:lnTo>
                  <a:pt x="266510" y="240180"/>
                </a:lnTo>
                <a:lnTo>
                  <a:pt x="266067" y="257241"/>
                </a:lnTo>
                <a:lnTo>
                  <a:pt x="265783" y="291478"/>
                </a:lnTo>
                <a:lnTo>
                  <a:pt x="264807" y="300046"/>
                </a:lnTo>
                <a:lnTo>
                  <a:pt x="263205" y="308616"/>
                </a:lnTo>
                <a:lnTo>
                  <a:pt x="261183" y="317187"/>
                </a:lnTo>
                <a:lnTo>
                  <a:pt x="258883" y="325758"/>
                </a:lnTo>
                <a:lnTo>
                  <a:pt x="253788" y="342901"/>
                </a:lnTo>
                <a:lnTo>
                  <a:pt x="251096" y="350521"/>
                </a:lnTo>
                <a:lnTo>
                  <a:pt x="248348" y="357506"/>
                </a:lnTo>
                <a:lnTo>
                  <a:pt x="241803" y="370346"/>
                </a:lnTo>
                <a:lnTo>
                  <a:pt x="237391" y="376438"/>
                </a:lnTo>
                <a:lnTo>
                  <a:pt x="232544" y="382403"/>
                </a:lnTo>
                <a:lnTo>
                  <a:pt x="227408" y="388286"/>
                </a:lnTo>
                <a:lnTo>
                  <a:pt x="222079" y="394112"/>
                </a:lnTo>
                <a:lnTo>
                  <a:pt x="208017" y="408874"/>
                </a:lnTo>
                <a:lnTo>
                  <a:pt x="204389" y="412600"/>
                </a:lnTo>
                <a:lnTo>
                  <a:pt x="199113" y="415084"/>
                </a:lnTo>
                <a:lnTo>
                  <a:pt x="192738" y="416741"/>
                </a:lnTo>
                <a:lnTo>
                  <a:pt x="185631" y="417845"/>
                </a:lnTo>
                <a:lnTo>
                  <a:pt x="179940" y="419533"/>
                </a:lnTo>
                <a:lnTo>
                  <a:pt x="175194" y="421611"/>
                </a:lnTo>
                <a:lnTo>
                  <a:pt x="171077" y="423949"/>
                </a:lnTo>
                <a:lnTo>
                  <a:pt x="166428" y="425508"/>
                </a:lnTo>
                <a:lnTo>
                  <a:pt x="161423" y="426547"/>
                </a:lnTo>
                <a:lnTo>
                  <a:pt x="156182" y="427240"/>
                </a:lnTo>
                <a:lnTo>
                  <a:pt x="150782" y="427701"/>
                </a:lnTo>
                <a:lnTo>
                  <a:pt x="145278" y="428010"/>
                </a:lnTo>
                <a:lnTo>
                  <a:pt x="139703" y="428215"/>
                </a:lnTo>
                <a:lnTo>
                  <a:pt x="135034" y="427399"/>
                </a:lnTo>
                <a:lnTo>
                  <a:pt x="127306" y="423952"/>
                </a:lnTo>
                <a:lnTo>
                  <a:pt x="120697" y="419246"/>
                </a:lnTo>
                <a:lnTo>
                  <a:pt x="117601" y="416657"/>
                </a:lnTo>
                <a:lnTo>
                  <a:pt x="114584" y="414931"/>
                </a:lnTo>
                <a:lnTo>
                  <a:pt x="108692" y="413014"/>
                </a:lnTo>
                <a:lnTo>
                  <a:pt x="106740" y="411550"/>
                </a:lnTo>
                <a:lnTo>
                  <a:pt x="105439" y="409622"/>
                </a:lnTo>
                <a:lnTo>
                  <a:pt x="101067" y="399817"/>
                </a:lnTo>
                <a:lnTo>
                  <a:pt x="96335" y="391056"/>
                </a:lnTo>
                <a:lnTo>
                  <a:pt x="89268" y="380769"/>
                </a:lnTo>
                <a:lnTo>
                  <a:pt x="85691" y="3686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4"/>
          <p:cNvSpPr/>
          <p:nvPr/>
        </p:nvSpPr>
        <p:spPr>
          <a:xfrm>
            <a:off x="1871662" y="3266122"/>
            <a:ext cx="282893" cy="25719"/>
          </a:xfrm>
          <a:custGeom>
            <a:avLst/>
            <a:gdLst/>
            <a:ahLst/>
            <a:cxnLst/>
            <a:rect l="0" t="0" r="0" b="0"/>
            <a:pathLst>
              <a:path w="282893" h="25719">
                <a:moveTo>
                  <a:pt x="0" y="25718"/>
                </a:moveTo>
                <a:lnTo>
                  <a:pt x="25789" y="25718"/>
                </a:lnTo>
                <a:lnTo>
                  <a:pt x="29575" y="24765"/>
                </a:lnTo>
                <a:lnTo>
                  <a:pt x="33052" y="23178"/>
                </a:lnTo>
                <a:lnTo>
                  <a:pt x="36322" y="21167"/>
                </a:lnTo>
                <a:lnTo>
                  <a:pt x="40407" y="19826"/>
                </a:lnTo>
                <a:lnTo>
                  <a:pt x="45036" y="18932"/>
                </a:lnTo>
                <a:lnTo>
                  <a:pt x="50026" y="18337"/>
                </a:lnTo>
                <a:lnTo>
                  <a:pt x="55258" y="17939"/>
                </a:lnTo>
                <a:lnTo>
                  <a:pt x="60651" y="17675"/>
                </a:lnTo>
                <a:lnTo>
                  <a:pt x="72676" y="17381"/>
                </a:lnTo>
                <a:lnTo>
                  <a:pt x="87545" y="17250"/>
                </a:lnTo>
                <a:lnTo>
                  <a:pt x="95511" y="16262"/>
                </a:lnTo>
                <a:lnTo>
                  <a:pt x="103679" y="14652"/>
                </a:lnTo>
                <a:lnTo>
                  <a:pt x="111982" y="12625"/>
                </a:lnTo>
                <a:lnTo>
                  <a:pt x="120375" y="11274"/>
                </a:lnTo>
                <a:lnTo>
                  <a:pt x="128827" y="10374"/>
                </a:lnTo>
                <a:lnTo>
                  <a:pt x="137320" y="9773"/>
                </a:lnTo>
                <a:lnTo>
                  <a:pt x="145839" y="8421"/>
                </a:lnTo>
                <a:lnTo>
                  <a:pt x="154376" y="6566"/>
                </a:lnTo>
                <a:lnTo>
                  <a:pt x="162925" y="4377"/>
                </a:lnTo>
                <a:lnTo>
                  <a:pt x="171482" y="2918"/>
                </a:lnTo>
                <a:lnTo>
                  <a:pt x="180044" y="1946"/>
                </a:lnTo>
                <a:lnTo>
                  <a:pt x="188609" y="1297"/>
                </a:lnTo>
                <a:lnTo>
                  <a:pt x="196224" y="865"/>
                </a:lnTo>
                <a:lnTo>
                  <a:pt x="209766" y="384"/>
                </a:lnTo>
                <a:lnTo>
                  <a:pt x="248427" y="34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5"/>
          <p:cNvSpPr/>
          <p:nvPr/>
        </p:nvSpPr>
        <p:spPr>
          <a:xfrm>
            <a:off x="1940242" y="3351847"/>
            <a:ext cx="282893" cy="25719"/>
          </a:xfrm>
          <a:custGeom>
            <a:avLst/>
            <a:gdLst/>
            <a:ahLst/>
            <a:cxnLst/>
            <a:rect l="0" t="0" r="0" b="0"/>
            <a:pathLst>
              <a:path w="282893" h="25719">
                <a:moveTo>
                  <a:pt x="0" y="25718"/>
                </a:moveTo>
                <a:lnTo>
                  <a:pt x="25789" y="25718"/>
                </a:lnTo>
                <a:lnTo>
                  <a:pt x="30528" y="24765"/>
                </a:lnTo>
                <a:lnTo>
                  <a:pt x="35592" y="23178"/>
                </a:lnTo>
                <a:lnTo>
                  <a:pt x="40873" y="21167"/>
                </a:lnTo>
                <a:lnTo>
                  <a:pt x="46298" y="19826"/>
                </a:lnTo>
                <a:lnTo>
                  <a:pt x="51821" y="18932"/>
                </a:lnTo>
                <a:lnTo>
                  <a:pt x="57407" y="18337"/>
                </a:lnTo>
                <a:lnTo>
                  <a:pt x="63989" y="17939"/>
                </a:lnTo>
                <a:lnTo>
                  <a:pt x="78922" y="17498"/>
                </a:lnTo>
                <a:lnTo>
                  <a:pt x="86905" y="16428"/>
                </a:lnTo>
                <a:lnTo>
                  <a:pt x="95084" y="14762"/>
                </a:lnTo>
                <a:lnTo>
                  <a:pt x="103394" y="12699"/>
                </a:lnTo>
                <a:lnTo>
                  <a:pt x="111792" y="11324"/>
                </a:lnTo>
                <a:lnTo>
                  <a:pt x="120248" y="10407"/>
                </a:lnTo>
                <a:lnTo>
                  <a:pt x="128743" y="9795"/>
                </a:lnTo>
                <a:lnTo>
                  <a:pt x="138216" y="8435"/>
                </a:lnTo>
                <a:lnTo>
                  <a:pt x="148341" y="6576"/>
                </a:lnTo>
                <a:lnTo>
                  <a:pt x="158902" y="4384"/>
                </a:lnTo>
                <a:lnTo>
                  <a:pt x="168800" y="2923"/>
                </a:lnTo>
                <a:lnTo>
                  <a:pt x="178256" y="1949"/>
                </a:lnTo>
                <a:lnTo>
                  <a:pt x="187417" y="1299"/>
                </a:lnTo>
                <a:lnTo>
                  <a:pt x="196382" y="866"/>
                </a:lnTo>
                <a:lnTo>
                  <a:pt x="213963" y="385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6"/>
          <p:cNvSpPr/>
          <p:nvPr/>
        </p:nvSpPr>
        <p:spPr>
          <a:xfrm>
            <a:off x="2370277" y="3111817"/>
            <a:ext cx="32774" cy="428626"/>
          </a:xfrm>
          <a:custGeom>
            <a:avLst/>
            <a:gdLst/>
            <a:ahLst/>
            <a:cxnLst/>
            <a:rect l="0" t="0" r="0" b="0"/>
            <a:pathLst>
              <a:path w="32774" h="428626">
                <a:moveTo>
                  <a:pt x="15735" y="0"/>
                </a:moveTo>
                <a:lnTo>
                  <a:pt x="15735" y="121369"/>
                </a:lnTo>
                <a:lnTo>
                  <a:pt x="16687" y="128537"/>
                </a:lnTo>
                <a:lnTo>
                  <a:pt x="18275" y="135222"/>
                </a:lnTo>
                <a:lnTo>
                  <a:pt x="20286" y="141583"/>
                </a:lnTo>
                <a:lnTo>
                  <a:pt x="21627" y="148681"/>
                </a:lnTo>
                <a:lnTo>
                  <a:pt x="22520" y="156271"/>
                </a:lnTo>
                <a:lnTo>
                  <a:pt x="23116" y="164188"/>
                </a:lnTo>
                <a:lnTo>
                  <a:pt x="23513" y="172324"/>
                </a:lnTo>
                <a:lnTo>
                  <a:pt x="23954" y="188984"/>
                </a:lnTo>
                <a:lnTo>
                  <a:pt x="25025" y="197427"/>
                </a:lnTo>
                <a:lnTo>
                  <a:pt x="26691" y="205913"/>
                </a:lnTo>
                <a:lnTo>
                  <a:pt x="28754" y="214428"/>
                </a:lnTo>
                <a:lnTo>
                  <a:pt x="30129" y="222009"/>
                </a:lnTo>
                <a:lnTo>
                  <a:pt x="31046" y="228969"/>
                </a:lnTo>
                <a:lnTo>
                  <a:pt x="31657" y="235513"/>
                </a:lnTo>
                <a:lnTo>
                  <a:pt x="32065" y="242734"/>
                </a:lnTo>
                <a:lnTo>
                  <a:pt x="32518" y="258377"/>
                </a:lnTo>
                <a:lnTo>
                  <a:pt x="32773" y="283249"/>
                </a:lnTo>
                <a:lnTo>
                  <a:pt x="28998" y="291703"/>
                </a:lnTo>
                <a:lnTo>
                  <a:pt x="22672" y="300196"/>
                </a:lnTo>
                <a:lnTo>
                  <a:pt x="14645" y="308716"/>
                </a:lnTo>
                <a:lnTo>
                  <a:pt x="9293" y="316300"/>
                </a:lnTo>
                <a:lnTo>
                  <a:pt x="5725" y="323262"/>
                </a:lnTo>
                <a:lnTo>
                  <a:pt x="3347" y="329808"/>
                </a:lnTo>
                <a:lnTo>
                  <a:pt x="1761" y="336077"/>
                </a:lnTo>
                <a:lnTo>
                  <a:pt x="704" y="342162"/>
                </a:lnTo>
                <a:lnTo>
                  <a:pt x="0" y="348122"/>
                </a:lnTo>
                <a:lnTo>
                  <a:pt x="482" y="354002"/>
                </a:lnTo>
                <a:lnTo>
                  <a:pt x="1756" y="359826"/>
                </a:lnTo>
                <a:lnTo>
                  <a:pt x="3558" y="365614"/>
                </a:lnTo>
                <a:lnTo>
                  <a:pt x="4760" y="370425"/>
                </a:lnTo>
                <a:lnTo>
                  <a:pt x="5561" y="374585"/>
                </a:lnTo>
                <a:lnTo>
                  <a:pt x="6451" y="382700"/>
                </a:lnTo>
                <a:lnTo>
                  <a:pt x="6846" y="392657"/>
                </a:lnTo>
                <a:lnTo>
                  <a:pt x="7069" y="404421"/>
                </a:lnTo>
                <a:lnTo>
                  <a:pt x="8053" y="407727"/>
                </a:lnTo>
                <a:lnTo>
                  <a:pt x="9661" y="410883"/>
                </a:lnTo>
                <a:lnTo>
                  <a:pt x="14535" y="418241"/>
                </a:lnTo>
                <a:lnTo>
                  <a:pt x="15202" y="421788"/>
                </a:lnTo>
                <a:lnTo>
                  <a:pt x="15735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7"/>
          <p:cNvSpPr/>
          <p:nvPr/>
        </p:nvSpPr>
        <p:spPr>
          <a:xfrm>
            <a:off x="2557462" y="3214687"/>
            <a:ext cx="240031" cy="282893"/>
          </a:xfrm>
          <a:custGeom>
            <a:avLst/>
            <a:gdLst/>
            <a:ahLst/>
            <a:cxnLst/>
            <a:rect l="0" t="0" r="0" b="0"/>
            <a:pathLst>
              <a:path w="240031" h="282893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4551" y="28693"/>
                </a:lnTo>
                <a:lnTo>
                  <a:pt x="9325" y="36882"/>
                </a:lnTo>
                <a:lnTo>
                  <a:pt x="11932" y="41733"/>
                </a:lnTo>
                <a:lnTo>
                  <a:pt x="15574" y="45920"/>
                </a:lnTo>
                <a:lnTo>
                  <a:pt x="19908" y="49663"/>
                </a:lnTo>
                <a:lnTo>
                  <a:pt x="24702" y="53111"/>
                </a:lnTo>
                <a:lnTo>
                  <a:pt x="28851" y="57315"/>
                </a:lnTo>
                <a:lnTo>
                  <a:pt x="32569" y="62023"/>
                </a:lnTo>
                <a:lnTo>
                  <a:pt x="36000" y="67066"/>
                </a:lnTo>
                <a:lnTo>
                  <a:pt x="40193" y="72333"/>
                </a:lnTo>
                <a:lnTo>
                  <a:pt x="44893" y="77750"/>
                </a:lnTo>
                <a:lnTo>
                  <a:pt x="49931" y="83265"/>
                </a:lnTo>
                <a:lnTo>
                  <a:pt x="55195" y="87895"/>
                </a:lnTo>
                <a:lnTo>
                  <a:pt x="60609" y="91934"/>
                </a:lnTo>
                <a:lnTo>
                  <a:pt x="66123" y="95580"/>
                </a:lnTo>
                <a:lnTo>
                  <a:pt x="71705" y="99915"/>
                </a:lnTo>
                <a:lnTo>
                  <a:pt x="77331" y="104710"/>
                </a:lnTo>
                <a:lnTo>
                  <a:pt x="82986" y="109812"/>
                </a:lnTo>
                <a:lnTo>
                  <a:pt x="94350" y="120560"/>
                </a:lnTo>
                <a:lnTo>
                  <a:pt x="145734" y="171464"/>
                </a:lnTo>
                <a:lnTo>
                  <a:pt x="168593" y="194313"/>
                </a:lnTo>
                <a:lnTo>
                  <a:pt x="170498" y="200027"/>
                </a:lnTo>
                <a:lnTo>
                  <a:pt x="169863" y="205741"/>
                </a:lnTo>
                <a:lnTo>
                  <a:pt x="167534" y="211456"/>
                </a:lnTo>
                <a:lnTo>
                  <a:pt x="167887" y="216218"/>
                </a:lnTo>
                <a:lnTo>
                  <a:pt x="170027" y="220345"/>
                </a:lnTo>
                <a:lnTo>
                  <a:pt x="176532" y="228424"/>
                </a:lnTo>
                <a:lnTo>
                  <a:pt x="179601" y="233245"/>
                </a:lnTo>
                <a:lnTo>
                  <a:pt x="182599" y="238365"/>
                </a:lnTo>
                <a:lnTo>
                  <a:pt x="186503" y="242730"/>
                </a:lnTo>
                <a:lnTo>
                  <a:pt x="191010" y="246592"/>
                </a:lnTo>
                <a:lnTo>
                  <a:pt x="195920" y="250120"/>
                </a:lnTo>
                <a:lnTo>
                  <a:pt x="200146" y="253424"/>
                </a:lnTo>
                <a:lnTo>
                  <a:pt x="207381" y="259636"/>
                </a:lnTo>
                <a:lnTo>
                  <a:pt x="213772" y="265571"/>
                </a:lnTo>
                <a:lnTo>
                  <a:pt x="222725" y="274268"/>
                </a:lnTo>
                <a:lnTo>
                  <a:pt x="225636" y="277143"/>
                </a:lnTo>
                <a:lnTo>
                  <a:pt x="228529" y="279059"/>
                </a:lnTo>
                <a:lnTo>
                  <a:pt x="234283" y="281189"/>
                </a:lnTo>
                <a:lnTo>
                  <a:pt x="24003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8"/>
          <p:cNvSpPr/>
          <p:nvPr/>
        </p:nvSpPr>
        <p:spPr>
          <a:xfrm>
            <a:off x="2591752" y="3266122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214312" y="0"/>
                </a:moveTo>
                <a:lnTo>
                  <a:pt x="205845" y="0"/>
                </a:lnTo>
                <a:lnTo>
                  <a:pt x="205771" y="4551"/>
                </a:lnTo>
                <a:lnTo>
                  <a:pt x="204808" y="6844"/>
                </a:lnTo>
                <a:lnTo>
                  <a:pt x="201198" y="11932"/>
                </a:lnTo>
                <a:lnTo>
                  <a:pt x="196419" y="17368"/>
                </a:lnTo>
                <a:lnTo>
                  <a:pt x="193811" y="20151"/>
                </a:lnTo>
                <a:lnTo>
                  <a:pt x="191120" y="23912"/>
                </a:lnTo>
                <a:lnTo>
                  <a:pt x="188373" y="28324"/>
                </a:lnTo>
                <a:lnTo>
                  <a:pt x="185590" y="33170"/>
                </a:lnTo>
                <a:lnTo>
                  <a:pt x="179957" y="43635"/>
                </a:lnTo>
                <a:lnTo>
                  <a:pt x="177121" y="49092"/>
                </a:lnTo>
                <a:lnTo>
                  <a:pt x="172373" y="55588"/>
                </a:lnTo>
                <a:lnTo>
                  <a:pt x="166351" y="62777"/>
                </a:lnTo>
                <a:lnTo>
                  <a:pt x="159478" y="70426"/>
                </a:lnTo>
                <a:lnTo>
                  <a:pt x="153944" y="77431"/>
                </a:lnTo>
                <a:lnTo>
                  <a:pt x="149302" y="84006"/>
                </a:lnTo>
                <a:lnTo>
                  <a:pt x="145254" y="90294"/>
                </a:lnTo>
                <a:lnTo>
                  <a:pt x="140651" y="96391"/>
                </a:lnTo>
                <a:lnTo>
                  <a:pt x="135677" y="102361"/>
                </a:lnTo>
                <a:lnTo>
                  <a:pt x="130457" y="108246"/>
                </a:lnTo>
                <a:lnTo>
                  <a:pt x="119576" y="119864"/>
                </a:lnTo>
                <a:lnTo>
                  <a:pt x="114007" y="125629"/>
                </a:lnTo>
                <a:lnTo>
                  <a:pt x="109342" y="131378"/>
                </a:lnTo>
                <a:lnTo>
                  <a:pt x="105280" y="137116"/>
                </a:lnTo>
                <a:lnTo>
                  <a:pt x="101619" y="142845"/>
                </a:lnTo>
                <a:lnTo>
                  <a:pt x="93463" y="148570"/>
                </a:lnTo>
                <a:lnTo>
                  <a:pt x="82311" y="154292"/>
                </a:lnTo>
                <a:lnTo>
                  <a:pt x="58490" y="164777"/>
                </a:lnTo>
                <a:lnTo>
                  <a:pt x="41553" y="172612"/>
                </a:lnTo>
                <a:lnTo>
                  <a:pt x="35322" y="176034"/>
                </a:lnTo>
                <a:lnTo>
                  <a:pt x="30216" y="179269"/>
                </a:lnTo>
                <a:lnTo>
                  <a:pt x="25859" y="182377"/>
                </a:lnTo>
                <a:lnTo>
                  <a:pt x="22002" y="185402"/>
                </a:lnTo>
                <a:lnTo>
                  <a:pt x="18478" y="188372"/>
                </a:lnTo>
                <a:lnTo>
                  <a:pt x="15176" y="191304"/>
                </a:lnTo>
                <a:lnTo>
                  <a:pt x="12975" y="194211"/>
                </a:lnTo>
                <a:lnTo>
                  <a:pt x="10529" y="199981"/>
                </a:lnTo>
                <a:lnTo>
                  <a:pt x="8924" y="201901"/>
                </a:lnTo>
                <a:lnTo>
                  <a:pt x="6902" y="203180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9"/>
          <p:cNvSpPr/>
          <p:nvPr/>
        </p:nvSpPr>
        <p:spPr>
          <a:xfrm>
            <a:off x="2986087" y="3326129"/>
            <a:ext cx="222886" cy="17147"/>
          </a:xfrm>
          <a:custGeom>
            <a:avLst/>
            <a:gdLst/>
            <a:ahLst/>
            <a:cxnLst/>
            <a:rect l="0" t="0" r="0" b="0"/>
            <a:pathLst>
              <a:path w="222886" h="17147">
                <a:moveTo>
                  <a:pt x="0" y="17146"/>
                </a:moveTo>
                <a:lnTo>
                  <a:pt x="12770" y="17146"/>
                </a:lnTo>
                <a:lnTo>
                  <a:pt x="15181" y="16193"/>
                </a:lnTo>
                <a:lnTo>
                  <a:pt x="17741" y="14606"/>
                </a:lnTo>
                <a:lnTo>
                  <a:pt x="20400" y="12595"/>
                </a:lnTo>
                <a:lnTo>
                  <a:pt x="24077" y="11254"/>
                </a:lnTo>
                <a:lnTo>
                  <a:pt x="28434" y="10360"/>
                </a:lnTo>
                <a:lnTo>
                  <a:pt x="33244" y="9765"/>
                </a:lnTo>
                <a:lnTo>
                  <a:pt x="37402" y="9368"/>
                </a:lnTo>
                <a:lnTo>
                  <a:pt x="41128" y="9103"/>
                </a:lnTo>
                <a:lnTo>
                  <a:pt x="44563" y="8926"/>
                </a:lnTo>
                <a:lnTo>
                  <a:pt x="56001" y="8730"/>
                </a:lnTo>
                <a:lnTo>
                  <a:pt x="82076" y="8604"/>
                </a:lnTo>
                <a:lnTo>
                  <a:pt x="89007" y="7641"/>
                </a:lnTo>
                <a:lnTo>
                  <a:pt x="96486" y="6047"/>
                </a:lnTo>
                <a:lnTo>
                  <a:pt x="104329" y="4032"/>
                </a:lnTo>
                <a:lnTo>
                  <a:pt x="111463" y="2688"/>
                </a:lnTo>
                <a:lnTo>
                  <a:pt x="118123" y="1792"/>
                </a:lnTo>
                <a:lnTo>
                  <a:pt x="124469" y="1195"/>
                </a:lnTo>
                <a:lnTo>
                  <a:pt x="130604" y="797"/>
                </a:lnTo>
                <a:lnTo>
                  <a:pt x="136600" y="531"/>
                </a:lnTo>
                <a:lnTo>
                  <a:pt x="149294" y="236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0"/>
          <p:cNvSpPr/>
          <p:nvPr/>
        </p:nvSpPr>
        <p:spPr>
          <a:xfrm>
            <a:off x="3314917" y="3188970"/>
            <a:ext cx="77072" cy="274321"/>
          </a:xfrm>
          <a:custGeom>
            <a:avLst/>
            <a:gdLst/>
            <a:ahLst/>
            <a:cxnLst/>
            <a:rect l="0" t="0" r="0" b="0"/>
            <a:pathLst>
              <a:path w="77072" h="274321">
                <a:moveTo>
                  <a:pt x="5497" y="0"/>
                </a:moveTo>
                <a:lnTo>
                  <a:pt x="559" y="0"/>
                </a:lnTo>
                <a:lnTo>
                  <a:pt x="2668" y="0"/>
                </a:lnTo>
                <a:lnTo>
                  <a:pt x="108" y="0"/>
                </a:lnTo>
                <a:lnTo>
                  <a:pt x="0" y="952"/>
                </a:lnTo>
                <a:lnTo>
                  <a:pt x="880" y="2540"/>
                </a:lnTo>
                <a:lnTo>
                  <a:pt x="2419" y="4550"/>
                </a:lnTo>
                <a:lnTo>
                  <a:pt x="3445" y="6844"/>
                </a:lnTo>
                <a:lnTo>
                  <a:pt x="4585" y="11931"/>
                </a:lnTo>
                <a:lnTo>
                  <a:pt x="5842" y="14622"/>
                </a:lnTo>
                <a:lnTo>
                  <a:pt x="7632" y="17368"/>
                </a:lnTo>
                <a:lnTo>
                  <a:pt x="9778" y="20151"/>
                </a:lnTo>
                <a:lnTo>
                  <a:pt x="12161" y="23911"/>
                </a:lnTo>
                <a:lnTo>
                  <a:pt x="14703" y="28323"/>
                </a:lnTo>
                <a:lnTo>
                  <a:pt x="17349" y="33170"/>
                </a:lnTo>
                <a:lnTo>
                  <a:pt x="19113" y="38305"/>
                </a:lnTo>
                <a:lnTo>
                  <a:pt x="20290" y="43634"/>
                </a:lnTo>
                <a:lnTo>
                  <a:pt x="21074" y="49092"/>
                </a:lnTo>
                <a:lnTo>
                  <a:pt x="22550" y="54635"/>
                </a:lnTo>
                <a:lnTo>
                  <a:pt x="24486" y="60236"/>
                </a:lnTo>
                <a:lnTo>
                  <a:pt x="26729" y="65875"/>
                </a:lnTo>
                <a:lnTo>
                  <a:pt x="29177" y="71539"/>
                </a:lnTo>
                <a:lnTo>
                  <a:pt x="34437" y="82912"/>
                </a:lnTo>
                <a:lnTo>
                  <a:pt x="37172" y="89565"/>
                </a:lnTo>
                <a:lnTo>
                  <a:pt x="39949" y="96857"/>
                </a:lnTo>
                <a:lnTo>
                  <a:pt x="42753" y="104576"/>
                </a:lnTo>
                <a:lnTo>
                  <a:pt x="45574" y="111627"/>
                </a:lnTo>
                <a:lnTo>
                  <a:pt x="48408" y="118233"/>
                </a:lnTo>
                <a:lnTo>
                  <a:pt x="51250" y="124542"/>
                </a:lnTo>
                <a:lnTo>
                  <a:pt x="53144" y="131605"/>
                </a:lnTo>
                <a:lnTo>
                  <a:pt x="54407" y="139172"/>
                </a:lnTo>
                <a:lnTo>
                  <a:pt x="55248" y="147074"/>
                </a:lnTo>
                <a:lnTo>
                  <a:pt x="55810" y="154246"/>
                </a:lnTo>
                <a:lnTo>
                  <a:pt x="56184" y="160933"/>
                </a:lnTo>
                <a:lnTo>
                  <a:pt x="56434" y="167296"/>
                </a:lnTo>
                <a:lnTo>
                  <a:pt x="57553" y="173443"/>
                </a:lnTo>
                <a:lnTo>
                  <a:pt x="59251" y="179446"/>
                </a:lnTo>
                <a:lnTo>
                  <a:pt x="61336" y="185353"/>
                </a:lnTo>
                <a:lnTo>
                  <a:pt x="63678" y="191196"/>
                </a:lnTo>
                <a:lnTo>
                  <a:pt x="66192" y="196996"/>
                </a:lnTo>
                <a:lnTo>
                  <a:pt x="71525" y="208521"/>
                </a:lnTo>
                <a:lnTo>
                  <a:pt x="77071" y="219994"/>
                </a:lnTo>
                <a:lnTo>
                  <a:pt x="76073" y="224767"/>
                </a:lnTo>
                <a:lnTo>
                  <a:pt x="72551" y="228902"/>
                </a:lnTo>
                <a:lnTo>
                  <a:pt x="67345" y="232611"/>
                </a:lnTo>
                <a:lnTo>
                  <a:pt x="63874" y="236989"/>
                </a:lnTo>
                <a:lnTo>
                  <a:pt x="61560" y="241813"/>
                </a:lnTo>
                <a:lnTo>
                  <a:pt x="60018" y="246933"/>
                </a:lnTo>
                <a:lnTo>
                  <a:pt x="59942" y="251299"/>
                </a:lnTo>
                <a:lnTo>
                  <a:pt x="60844" y="255163"/>
                </a:lnTo>
                <a:lnTo>
                  <a:pt x="64584" y="263656"/>
                </a:lnTo>
                <a:lnTo>
                  <a:pt x="65096" y="267358"/>
                </a:lnTo>
                <a:lnTo>
                  <a:pt x="65505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1"/>
          <p:cNvSpPr/>
          <p:nvPr/>
        </p:nvSpPr>
        <p:spPr>
          <a:xfrm>
            <a:off x="3637597" y="2983230"/>
            <a:ext cx="33068" cy="539667"/>
          </a:xfrm>
          <a:custGeom>
            <a:avLst/>
            <a:gdLst/>
            <a:ahLst/>
            <a:cxnLst/>
            <a:rect l="0" t="0" r="0" b="0"/>
            <a:pathLst>
              <a:path w="33068" h="539667">
                <a:moveTo>
                  <a:pt x="0" y="0"/>
                </a:moveTo>
                <a:lnTo>
                  <a:pt x="0" y="120530"/>
                </a:lnTo>
                <a:lnTo>
                  <a:pt x="953" y="128930"/>
                </a:lnTo>
                <a:lnTo>
                  <a:pt x="2540" y="137389"/>
                </a:lnTo>
                <a:lnTo>
                  <a:pt x="4551" y="145885"/>
                </a:lnTo>
                <a:lnTo>
                  <a:pt x="5891" y="154406"/>
                </a:lnTo>
                <a:lnTo>
                  <a:pt x="6785" y="162945"/>
                </a:lnTo>
                <a:lnTo>
                  <a:pt x="7381" y="171495"/>
                </a:lnTo>
                <a:lnTo>
                  <a:pt x="8730" y="180052"/>
                </a:lnTo>
                <a:lnTo>
                  <a:pt x="10583" y="188615"/>
                </a:lnTo>
                <a:lnTo>
                  <a:pt x="12770" y="197181"/>
                </a:lnTo>
                <a:lnTo>
                  <a:pt x="14228" y="205748"/>
                </a:lnTo>
                <a:lnTo>
                  <a:pt x="15200" y="214318"/>
                </a:lnTo>
                <a:lnTo>
                  <a:pt x="15849" y="222889"/>
                </a:lnTo>
                <a:lnTo>
                  <a:pt x="16281" y="232412"/>
                </a:lnTo>
                <a:lnTo>
                  <a:pt x="16761" y="253154"/>
                </a:lnTo>
                <a:lnTo>
                  <a:pt x="17841" y="264019"/>
                </a:lnTo>
                <a:lnTo>
                  <a:pt x="19515" y="275073"/>
                </a:lnTo>
                <a:lnTo>
                  <a:pt x="21582" y="286252"/>
                </a:lnTo>
                <a:lnTo>
                  <a:pt x="22960" y="297514"/>
                </a:lnTo>
                <a:lnTo>
                  <a:pt x="23880" y="308833"/>
                </a:lnTo>
                <a:lnTo>
                  <a:pt x="24492" y="320188"/>
                </a:lnTo>
                <a:lnTo>
                  <a:pt x="25173" y="340426"/>
                </a:lnTo>
                <a:lnTo>
                  <a:pt x="25354" y="349823"/>
                </a:lnTo>
                <a:lnTo>
                  <a:pt x="26428" y="359898"/>
                </a:lnTo>
                <a:lnTo>
                  <a:pt x="28096" y="370424"/>
                </a:lnTo>
                <a:lnTo>
                  <a:pt x="30161" y="381252"/>
                </a:lnTo>
                <a:lnTo>
                  <a:pt x="31537" y="391328"/>
                </a:lnTo>
                <a:lnTo>
                  <a:pt x="32455" y="400902"/>
                </a:lnTo>
                <a:lnTo>
                  <a:pt x="33067" y="410143"/>
                </a:lnTo>
                <a:lnTo>
                  <a:pt x="30617" y="420114"/>
                </a:lnTo>
                <a:lnTo>
                  <a:pt x="26126" y="430571"/>
                </a:lnTo>
                <a:lnTo>
                  <a:pt x="20275" y="441352"/>
                </a:lnTo>
                <a:lnTo>
                  <a:pt x="17327" y="450444"/>
                </a:lnTo>
                <a:lnTo>
                  <a:pt x="16314" y="458411"/>
                </a:lnTo>
                <a:lnTo>
                  <a:pt x="16776" y="472343"/>
                </a:lnTo>
                <a:lnTo>
                  <a:pt x="17072" y="496809"/>
                </a:lnTo>
                <a:lnTo>
                  <a:pt x="17141" y="525255"/>
                </a:lnTo>
                <a:lnTo>
                  <a:pt x="18094" y="527335"/>
                </a:lnTo>
                <a:lnTo>
                  <a:pt x="19683" y="528721"/>
                </a:lnTo>
                <a:lnTo>
                  <a:pt x="21694" y="529646"/>
                </a:lnTo>
                <a:lnTo>
                  <a:pt x="23035" y="531214"/>
                </a:lnTo>
                <a:lnTo>
                  <a:pt x="23930" y="533213"/>
                </a:lnTo>
                <a:lnTo>
                  <a:pt x="24525" y="535497"/>
                </a:lnTo>
                <a:lnTo>
                  <a:pt x="23970" y="537021"/>
                </a:lnTo>
                <a:lnTo>
                  <a:pt x="22648" y="538036"/>
                </a:lnTo>
                <a:lnTo>
                  <a:pt x="18232" y="539666"/>
                </a:lnTo>
                <a:lnTo>
                  <a:pt x="17870" y="538847"/>
                </a:lnTo>
                <a:lnTo>
                  <a:pt x="17145" y="5314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2"/>
          <p:cNvSpPr/>
          <p:nvPr/>
        </p:nvSpPr>
        <p:spPr>
          <a:xfrm>
            <a:off x="5943634" y="3840514"/>
            <a:ext cx="59837" cy="51368"/>
          </a:xfrm>
          <a:custGeom>
            <a:avLst/>
            <a:gdLst/>
            <a:ahLst/>
            <a:cxnLst/>
            <a:rect l="0" t="0" r="0" b="0"/>
            <a:pathLst>
              <a:path w="59837" h="51368">
                <a:moveTo>
                  <a:pt x="25683" y="25683"/>
                </a:moveTo>
                <a:lnTo>
                  <a:pt x="30234" y="25683"/>
                </a:lnTo>
                <a:lnTo>
                  <a:pt x="32527" y="26636"/>
                </a:lnTo>
                <a:lnTo>
                  <a:pt x="35008" y="28223"/>
                </a:lnTo>
                <a:lnTo>
                  <a:pt x="42692" y="34151"/>
                </a:lnTo>
                <a:lnTo>
                  <a:pt x="42737" y="35138"/>
                </a:lnTo>
                <a:lnTo>
                  <a:pt x="42827" y="42723"/>
                </a:lnTo>
                <a:lnTo>
                  <a:pt x="41875" y="42758"/>
                </a:lnTo>
                <a:lnTo>
                  <a:pt x="32245" y="42824"/>
                </a:lnTo>
                <a:lnTo>
                  <a:pt x="21517" y="42828"/>
                </a:lnTo>
                <a:lnTo>
                  <a:pt x="19095" y="41876"/>
                </a:lnTo>
                <a:lnTo>
                  <a:pt x="16529" y="40288"/>
                </a:lnTo>
                <a:lnTo>
                  <a:pt x="10116" y="35447"/>
                </a:lnTo>
                <a:lnTo>
                  <a:pt x="8638" y="34097"/>
                </a:lnTo>
                <a:lnTo>
                  <a:pt x="360" y="26067"/>
                </a:lnTo>
                <a:lnTo>
                  <a:pt x="228" y="24987"/>
                </a:lnTo>
                <a:lnTo>
                  <a:pt x="141" y="23314"/>
                </a:lnTo>
                <a:lnTo>
                  <a:pt x="0" y="18336"/>
                </a:lnTo>
                <a:lnTo>
                  <a:pt x="941" y="16975"/>
                </a:lnTo>
                <a:lnTo>
                  <a:pt x="2521" y="15115"/>
                </a:lnTo>
                <a:lnTo>
                  <a:pt x="7350" y="9837"/>
                </a:lnTo>
                <a:lnTo>
                  <a:pt x="8698" y="9404"/>
                </a:lnTo>
                <a:lnTo>
                  <a:pt x="10550" y="9116"/>
                </a:lnTo>
                <a:lnTo>
                  <a:pt x="15815" y="8652"/>
                </a:lnTo>
                <a:lnTo>
                  <a:pt x="19075" y="8589"/>
                </a:lnTo>
                <a:lnTo>
                  <a:pt x="24378" y="8548"/>
                </a:lnTo>
                <a:lnTo>
                  <a:pt x="25765" y="9497"/>
                </a:lnTo>
                <a:lnTo>
                  <a:pt x="27643" y="11083"/>
                </a:lnTo>
                <a:lnTo>
                  <a:pt x="32950" y="15920"/>
                </a:lnTo>
                <a:lnTo>
                  <a:pt x="38419" y="21309"/>
                </a:lnTo>
                <a:lnTo>
                  <a:pt x="39889" y="23719"/>
                </a:lnTo>
                <a:lnTo>
                  <a:pt x="40868" y="26279"/>
                </a:lnTo>
                <a:lnTo>
                  <a:pt x="42441" y="32680"/>
                </a:lnTo>
                <a:lnTo>
                  <a:pt x="42570" y="34158"/>
                </a:lnTo>
                <a:lnTo>
                  <a:pt x="42656" y="36095"/>
                </a:lnTo>
                <a:lnTo>
                  <a:pt x="42713" y="38339"/>
                </a:lnTo>
                <a:lnTo>
                  <a:pt x="41799" y="39836"/>
                </a:lnTo>
                <a:lnTo>
                  <a:pt x="40237" y="40833"/>
                </a:lnTo>
                <a:lnTo>
                  <a:pt x="38243" y="41498"/>
                </a:lnTo>
                <a:lnTo>
                  <a:pt x="36914" y="42894"/>
                </a:lnTo>
                <a:lnTo>
                  <a:pt x="36028" y="44777"/>
                </a:lnTo>
                <a:lnTo>
                  <a:pt x="35437" y="46985"/>
                </a:lnTo>
                <a:lnTo>
                  <a:pt x="34091" y="48457"/>
                </a:lnTo>
                <a:lnTo>
                  <a:pt x="32241" y="49438"/>
                </a:lnTo>
                <a:lnTo>
                  <a:pt x="26979" y="51013"/>
                </a:lnTo>
                <a:lnTo>
                  <a:pt x="25594" y="51142"/>
                </a:lnTo>
                <a:lnTo>
                  <a:pt x="23719" y="51229"/>
                </a:lnTo>
                <a:lnTo>
                  <a:pt x="18416" y="51367"/>
                </a:lnTo>
                <a:lnTo>
                  <a:pt x="17028" y="50426"/>
                </a:lnTo>
                <a:lnTo>
                  <a:pt x="15151" y="48846"/>
                </a:lnTo>
                <a:lnTo>
                  <a:pt x="9844" y="44017"/>
                </a:lnTo>
                <a:lnTo>
                  <a:pt x="4374" y="38629"/>
                </a:lnTo>
                <a:lnTo>
                  <a:pt x="2904" y="36219"/>
                </a:lnTo>
                <a:lnTo>
                  <a:pt x="1925" y="33659"/>
                </a:lnTo>
                <a:lnTo>
                  <a:pt x="1272" y="31001"/>
                </a:lnTo>
                <a:lnTo>
                  <a:pt x="1789" y="29228"/>
                </a:lnTo>
                <a:lnTo>
                  <a:pt x="3086" y="28047"/>
                </a:lnTo>
                <a:lnTo>
                  <a:pt x="4904" y="27259"/>
                </a:lnTo>
                <a:lnTo>
                  <a:pt x="6115" y="25781"/>
                </a:lnTo>
                <a:lnTo>
                  <a:pt x="6923" y="23843"/>
                </a:lnTo>
                <a:lnTo>
                  <a:pt x="7461" y="21599"/>
                </a:lnTo>
                <a:lnTo>
                  <a:pt x="8772" y="19150"/>
                </a:lnTo>
                <a:lnTo>
                  <a:pt x="10599" y="16566"/>
                </a:lnTo>
                <a:lnTo>
                  <a:pt x="15824" y="10124"/>
                </a:lnTo>
                <a:lnTo>
                  <a:pt x="17206" y="8643"/>
                </a:lnTo>
                <a:lnTo>
                  <a:pt x="24379" y="1296"/>
                </a:lnTo>
                <a:lnTo>
                  <a:pt x="26719" y="853"/>
                </a:lnTo>
                <a:lnTo>
                  <a:pt x="30183" y="557"/>
                </a:lnTo>
                <a:lnTo>
                  <a:pt x="42088" y="0"/>
                </a:lnTo>
                <a:lnTo>
                  <a:pt x="43287" y="941"/>
                </a:lnTo>
                <a:lnTo>
                  <a:pt x="45039" y="2521"/>
                </a:lnTo>
                <a:lnTo>
                  <a:pt x="49526" y="6817"/>
                </a:lnTo>
                <a:lnTo>
                  <a:pt x="58409" y="15567"/>
                </a:lnTo>
                <a:lnTo>
                  <a:pt x="58930" y="17034"/>
                </a:lnTo>
                <a:lnTo>
                  <a:pt x="59278" y="18965"/>
                </a:lnTo>
                <a:lnTo>
                  <a:pt x="59836" y="24356"/>
                </a:lnTo>
                <a:lnTo>
                  <a:pt x="58929" y="25751"/>
                </a:lnTo>
                <a:lnTo>
                  <a:pt x="57372" y="27634"/>
                </a:lnTo>
                <a:lnTo>
                  <a:pt x="55382" y="29841"/>
                </a:lnTo>
                <a:lnTo>
                  <a:pt x="54055" y="32265"/>
                </a:lnTo>
                <a:lnTo>
                  <a:pt x="53170" y="34833"/>
                </a:lnTo>
                <a:lnTo>
                  <a:pt x="52581" y="37498"/>
                </a:lnTo>
                <a:lnTo>
                  <a:pt x="51234" y="39275"/>
                </a:lnTo>
                <a:lnTo>
                  <a:pt x="49385" y="40459"/>
                </a:lnTo>
                <a:lnTo>
                  <a:pt x="44123" y="42360"/>
                </a:lnTo>
                <a:lnTo>
                  <a:pt x="42739" y="42516"/>
                </a:lnTo>
                <a:lnTo>
                  <a:pt x="40864" y="42620"/>
                </a:lnTo>
                <a:lnTo>
                  <a:pt x="35561" y="42787"/>
                </a:lnTo>
                <a:lnTo>
                  <a:pt x="25683" y="428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3"/>
          <p:cNvSpPr/>
          <p:nvPr/>
        </p:nvSpPr>
        <p:spPr>
          <a:xfrm>
            <a:off x="5969317" y="3188970"/>
            <a:ext cx="694372" cy="668656"/>
          </a:xfrm>
          <a:custGeom>
            <a:avLst/>
            <a:gdLst/>
            <a:ahLst/>
            <a:cxnLst/>
            <a:rect l="0" t="0" r="0" b="0"/>
            <a:pathLst>
              <a:path w="694372" h="668656">
                <a:moveTo>
                  <a:pt x="0" y="668655"/>
                </a:moveTo>
                <a:lnTo>
                  <a:pt x="0" y="661274"/>
                </a:lnTo>
                <a:lnTo>
                  <a:pt x="953" y="660877"/>
                </a:lnTo>
                <a:lnTo>
                  <a:pt x="7381" y="660187"/>
                </a:lnTo>
                <a:lnTo>
                  <a:pt x="16761" y="651865"/>
                </a:lnTo>
                <a:lnTo>
                  <a:pt x="47027" y="621628"/>
                </a:lnTo>
                <a:lnTo>
                  <a:pt x="49449" y="620159"/>
                </a:lnTo>
                <a:lnTo>
                  <a:pt x="54680" y="618526"/>
                </a:lnTo>
                <a:lnTo>
                  <a:pt x="56456" y="617138"/>
                </a:lnTo>
                <a:lnTo>
                  <a:pt x="57640" y="615260"/>
                </a:lnTo>
                <a:lnTo>
                  <a:pt x="58429" y="613056"/>
                </a:lnTo>
                <a:lnTo>
                  <a:pt x="59908" y="611586"/>
                </a:lnTo>
                <a:lnTo>
                  <a:pt x="61846" y="610606"/>
                </a:lnTo>
                <a:lnTo>
                  <a:pt x="64091" y="609953"/>
                </a:lnTo>
                <a:lnTo>
                  <a:pt x="65587" y="608566"/>
                </a:lnTo>
                <a:lnTo>
                  <a:pt x="66585" y="606688"/>
                </a:lnTo>
                <a:lnTo>
                  <a:pt x="67250" y="604483"/>
                </a:lnTo>
                <a:lnTo>
                  <a:pt x="70529" y="599494"/>
                </a:lnTo>
                <a:lnTo>
                  <a:pt x="72737" y="596830"/>
                </a:lnTo>
                <a:lnTo>
                  <a:pt x="75161" y="595054"/>
                </a:lnTo>
                <a:lnTo>
                  <a:pt x="80395" y="593081"/>
                </a:lnTo>
                <a:lnTo>
                  <a:pt x="82172" y="591602"/>
                </a:lnTo>
                <a:lnTo>
                  <a:pt x="83356" y="589664"/>
                </a:lnTo>
                <a:lnTo>
                  <a:pt x="84146" y="587419"/>
                </a:lnTo>
                <a:lnTo>
                  <a:pt x="87563" y="582385"/>
                </a:lnTo>
                <a:lnTo>
                  <a:pt x="99302" y="568570"/>
                </a:lnTo>
                <a:lnTo>
                  <a:pt x="101284" y="562895"/>
                </a:lnTo>
                <a:lnTo>
                  <a:pt x="102765" y="561001"/>
                </a:lnTo>
                <a:lnTo>
                  <a:pt x="104706" y="559738"/>
                </a:lnTo>
                <a:lnTo>
                  <a:pt x="106951" y="558896"/>
                </a:lnTo>
                <a:lnTo>
                  <a:pt x="111986" y="555421"/>
                </a:lnTo>
                <a:lnTo>
                  <a:pt x="131477" y="537105"/>
                </a:lnTo>
                <a:lnTo>
                  <a:pt x="133371" y="534282"/>
                </a:lnTo>
                <a:lnTo>
                  <a:pt x="135476" y="528606"/>
                </a:lnTo>
                <a:lnTo>
                  <a:pt x="136990" y="526712"/>
                </a:lnTo>
                <a:lnTo>
                  <a:pt x="138952" y="525449"/>
                </a:lnTo>
                <a:lnTo>
                  <a:pt x="141212" y="524606"/>
                </a:lnTo>
                <a:lnTo>
                  <a:pt x="146263" y="521131"/>
                </a:lnTo>
                <a:lnTo>
                  <a:pt x="165766" y="502815"/>
                </a:lnTo>
                <a:lnTo>
                  <a:pt x="182883" y="485765"/>
                </a:lnTo>
                <a:lnTo>
                  <a:pt x="184787" y="482911"/>
                </a:lnTo>
                <a:lnTo>
                  <a:pt x="188419" y="474343"/>
                </a:lnTo>
                <a:lnTo>
                  <a:pt x="197698" y="462914"/>
                </a:lnTo>
                <a:lnTo>
                  <a:pt x="217201" y="442912"/>
                </a:lnTo>
                <a:lnTo>
                  <a:pt x="225752" y="434339"/>
                </a:lnTo>
                <a:lnTo>
                  <a:pt x="227654" y="431482"/>
                </a:lnTo>
                <a:lnTo>
                  <a:pt x="229767" y="425767"/>
                </a:lnTo>
                <a:lnTo>
                  <a:pt x="231283" y="423862"/>
                </a:lnTo>
                <a:lnTo>
                  <a:pt x="233247" y="422592"/>
                </a:lnTo>
                <a:lnTo>
                  <a:pt x="235508" y="421746"/>
                </a:lnTo>
                <a:lnTo>
                  <a:pt x="240560" y="418265"/>
                </a:lnTo>
                <a:lnTo>
                  <a:pt x="254387" y="406482"/>
                </a:lnTo>
                <a:lnTo>
                  <a:pt x="260064" y="404496"/>
                </a:lnTo>
                <a:lnTo>
                  <a:pt x="261958" y="403014"/>
                </a:lnTo>
                <a:lnTo>
                  <a:pt x="263221" y="401073"/>
                </a:lnTo>
                <a:lnTo>
                  <a:pt x="264063" y="398827"/>
                </a:lnTo>
                <a:lnTo>
                  <a:pt x="267539" y="393791"/>
                </a:lnTo>
                <a:lnTo>
                  <a:pt x="285855" y="374300"/>
                </a:lnTo>
                <a:lnTo>
                  <a:pt x="287725" y="371454"/>
                </a:lnTo>
                <a:lnTo>
                  <a:pt x="291310" y="362896"/>
                </a:lnTo>
                <a:lnTo>
                  <a:pt x="300571" y="351471"/>
                </a:lnTo>
                <a:lnTo>
                  <a:pt x="303251" y="348614"/>
                </a:lnTo>
                <a:lnTo>
                  <a:pt x="305990" y="346709"/>
                </a:lnTo>
                <a:lnTo>
                  <a:pt x="311573" y="344593"/>
                </a:lnTo>
                <a:lnTo>
                  <a:pt x="313443" y="343076"/>
                </a:lnTo>
                <a:lnTo>
                  <a:pt x="314689" y="341112"/>
                </a:lnTo>
                <a:lnTo>
                  <a:pt x="315521" y="338850"/>
                </a:lnTo>
                <a:lnTo>
                  <a:pt x="318984" y="333797"/>
                </a:lnTo>
                <a:lnTo>
                  <a:pt x="337291" y="314294"/>
                </a:lnTo>
                <a:lnTo>
                  <a:pt x="371837" y="279672"/>
                </a:lnTo>
                <a:lnTo>
                  <a:pt x="374574" y="277888"/>
                </a:lnTo>
                <a:lnTo>
                  <a:pt x="380155" y="275906"/>
                </a:lnTo>
                <a:lnTo>
                  <a:pt x="382024" y="274424"/>
                </a:lnTo>
                <a:lnTo>
                  <a:pt x="383270" y="272484"/>
                </a:lnTo>
                <a:lnTo>
                  <a:pt x="384101" y="270239"/>
                </a:lnTo>
                <a:lnTo>
                  <a:pt x="385607" y="268741"/>
                </a:lnTo>
                <a:lnTo>
                  <a:pt x="387564" y="267743"/>
                </a:lnTo>
                <a:lnTo>
                  <a:pt x="389821" y="267078"/>
                </a:lnTo>
                <a:lnTo>
                  <a:pt x="391326" y="265682"/>
                </a:lnTo>
                <a:lnTo>
                  <a:pt x="392329" y="263799"/>
                </a:lnTo>
                <a:lnTo>
                  <a:pt x="392998" y="261591"/>
                </a:lnTo>
                <a:lnTo>
                  <a:pt x="396281" y="256597"/>
                </a:lnTo>
                <a:lnTo>
                  <a:pt x="398490" y="253932"/>
                </a:lnTo>
                <a:lnTo>
                  <a:pt x="400915" y="252156"/>
                </a:lnTo>
                <a:lnTo>
                  <a:pt x="406150" y="250182"/>
                </a:lnTo>
                <a:lnTo>
                  <a:pt x="407926" y="248703"/>
                </a:lnTo>
                <a:lnTo>
                  <a:pt x="409111" y="246764"/>
                </a:lnTo>
                <a:lnTo>
                  <a:pt x="409900" y="244520"/>
                </a:lnTo>
                <a:lnTo>
                  <a:pt x="411379" y="243023"/>
                </a:lnTo>
                <a:lnTo>
                  <a:pt x="413318" y="242025"/>
                </a:lnTo>
                <a:lnTo>
                  <a:pt x="415563" y="241360"/>
                </a:lnTo>
                <a:lnTo>
                  <a:pt x="416107" y="239964"/>
                </a:lnTo>
                <a:lnTo>
                  <a:pt x="415517" y="238081"/>
                </a:lnTo>
                <a:lnTo>
                  <a:pt x="414172" y="235873"/>
                </a:lnTo>
                <a:lnTo>
                  <a:pt x="414227" y="234401"/>
                </a:lnTo>
                <a:lnTo>
                  <a:pt x="415216" y="233420"/>
                </a:lnTo>
                <a:lnTo>
                  <a:pt x="416828" y="232766"/>
                </a:lnTo>
                <a:lnTo>
                  <a:pt x="417903" y="231377"/>
                </a:lnTo>
                <a:lnTo>
                  <a:pt x="418619" y="229499"/>
                </a:lnTo>
                <a:lnTo>
                  <a:pt x="419097" y="227294"/>
                </a:lnTo>
                <a:lnTo>
                  <a:pt x="422168" y="222304"/>
                </a:lnTo>
                <a:lnTo>
                  <a:pt x="424321" y="219640"/>
                </a:lnTo>
                <a:lnTo>
                  <a:pt x="426708" y="217864"/>
                </a:lnTo>
                <a:lnTo>
                  <a:pt x="431900" y="215891"/>
                </a:lnTo>
                <a:lnTo>
                  <a:pt x="433666" y="214412"/>
                </a:lnTo>
                <a:lnTo>
                  <a:pt x="434844" y="212474"/>
                </a:lnTo>
                <a:lnTo>
                  <a:pt x="435628" y="210229"/>
                </a:lnTo>
                <a:lnTo>
                  <a:pt x="437104" y="208733"/>
                </a:lnTo>
                <a:lnTo>
                  <a:pt x="439040" y="207735"/>
                </a:lnTo>
                <a:lnTo>
                  <a:pt x="441283" y="207070"/>
                </a:lnTo>
                <a:lnTo>
                  <a:pt x="442779" y="205674"/>
                </a:lnTo>
                <a:lnTo>
                  <a:pt x="443776" y="203791"/>
                </a:lnTo>
                <a:lnTo>
                  <a:pt x="444441" y="201583"/>
                </a:lnTo>
                <a:lnTo>
                  <a:pt x="445836" y="200111"/>
                </a:lnTo>
                <a:lnTo>
                  <a:pt x="447719" y="199130"/>
                </a:lnTo>
                <a:lnTo>
                  <a:pt x="452351" y="198039"/>
                </a:lnTo>
                <a:lnTo>
                  <a:pt x="457585" y="197555"/>
                </a:lnTo>
                <a:lnTo>
                  <a:pt x="459362" y="196473"/>
                </a:lnTo>
                <a:lnTo>
                  <a:pt x="460546" y="194799"/>
                </a:lnTo>
                <a:lnTo>
                  <a:pt x="461336" y="192731"/>
                </a:lnTo>
                <a:lnTo>
                  <a:pt x="470158" y="181577"/>
                </a:lnTo>
                <a:lnTo>
                  <a:pt x="471553" y="181059"/>
                </a:lnTo>
                <a:lnTo>
                  <a:pt x="475644" y="180483"/>
                </a:lnTo>
                <a:lnTo>
                  <a:pt x="478069" y="179377"/>
                </a:lnTo>
                <a:lnTo>
                  <a:pt x="487054" y="172682"/>
                </a:lnTo>
                <a:lnTo>
                  <a:pt x="487580" y="171319"/>
                </a:lnTo>
                <a:lnTo>
                  <a:pt x="488165" y="167264"/>
                </a:lnTo>
                <a:lnTo>
                  <a:pt x="489273" y="165801"/>
                </a:lnTo>
                <a:lnTo>
                  <a:pt x="490965" y="164827"/>
                </a:lnTo>
                <a:lnTo>
                  <a:pt x="495384" y="163743"/>
                </a:lnTo>
                <a:lnTo>
                  <a:pt x="500523" y="163262"/>
                </a:lnTo>
                <a:lnTo>
                  <a:pt x="502275" y="162182"/>
                </a:lnTo>
                <a:lnTo>
                  <a:pt x="503442" y="160508"/>
                </a:lnTo>
                <a:lnTo>
                  <a:pt x="504221" y="158440"/>
                </a:lnTo>
                <a:lnTo>
                  <a:pt x="505692" y="157062"/>
                </a:lnTo>
                <a:lnTo>
                  <a:pt x="507626" y="156143"/>
                </a:lnTo>
                <a:lnTo>
                  <a:pt x="509867" y="155530"/>
                </a:lnTo>
                <a:lnTo>
                  <a:pt x="511361" y="154169"/>
                </a:lnTo>
                <a:lnTo>
                  <a:pt x="512357" y="152309"/>
                </a:lnTo>
                <a:lnTo>
                  <a:pt x="513022" y="150117"/>
                </a:lnTo>
                <a:lnTo>
                  <a:pt x="514417" y="148655"/>
                </a:lnTo>
                <a:lnTo>
                  <a:pt x="516299" y="147681"/>
                </a:lnTo>
                <a:lnTo>
                  <a:pt x="518507" y="147031"/>
                </a:lnTo>
                <a:lnTo>
                  <a:pt x="523500" y="143769"/>
                </a:lnTo>
                <a:lnTo>
                  <a:pt x="544224" y="124423"/>
                </a:lnTo>
                <a:lnTo>
                  <a:pt x="561296" y="107359"/>
                </a:lnTo>
                <a:lnTo>
                  <a:pt x="563744" y="105862"/>
                </a:lnTo>
                <a:lnTo>
                  <a:pt x="569005" y="104200"/>
                </a:lnTo>
                <a:lnTo>
                  <a:pt x="570790" y="102804"/>
                </a:lnTo>
                <a:lnTo>
                  <a:pt x="571979" y="100921"/>
                </a:lnTo>
                <a:lnTo>
                  <a:pt x="572772" y="98713"/>
                </a:lnTo>
                <a:lnTo>
                  <a:pt x="576193" y="93720"/>
                </a:lnTo>
                <a:lnTo>
                  <a:pt x="578439" y="91054"/>
                </a:lnTo>
                <a:lnTo>
                  <a:pt x="580888" y="89278"/>
                </a:lnTo>
                <a:lnTo>
                  <a:pt x="586150" y="87304"/>
                </a:lnTo>
                <a:lnTo>
                  <a:pt x="587934" y="85825"/>
                </a:lnTo>
                <a:lnTo>
                  <a:pt x="589124" y="83886"/>
                </a:lnTo>
                <a:lnTo>
                  <a:pt x="589916" y="81642"/>
                </a:lnTo>
                <a:lnTo>
                  <a:pt x="593338" y="76607"/>
                </a:lnTo>
                <a:lnTo>
                  <a:pt x="604232" y="64499"/>
                </a:lnTo>
                <a:lnTo>
                  <a:pt x="606656" y="63002"/>
                </a:lnTo>
                <a:lnTo>
                  <a:pt x="611890" y="61338"/>
                </a:lnTo>
                <a:lnTo>
                  <a:pt x="613667" y="59942"/>
                </a:lnTo>
                <a:lnTo>
                  <a:pt x="614851" y="58059"/>
                </a:lnTo>
                <a:lnTo>
                  <a:pt x="615641" y="55851"/>
                </a:lnTo>
                <a:lnTo>
                  <a:pt x="617120" y="54378"/>
                </a:lnTo>
                <a:lnTo>
                  <a:pt x="619058" y="53397"/>
                </a:lnTo>
                <a:lnTo>
                  <a:pt x="621303" y="52743"/>
                </a:lnTo>
                <a:lnTo>
                  <a:pt x="626337" y="49476"/>
                </a:lnTo>
                <a:lnTo>
                  <a:pt x="629013" y="47271"/>
                </a:lnTo>
                <a:lnTo>
                  <a:pt x="630797" y="44849"/>
                </a:lnTo>
                <a:lnTo>
                  <a:pt x="632780" y="39618"/>
                </a:lnTo>
                <a:lnTo>
                  <a:pt x="634260" y="37842"/>
                </a:lnTo>
                <a:lnTo>
                  <a:pt x="636200" y="36658"/>
                </a:lnTo>
                <a:lnTo>
                  <a:pt x="638446" y="35868"/>
                </a:lnTo>
                <a:lnTo>
                  <a:pt x="643481" y="32451"/>
                </a:lnTo>
                <a:lnTo>
                  <a:pt x="655591" y="21560"/>
                </a:lnTo>
                <a:lnTo>
                  <a:pt x="658041" y="20088"/>
                </a:lnTo>
                <a:lnTo>
                  <a:pt x="663302" y="18453"/>
                </a:lnTo>
                <a:lnTo>
                  <a:pt x="665087" y="17064"/>
                </a:lnTo>
                <a:lnTo>
                  <a:pt x="666277" y="15186"/>
                </a:lnTo>
                <a:lnTo>
                  <a:pt x="667069" y="12982"/>
                </a:lnTo>
                <a:lnTo>
                  <a:pt x="668550" y="11511"/>
                </a:lnTo>
                <a:lnTo>
                  <a:pt x="670490" y="10532"/>
                </a:lnTo>
                <a:lnTo>
                  <a:pt x="675897" y="8959"/>
                </a:lnTo>
                <a:lnTo>
                  <a:pt x="684491" y="1225"/>
                </a:lnTo>
                <a:lnTo>
                  <a:pt x="687758" y="544"/>
                </a:lnTo>
                <a:lnTo>
                  <a:pt x="694371" y="0"/>
                </a:lnTo>
                <a:lnTo>
                  <a:pt x="6858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4"/>
          <p:cNvSpPr/>
          <p:nvPr/>
        </p:nvSpPr>
        <p:spPr>
          <a:xfrm>
            <a:off x="6603682" y="3137537"/>
            <a:ext cx="111433" cy="154304"/>
          </a:xfrm>
          <a:custGeom>
            <a:avLst/>
            <a:gdLst/>
            <a:ahLst/>
            <a:cxnLst/>
            <a:rect l="0" t="0" r="0" b="0"/>
            <a:pathLst>
              <a:path w="111433" h="154304">
                <a:moveTo>
                  <a:pt x="0" y="34288"/>
                </a:moveTo>
                <a:lnTo>
                  <a:pt x="15600" y="34288"/>
                </a:lnTo>
                <a:lnTo>
                  <a:pt x="18999" y="31748"/>
                </a:lnTo>
                <a:lnTo>
                  <a:pt x="21238" y="29737"/>
                </a:lnTo>
                <a:lnTo>
                  <a:pt x="23684" y="28396"/>
                </a:lnTo>
                <a:lnTo>
                  <a:pt x="26267" y="27502"/>
                </a:lnTo>
                <a:lnTo>
                  <a:pt x="28941" y="26907"/>
                </a:lnTo>
                <a:lnTo>
                  <a:pt x="31677" y="26509"/>
                </a:lnTo>
                <a:lnTo>
                  <a:pt x="34453" y="26245"/>
                </a:lnTo>
                <a:lnTo>
                  <a:pt x="37256" y="26068"/>
                </a:lnTo>
                <a:lnTo>
                  <a:pt x="41030" y="24998"/>
                </a:lnTo>
                <a:lnTo>
                  <a:pt x="45451" y="23332"/>
                </a:lnTo>
                <a:lnTo>
                  <a:pt x="50304" y="21269"/>
                </a:lnTo>
                <a:lnTo>
                  <a:pt x="54491" y="19893"/>
                </a:lnTo>
                <a:lnTo>
                  <a:pt x="58234" y="18976"/>
                </a:lnTo>
                <a:lnTo>
                  <a:pt x="61683" y="18365"/>
                </a:lnTo>
                <a:lnTo>
                  <a:pt x="64934" y="17005"/>
                </a:lnTo>
                <a:lnTo>
                  <a:pt x="68054" y="15146"/>
                </a:lnTo>
                <a:lnTo>
                  <a:pt x="71088" y="12954"/>
                </a:lnTo>
                <a:lnTo>
                  <a:pt x="74062" y="11493"/>
                </a:lnTo>
                <a:lnTo>
                  <a:pt x="76997" y="10519"/>
                </a:lnTo>
                <a:lnTo>
                  <a:pt x="79906" y="9869"/>
                </a:lnTo>
                <a:lnTo>
                  <a:pt x="82799" y="8483"/>
                </a:lnTo>
                <a:lnTo>
                  <a:pt x="85679" y="6607"/>
                </a:lnTo>
                <a:lnTo>
                  <a:pt x="88552" y="4404"/>
                </a:lnTo>
                <a:lnTo>
                  <a:pt x="91420" y="2935"/>
                </a:lnTo>
                <a:lnTo>
                  <a:pt x="94284" y="1956"/>
                </a:lnTo>
                <a:lnTo>
                  <a:pt x="101174" y="385"/>
                </a:lnTo>
                <a:lnTo>
                  <a:pt x="104656" y="170"/>
                </a:lnTo>
                <a:lnTo>
                  <a:pt x="111325" y="0"/>
                </a:lnTo>
                <a:lnTo>
                  <a:pt x="111408" y="4549"/>
                </a:lnTo>
                <a:lnTo>
                  <a:pt x="111432" y="11930"/>
                </a:lnTo>
                <a:lnTo>
                  <a:pt x="110484" y="13667"/>
                </a:lnTo>
                <a:lnTo>
                  <a:pt x="108898" y="14826"/>
                </a:lnTo>
                <a:lnTo>
                  <a:pt x="106889" y="15598"/>
                </a:lnTo>
                <a:lnTo>
                  <a:pt x="105549" y="17065"/>
                </a:lnTo>
                <a:lnTo>
                  <a:pt x="104656" y="18996"/>
                </a:lnTo>
                <a:lnTo>
                  <a:pt x="104061" y="21236"/>
                </a:lnTo>
                <a:lnTo>
                  <a:pt x="102711" y="23681"/>
                </a:lnTo>
                <a:lnTo>
                  <a:pt x="100859" y="26264"/>
                </a:lnTo>
                <a:lnTo>
                  <a:pt x="98672" y="28939"/>
                </a:lnTo>
                <a:lnTo>
                  <a:pt x="97214" y="31674"/>
                </a:lnTo>
                <a:lnTo>
                  <a:pt x="96242" y="34450"/>
                </a:lnTo>
                <a:lnTo>
                  <a:pt x="95594" y="37254"/>
                </a:lnTo>
                <a:lnTo>
                  <a:pt x="94209" y="41027"/>
                </a:lnTo>
                <a:lnTo>
                  <a:pt x="92334" y="45448"/>
                </a:lnTo>
                <a:lnTo>
                  <a:pt x="90131" y="50300"/>
                </a:lnTo>
                <a:lnTo>
                  <a:pt x="87710" y="54488"/>
                </a:lnTo>
                <a:lnTo>
                  <a:pt x="85143" y="58232"/>
                </a:lnTo>
                <a:lnTo>
                  <a:pt x="82479" y="61680"/>
                </a:lnTo>
                <a:lnTo>
                  <a:pt x="79751" y="64932"/>
                </a:lnTo>
                <a:lnTo>
                  <a:pt x="76980" y="68052"/>
                </a:lnTo>
                <a:lnTo>
                  <a:pt x="71361" y="74059"/>
                </a:lnTo>
                <a:lnTo>
                  <a:pt x="65689" y="79904"/>
                </a:lnTo>
                <a:lnTo>
                  <a:pt x="63794" y="82796"/>
                </a:lnTo>
                <a:lnTo>
                  <a:pt x="62532" y="85676"/>
                </a:lnTo>
                <a:lnTo>
                  <a:pt x="61690" y="88549"/>
                </a:lnTo>
                <a:lnTo>
                  <a:pt x="59225" y="92370"/>
                </a:lnTo>
                <a:lnTo>
                  <a:pt x="55675" y="96821"/>
                </a:lnTo>
                <a:lnTo>
                  <a:pt x="51404" y="101694"/>
                </a:lnTo>
                <a:lnTo>
                  <a:pt x="44119" y="109649"/>
                </a:lnTo>
                <a:lnTo>
                  <a:pt x="40843" y="113103"/>
                </a:lnTo>
                <a:lnTo>
                  <a:pt x="38659" y="116359"/>
                </a:lnTo>
                <a:lnTo>
                  <a:pt x="37202" y="119482"/>
                </a:lnTo>
                <a:lnTo>
                  <a:pt x="36232" y="122516"/>
                </a:lnTo>
                <a:lnTo>
                  <a:pt x="34632" y="125492"/>
                </a:lnTo>
                <a:lnTo>
                  <a:pt x="32613" y="128428"/>
                </a:lnTo>
                <a:lnTo>
                  <a:pt x="30315" y="131338"/>
                </a:lnTo>
                <a:lnTo>
                  <a:pt x="28782" y="134230"/>
                </a:lnTo>
                <a:lnTo>
                  <a:pt x="27761" y="137111"/>
                </a:lnTo>
                <a:lnTo>
                  <a:pt x="27079" y="139984"/>
                </a:lnTo>
                <a:lnTo>
                  <a:pt x="25673" y="141900"/>
                </a:lnTo>
                <a:lnTo>
                  <a:pt x="23784" y="143176"/>
                </a:lnTo>
                <a:lnTo>
                  <a:pt x="21570" y="144027"/>
                </a:lnTo>
                <a:lnTo>
                  <a:pt x="20095" y="145547"/>
                </a:lnTo>
                <a:lnTo>
                  <a:pt x="19112" y="147514"/>
                </a:lnTo>
                <a:lnTo>
                  <a:pt x="18456" y="149777"/>
                </a:lnTo>
                <a:lnTo>
                  <a:pt x="17067" y="151285"/>
                </a:lnTo>
                <a:lnTo>
                  <a:pt x="15188" y="152291"/>
                </a:lnTo>
                <a:lnTo>
                  <a:pt x="8573" y="1543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5"/>
          <p:cNvSpPr/>
          <p:nvPr/>
        </p:nvSpPr>
        <p:spPr>
          <a:xfrm>
            <a:off x="5300662" y="3163252"/>
            <a:ext cx="685801" cy="720091"/>
          </a:xfrm>
          <a:custGeom>
            <a:avLst/>
            <a:gdLst/>
            <a:ahLst/>
            <a:cxnLst/>
            <a:rect l="0" t="0" r="0" b="0"/>
            <a:pathLst>
              <a:path w="685801" h="720091">
                <a:moveTo>
                  <a:pt x="685800" y="720090"/>
                </a:moveTo>
                <a:lnTo>
                  <a:pt x="678419" y="712709"/>
                </a:lnTo>
                <a:lnTo>
                  <a:pt x="675217" y="712047"/>
                </a:lnTo>
                <a:lnTo>
                  <a:pt x="673030" y="711871"/>
                </a:lnTo>
                <a:lnTo>
                  <a:pt x="671571" y="710801"/>
                </a:lnTo>
                <a:lnTo>
                  <a:pt x="670599" y="709134"/>
                </a:lnTo>
                <a:lnTo>
                  <a:pt x="669039" y="704168"/>
                </a:lnTo>
                <a:lnTo>
                  <a:pt x="667958" y="703760"/>
                </a:lnTo>
                <a:lnTo>
                  <a:pt x="664218" y="703307"/>
                </a:lnTo>
                <a:lnTo>
                  <a:pt x="662839" y="702234"/>
                </a:lnTo>
                <a:lnTo>
                  <a:pt x="661920" y="700566"/>
                </a:lnTo>
                <a:lnTo>
                  <a:pt x="661308" y="698502"/>
                </a:lnTo>
                <a:lnTo>
                  <a:pt x="659947" y="697125"/>
                </a:lnTo>
                <a:lnTo>
                  <a:pt x="658087" y="696208"/>
                </a:lnTo>
                <a:lnTo>
                  <a:pt x="655895" y="695596"/>
                </a:lnTo>
                <a:lnTo>
                  <a:pt x="654433" y="694236"/>
                </a:lnTo>
                <a:lnTo>
                  <a:pt x="653459" y="692376"/>
                </a:lnTo>
                <a:lnTo>
                  <a:pt x="652809" y="690184"/>
                </a:lnTo>
                <a:lnTo>
                  <a:pt x="649548" y="685209"/>
                </a:lnTo>
                <a:lnTo>
                  <a:pt x="629291" y="663586"/>
                </a:lnTo>
                <a:lnTo>
                  <a:pt x="613063" y="647353"/>
                </a:lnTo>
                <a:lnTo>
                  <a:pt x="610638" y="645881"/>
                </a:lnTo>
                <a:lnTo>
                  <a:pt x="605405" y="644246"/>
                </a:lnTo>
                <a:lnTo>
                  <a:pt x="603628" y="642857"/>
                </a:lnTo>
                <a:lnTo>
                  <a:pt x="602444" y="640979"/>
                </a:lnTo>
                <a:lnTo>
                  <a:pt x="601654" y="638774"/>
                </a:lnTo>
                <a:lnTo>
                  <a:pt x="600175" y="637305"/>
                </a:lnTo>
                <a:lnTo>
                  <a:pt x="598237" y="636325"/>
                </a:lnTo>
                <a:lnTo>
                  <a:pt x="595992" y="635671"/>
                </a:lnTo>
                <a:lnTo>
                  <a:pt x="594496" y="634284"/>
                </a:lnTo>
                <a:lnTo>
                  <a:pt x="593498" y="632406"/>
                </a:lnTo>
                <a:lnTo>
                  <a:pt x="592832" y="630201"/>
                </a:lnTo>
                <a:lnTo>
                  <a:pt x="591436" y="628732"/>
                </a:lnTo>
                <a:lnTo>
                  <a:pt x="589554" y="627752"/>
                </a:lnTo>
                <a:lnTo>
                  <a:pt x="587346" y="627099"/>
                </a:lnTo>
                <a:lnTo>
                  <a:pt x="585874" y="625711"/>
                </a:lnTo>
                <a:lnTo>
                  <a:pt x="584893" y="623833"/>
                </a:lnTo>
                <a:lnTo>
                  <a:pt x="584239" y="621629"/>
                </a:lnTo>
                <a:lnTo>
                  <a:pt x="582850" y="620159"/>
                </a:lnTo>
                <a:lnTo>
                  <a:pt x="580972" y="619179"/>
                </a:lnTo>
                <a:lnTo>
                  <a:pt x="578767" y="618526"/>
                </a:lnTo>
                <a:lnTo>
                  <a:pt x="573777" y="615261"/>
                </a:lnTo>
                <a:lnTo>
                  <a:pt x="553056" y="595911"/>
                </a:lnTo>
                <a:lnTo>
                  <a:pt x="544477" y="587339"/>
                </a:lnTo>
                <a:lnTo>
                  <a:pt x="542055" y="585869"/>
                </a:lnTo>
                <a:lnTo>
                  <a:pt x="536823" y="584236"/>
                </a:lnTo>
                <a:lnTo>
                  <a:pt x="535047" y="582848"/>
                </a:lnTo>
                <a:lnTo>
                  <a:pt x="533863" y="580971"/>
                </a:lnTo>
                <a:lnTo>
                  <a:pt x="533074" y="578766"/>
                </a:lnTo>
                <a:lnTo>
                  <a:pt x="531595" y="577297"/>
                </a:lnTo>
                <a:lnTo>
                  <a:pt x="529657" y="576317"/>
                </a:lnTo>
                <a:lnTo>
                  <a:pt x="527412" y="575664"/>
                </a:lnTo>
                <a:lnTo>
                  <a:pt x="525916" y="574276"/>
                </a:lnTo>
                <a:lnTo>
                  <a:pt x="524918" y="572398"/>
                </a:lnTo>
                <a:lnTo>
                  <a:pt x="524252" y="570194"/>
                </a:lnTo>
                <a:lnTo>
                  <a:pt x="520974" y="565204"/>
                </a:lnTo>
                <a:lnTo>
                  <a:pt x="501614" y="544484"/>
                </a:lnTo>
                <a:lnTo>
                  <a:pt x="500144" y="542059"/>
                </a:lnTo>
                <a:lnTo>
                  <a:pt x="498511" y="536825"/>
                </a:lnTo>
                <a:lnTo>
                  <a:pt x="497124" y="535049"/>
                </a:lnTo>
                <a:lnTo>
                  <a:pt x="495245" y="533864"/>
                </a:lnTo>
                <a:lnTo>
                  <a:pt x="493041" y="533075"/>
                </a:lnTo>
                <a:lnTo>
                  <a:pt x="488052" y="529657"/>
                </a:lnTo>
                <a:lnTo>
                  <a:pt x="467331" y="510187"/>
                </a:lnTo>
                <a:lnTo>
                  <a:pt x="424544" y="467407"/>
                </a:lnTo>
                <a:lnTo>
                  <a:pt x="423047" y="464957"/>
                </a:lnTo>
                <a:lnTo>
                  <a:pt x="421384" y="459695"/>
                </a:lnTo>
                <a:lnTo>
                  <a:pt x="419987" y="457911"/>
                </a:lnTo>
                <a:lnTo>
                  <a:pt x="418104" y="456722"/>
                </a:lnTo>
                <a:lnTo>
                  <a:pt x="415896" y="455929"/>
                </a:lnTo>
                <a:lnTo>
                  <a:pt x="410903" y="452507"/>
                </a:lnTo>
                <a:lnTo>
                  <a:pt x="390276" y="433117"/>
                </a:lnTo>
                <a:lnTo>
                  <a:pt x="361631" y="404493"/>
                </a:lnTo>
                <a:lnTo>
                  <a:pt x="360150" y="403965"/>
                </a:lnTo>
                <a:lnTo>
                  <a:pt x="355964" y="403377"/>
                </a:lnTo>
                <a:lnTo>
                  <a:pt x="353514" y="402269"/>
                </a:lnTo>
                <a:lnTo>
                  <a:pt x="348252" y="398496"/>
                </a:lnTo>
                <a:lnTo>
                  <a:pt x="346468" y="396157"/>
                </a:lnTo>
                <a:lnTo>
                  <a:pt x="345279" y="393644"/>
                </a:lnTo>
                <a:lnTo>
                  <a:pt x="344486" y="391017"/>
                </a:lnTo>
                <a:lnTo>
                  <a:pt x="343005" y="389266"/>
                </a:lnTo>
                <a:lnTo>
                  <a:pt x="341065" y="388098"/>
                </a:lnTo>
                <a:lnTo>
                  <a:pt x="338819" y="387320"/>
                </a:lnTo>
                <a:lnTo>
                  <a:pt x="337322" y="385848"/>
                </a:lnTo>
                <a:lnTo>
                  <a:pt x="336324" y="383915"/>
                </a:lnTo>
                <a:lnTo>
                  <a:pt x="335659" y="381673"/>
                </a:lnTo>
                <a:lnTo>
                  <a:pt x="332379" y="376643"/>
                </a:lnTo>
                <a:lnTo>
                  <a:pt x="330171" y="373968"/>
                </a:lnTo>
                <a:lnTo>
                  <a:pt x="327746" y="372184"/>
                </a:lnTo>
                <a:lnTo>
                  <a:pt x="319784" y="368722"/>
                </a:lnTo>
                <a:lnTo>
                  <a:pt x="310270" y="361376"/>
                </a:lnTo>
                <a:lnTo>
                  <a:pt x="309716" y="359980"/>
                </a:lnTo>
                <a:lnTo>
                  <a:pt x="309102" y="355889"/>
                </a:lnTo>
                <a:lnTo>
                  <a:pt x="307985" y="353464"/>
                </a:lnTo>
                <a:lnTo>
                  <a:pt x="301272" y="344480"/>
                </a:lnTo>
                <a:lnTo>
                  <a:pt x="287300" y="330171"/>
                </a:lnTo>
                <a:lnTo>
                  <a:pt x="284878" y="328699"/>
                </a:lnTo>
                <a:lnTo>
                  <a:pt x="279647" y="327064"/>
                </a:lnTo>
                <a:lnTo>
                  <a:pt x="277872" y="325675"/>
                </a:lnTo>
                <a:lnTo>
                  <a:pt x="276688" y="323797"/>
                </a:lnTo>
                <a:lnTo>
                  <a:pt x="275899" y="321592"/>
                </a:lnTo>
                <a:lnTo>
                  <a:pt x="274420" y="320122"/>
                </a:lnTo>
                <a:lnTo>
                  <a:pt x="272482" y="319142"/>
                </a:lnTo>
                <a:lnTo>
                  <a:pt x="270237" y="318489"/>
                </a:lnTo>
                <a:lnTo>
                  <a:pt x="268740" y="317101"/>
                </a:lnTo>
                <a:lnTo>
                  <a:pt x="267743" y="315223"/>
                </a:lnTo>
                <a:lnTo>
                  <a:pt x="267077" y="313019"/>
                </a:lnTo>
                <a:lnTo>
                  <a:pt x="265681" y="311549"/>
                </a:lnTo>
                <a:lnTo>
                  <a:pt x="263799" y="310570"/>
                </a:lnTo>
                <a:lnTo>
                  <a:pt x="261591" y="309916"/>
                </a:lnTo>
                <a:lnTo>
                  <a:pt x="256598" y="306650"/>
                </a:lnTo>
                <a:lnTo>
                  <a:pt x="253933" y="304446"/>
                </a:lnTo>
                <a:lnTo>
                  <a:pt x="252156" y="302024"/>
                </a:lnTo>
                <a:lnTo>
                  <a:pt x="249070" y="293044"/>
                </a:lnTo>
                <a:lnTo>
                  <a:pt x="228207" y="271078"/>
                </a:lnTo>
                <a:lnTo>
                  <a:pt x="224461" y="267327"/>
                </a:lnTo>
                <a:lnTo>
                  <a:pt x="214251" y="261665"/>
                </a:lnTo>
                <a:lnTo>
                  <a:pt x="206983" y="259171"/>
                </a:lnTo>
                <a:lnTo>
                  <a:pt x="203711" y="258505"/>
                </a:lnTo>
                <a:lnTo>
                  <a:pt x="201530" y="257109"/>
                </a:lnTo>
                <a:lnTo>
                  <a:pt x="200075" y="255226"/>
                </a:lnTo>
                <a:lnTo>
                  <a:pt x="199106" y="253018"/>
                </a:lnTo>
                <a:lnTo>
                  <a:pt x="193192" y="245360"/>
                </a:lnTo>
                <a:lnTo>
                  <a:pt x="190707" y="243583"/>
                </a:lnTo>
                <a:lnTo>
                  <a:pt x="185406" y="241609"/>
                </a:lnTo>
                <a:lnTo>
                  <a:pt x="183612" y="240130"/>
                </a:lnTo>
                <a:lnTo>
                  <a:pt x="182415" y="238192"/>
                </a:lnTo>
                <a:lnTo>
                  <a:pt x="181618" y="235947"/>
                </a:lnTo>
                <a:lnTo>
                  <a:pt x="180134" y="234451"/>
                </a:lnTo>
                <a:lnTo>
                  <a:pt x="178192" y="233453"/>
                </a:lnTo>
                <a:lnTo>
                  <a:pt x="175944" y="232788"/>
                </a:lnTo>
                <a:lnTo>
                  <a:pt x="174446" y="231392"/>
                </a:lnTo>
                <a:lnTo>
                  <a:pt x="173448" y="229509"/>
                </a:lnTo>
                <a:lnTo>
                  <a:pt x="172338" y="224876"/>
                </a:lnTo>
                <a:lnTo>
                  <a:pt x="171845" y="219643"/>
                </a:lnTo>
                <a:lnTo>
                  <a:pt x="170761" y="217866"/>
                </a:lnTo>
                <a:lnTo>
                  <a:pt x="169085" y="216682"/>
                </a:lnTo>
                <a:lnTo>
                  <a:pt x="167016" y="215892"/>
                </a:lnTo>
                <a:lnTo>
                  <a:pt x="159553" y="210230"/>
                </a:lnTo>
                <a:lnTo>
                  <a:pt x="157804" y="207780"/>
                </a:lnTo>
                <a:lnTo>
                  <a:pt x="154389" y="199783"/>
                </a:lnTo>
                <a:lnTo>
                  <a:pt x="147061" y="190256"/>
                </a:lnTo>
                <a:lnTo>
                  <a:pt x="146323" y="186794"/>
                </a:lnTo>
                <a:lnTo>
                  <a:pt x="146126" y="184537"/>
                </a:lnTo>
                <a:lnTo>
                  <a:pt x="145042" y="182079"/>
                </a:lnTo>
                <a:lnTo>
                  <a:pt x="141298" y="176809"/>
                </a:lnTo>
                <a:lnTo>
                  <a:pt x="138967" y="175023"/>
                </a:lnTo>
                <a:lnTo>
                  <a:pt x="136460" y="173832"/>
                </a:lnTo>
                <a:lnTo>
                  <a:pt x="133835" y="173038"/>
                </a:lnTo>
                <a:lnTo>
                  <a:pt x="132086" y="171556"/>
                </a:lnTo>
                <a:lnTo>
                  <a:pt x="130920" y="169616"/>
                </a:lnTo>
                <a:lnTo>
                  <a:pt x="129624" y="164920"/>
                </a:lnTo>
                <a:lnTo>
                  <a:pt x="129048" y="159658"/>
                </a:lnTo>
                <a:lnTo>
                  <a:pt x="127942" y="156921"/>
                </a:lnTo>
                <a:lnTo>
                  <a:pt x="124173" y="151340"/>
                </a:lnTo>
                <a:lnTo>
                  <a:pt x="121835" y="149471"/>
                </a:lnTo>
                <a:lnTo>
                  <a:pt x="119323" y="148225"/>
                </a:lnTo>
                <a:lnTo>
                  <a:pt x="116696" y="147394"/>
                </a:lnTo>
                <a:lnTo>
                  <a:pt x="114945" y="145888"/>
                </a:lnTo>
                <a:lnTo>
                  <a:pt x="113778" y="143931"/>
                </a:lnTo>
                <a:lnTo>
                  <a:pt x="112999" y="141674"/>
                </a:lnTo>
                <a:lnTo>
                  <a:pt x="109594" y="136626"/>
                </a:lnTo>
                <a:lnTo>
                  <a:pt x="107353" y="133947"/>
                </a:lnTo>
                <a:lnTo>
                  <a:pt x="105859" y="131208"/>
                </a:lnTo>
                <a:lnTo>
                  <a:pt x="104198" y="125625"/>
                </a:lnTo>
                <a:lnTo>
                  <a:pt x="102803" y="123755"/>
                </a:lnTo>
                <a:lnTo>
                  <a:pt x="100921" y="122508"/>
                </a:lnTo>
                <a:lnTo>
                  <a:pt x="98713" y="121677"/>
                </a:lnTo>
                <a:lnTo>
                  <a:pt x="91055" y="115957"/>
                </a:lnTo>
                <a:lnTo>
                  <a:pt x="89278" y="113499"/>
                </a:lnTo>
                <a:lnTo>
                  <a:pt x="85825" y="105490"/>
                </a:lnTo>
                <a:lnTo>
                  <a:pt x="77086" y="94453"/>
                </a:lnTo>
                <a:lnTo>
                  <a:pt x="65337" y="82512"/>
                </a:lnTo>
                <a:lnTo>
                  <a:pt x="63561" y="79773"/>
                </a:lnTo>
                <a:lnTo>
                  <a:pt x="61587" y="74190"/>
                </a:lnTo>
                <a:lnTo>
                  <a:pt x="60108" y="72320"/>
                </a:lnTo>
                <a:lnTo>
                  <a:pt x="58169" y="71073"/>
                </a:lnTo>
                <a:lnTo>
                  <a:pt x="55925" y="70242"/>
                </a:lnTo>
                <a:lnTo>
                  <a:pt x="54428" y="68736"/>
                </a:lnTo>
                <a:lnTo>
                  <a:pt x="53430" y="66779"/>
                </a:lnTo>
                <a:lnTo>
                  <a:pt x="52765" y="64522"/>
                </a:lnTo>
                <a:lnTo>
                  <a:pt x="51369" y="63017"/>
                </a:lnTo>
                <a:lnTo>
                  <a:pt x="49487" y="62014"/>
                </a:lnTo>
                <a:lnTo>
                  <a:pt x="47279" y="61345"/>
                </a:lnTo>
                <a:lnTo>
                  <a:pt x="42285" y="58062"/>
                </a:lnTo>
                <a:lnTo>
                  <a:pt x="39620" y="55853"/>
                </a:lnTo>
                <a:lnTo>
                  <a:pt x="37844" y="53428"/>
                </a:lnTo>
                <a:lnTo>
                  <a:pt x="34758" y="44442"/>
                </a:lnTo>
                <a:lnTo>
                  <a:pt x="34429" y="38780"/>
                </a:lnTo>
                <a:lnTo>
                  <a:pt x="33430" y="37283"/>
                </a:lnTo>
                <a:lnTo>
                  <a:pt x="31812" y="36286"/>
                </a:lnTo>
                <a:lnTo>
                  <a:pt x="29780" y="35620"/>
                </a:lnTo>
                <a:lnTo>
                  <a:pt x="28426" y="34224"/>
                </a:lnTo>
                <a:lnTo>
                  <a:pt x="27523" y="32341"/>
                </a:lnTo>
                <a:lnTo>
                  <a:pt x="26922" y="30133"/>
                </a:lnTo>
                <a:lnTo>
                  <a:pt x="23713" y="25140"/>
                </a:lnTo>
                <a:lnTo>
                  <a:pt x="2703" y="2703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6"/>
          <p:cNvSpPr/>
          <p:nvPr/>
        </p:nvSpPr>
        <p:spPr>
          <a:xfrm>
            <a:off x="5249229" y="3137567"/>
            <a:ext cx="137159" cy="111399"/>
          </a:xfrm>
          <a:custGeom>
            <a:avLst/>
            <a:gdLst/>
            <a:ahLst/>
            <a:cxnLst/>
            <a:rect l="0" t="0" r="0" b="0"/>
            <a:pathLst>
              <a:path w="137159" h="111399">
                <a:moveTo>
                  <a:pt x="17143" y="17113"/>
                </a:moveTo>
                <a:lnTo>
                  <a:pt x="17143" y="8543"/>
                </a:lnTo>
                <a:lnTo>
                  <a:pt x="17143" y="111398"/>
                </a:lnTo>
                <a:lnTo>
                  <a:pt x="17143" y="85621"/>
                </a:lnTo>
                <a:lnTo>
                  <a:pt x="16191" y="81835"/>
                </a:lnTo>
                <a:lnTo>
                  <a:pt x="14603" y="78358"/>
                </a:lnTo>
                <a:lnTo>
                  <a:pt x="12592" y="75088"/>
                </a:lnTo>
                <a:lnTo>
                  <a:pt x="11251" y="71955"/>
                </a:lnTo>
                <a:lnTo>
                  <a:pt x="10358" y="68915"/>
                </a:lnTo>
                <a:lnTo>
                  <a:pt x="9762" y="65935"/>
                </a:lnTo>
                <a:lnTo>
                  <a:pt x="9365" y="62996"/>
                </a:lnTo>
                <a:lnTo>
                  <a:pt x="9100" y="60084"/>
                </a:lnTo>
                <a:lnTo>
                  <a:pt x="8924" y="57190"/>
                </a:lnTo>
                <a:lnTo>
                  <a:pt x="7853" y="54309"/>
                </a:lnTo>
                <a:lnTo>
                  <a:pt x="6188" y="51435"/>
                </a:lnTo>
                <a:lnTo>
                  <a:pt x="4124" y="48567"/>
                </a:lnTo>
                <a:lnTo>
                  <a:pt x="2749" y="45702"/>
                </a:lnTo>
                <a:lnTo>
                  <a:pt x="1832" y="42840"/>
                </a:lnTo>
                <a:lnTo>
                  <a:pt x="1221" y="39979"/>
                </a:lnTo>
                <a:lnTo>
                  <a:pt x="813" y="37119"/>
                </a:lnTo>
                <a:lnTo>
                  <a:pt x="542" y="34260"/>
                </a:lnTo>
                <a:lnTo>
                  <a:pt x="105" y="27379"/>
                </a:lnTo>
                <a:lnTo>
                  <a:pt x="45" y="23898"/>
                </a:lnTo>
                <a:lnTo>
                  <a:pt x="0" y="12959"/>
                </a:lnTo>
                <a:lnTo>
                  <a:pt x="952" y="11486"/>
                </a:lnTo>
                <a:lnTo>
                  <a:pt x="2539" y="10504"/>
                </a:lnTo>
                <a:lnTo>
                  <a:pt x="7379" y="8928"/>
                </a:lnTo>
                <a:lnTo>
                  <a:pt x="10581" y="6172"/>
                </a:lnTo>
                <a:lnTo>
                  <a:pt x="15847" y="1193"/>
                </a:lnTo>
                <a:lnTo>
                  <a:pt x="18184" y="785"/>
                </a:lnTo>
                <a:lnTo>
                  <a:pt x="21647" y="512"/>
                </a:lnTo>
                <a:lnTo>
                  <a:pt x="31791" y="75"/>
                </a:lnTo>
                <a:lnTo>
                  <a:pt x="38099" y="0"/>
                </a:lnTo>
                <a:lnTo>
                  <a:pt x="40639" y="941"/>
                </a:lnTo>
                <a:lnTo>
                  <a:pt x="43284" y="2522"/>
                </a:lnTo>
                <a:lnTo>
                  <a:pt x="46000" y="4528"/>
                </a:lnTo>
                <a:lnTo>
                  <a:pt x="48764" y="5865"/>
                </a:lnTo>
                <a:lnTo>
                  <a:pt x="51559" y="6757"/>
                </a:lnTo>
                <a:lnTo>
                  <a:pt x="54374" y="7351"/>
                </a:lnTo>
                <a:lnTo>
                  <a:pt x="58156" y="7748"/>
                </a:lnTo>
                <a:lnTo>
                  <a:pt x="62583" y="8012"/>
                </a:lnTo>
                <a:lnTo>
                  <a:pt x="71628" y="8305"/>
                </a:lnTo>
                <a:lnTo>
                  <a:pt x="78824" y="8436"/>
                </a:lnTo>
                <a:lnTo>
                  <a:pt x="82076" y="9423"/>
                </a:lnTo>
                <a:lnTo>
                  <a:pt x="85196" y="11034"/>
                </a:lnTo>
                <a:lnTo>
                  <a:pt x="88230" y="13060"/>
                </a:lnTo>
                <a:lnTo>
                  <a:pt x="91204" y="14411"/>
                </a:lnTo>
                <a:lnTo>
                  <a:pt x="94140" y="15311"/>
                </a:lnTo>
                <a:lnTo>
                  <a:pt x="101144" y="16757"/>
                </a:lnTo>
                <a:lnTo>
                  <a:pt x="104642" y="19494"/>
                </a:lnTo>
                <a:lnTo>
                  <a:pt x="106908" y="21558"/>
                </a:lnTo>
                <a:lnTo>
                  <a:pt x="109372" y="22934"/>
                </a:lnTo>
                <a:lnTo>
                  <a:pt x="111967" y="23851"/>
                </a:lnTo>
                <a:lnTo>
                  <a:pt x="114649" y="24462"/>
                </a:lnTo>
                <a:lnTo>
                  <a:pt x="117389" y="25822"/>
                </a:lnTo>
                <a:lnTo>
                  <a:pt x="120169" y="27682"/>
                </a:lnTo>
                <a:lnTo>
                  <a:pt x="128093" y="33873"/>
                </a:lnTo>
                <a:lnTo>
                  <a:pt x="130906" y="34086"/>
                </a:lnTo>
                <a:lnTo>
                  <a:pt x="132990" y="34144"/>
                </a:lnTo>
                <a:lnTo>
                  <a:pt x="134379" y="35134"/>
                </a:lnTo>
                <a:lnTo>
                  <a:pt x="135306" y="36747"/>
                </a:lnTo>
                <a:lnTo>
                  <a:pt x="137158" y="428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7"/>
          <p:cNvSpPr/>
          <p:nvPr/>
        </p:nvSpPr>
        <p:spPr>
          <a:xfrm>
            <a:off x="1503044" y="3840496"/>
            <a:ext cx="265714" cy="531069"/>
          </a:xfrm>
          <a:custGeom>
            <a:avLst/>
            <a:gdLst/>
            <a:ahLst/>
            <a:cxnLst/>
            <a:rect l="0" t="0" r="0" b="0"/>
            <a:pathLst>
              <a:path w="265714" h="531069">
                <a:moveTo>
                  <a:pt x="25718" y="17129"/>
                </a:moveTo>
                <a:lnTo>
                  <a:pt x="18337" y="17129"/>
                </a:lnTo>
                <a:lnTo>
                  <a:pt x="10517" y="23914"/>
                </a:lnTo>
                <a:lnTo>
                  <a:pt x="9869" y="24509"/>
                </a:lnTo>
                <a:lnTo>
                  <a:pt x="9437" y="25859"/>
                </a:lnTo>
                <a:lnTo>
                  <a:pt x="8957" y="29899"/>
                </a:lnTo>
                <a:lnTo>
                  <a:pt x="7877" y="32310"/>
                </a:lnTo>
                <a:lnTo>
                  <a:pt x="2757" y="40253"/>
                </a:lnTo>
                <a:lnTo>
                  <a:pt x="1226" y="45821"/>
                </a:lnTo>
                <a:lnTo>
                  <a:pt x="364" y="58862"/>
                </a:lnTo>
                <a:lnTo>
                  <a:pt x="108" y="74791"/>
                </a:lnTo>
                <a:lnTo>
                  <a:pt x="3" y="117508"/>
                </a:lnTo>
                <a:lnTo>
                  <a:pt x="2542" y="128734"/>
                </a:lnTo>
                <a:lnTo>
                  <a:pt x="5892" y="140073"/>
                </a:lnTo>
                <a:lnTo>
                  <a:pt x="7382" y="151463"/>
                </a:lnTo>
                <a:lnTo>
                  <a:pt x="10583" y="162875"/>
                </a:lnTo>
                <a:lnTo>
                  <a:pt x="15182" y="173345"/>
                </a:lnTo>
                <a:lnTo>
                  <a:pt x="23125" y="185547"/>
                </a:lnTo>
                <a:lnTo>
                  <a:pt x="28693" y="195486"/>
                </a:lnTo>
                <a:lnTo>
                  <a:pt x="34343" y="203714"/>
                </a:lnTo>
                <a:lnTo>
                  <a:pt x="37183" y="207241"/>
                </a:lnTo>
                <a:lnTo>
                  <a:pt x="45418" y="213701"/>
                </a:lnTo>
                <a:lnTo>
                  <a:pt x="50281" y="216757"/>
                </a:lnTo>
                <a:lnTo>
                  <a:pt x="58225" y="220152"/>
                </a:lnTo>
                <a:lnTo>
                  <a:pt x="65883" y="222614"/>
                </a:lnTo>
                <a:lnTo>
                  <a:pt x="70592" y="224604"/>
                </a:lnTo>
                <a:lnTo>
                  <a:pt x="75637" y="226883"/>
                </a:lnTo>
                <a:lnTo>
                  <a:pt x="83782" y="229415"/>
                </a:lnTo>
                <a:lnTo>
                  <a:pt x="91529" y="230541"/>
                </a:lnTo>
                <a:lnTo>
                  <a:pt x="96262" y="230841"/>
                </a:lnTo>
                <a:lnTo>
                  <a:pt x="105648" y="231174"/>
                </a:lnTo>
                <a:lnTo>
                  <a:pt x="112995" y="231322"/>
                </a:lnTo>
                <a:lnTo>
                  <a:pt x="116288" y="230410"/>
                </a:lnTo>
                <a:lnTo>
                  <a:pt x="122486" y="226855"/>
                </a:lnTo>
                <a:lnTo>
                  <a:pt x="128416" y="222100"/>
                </a:lnTo>
                <a:lnTo>
                  <a:pt x="131331" y="219499"/>
                </a:lnTo>
                <a:lnTo>
                  <a:pt x="134226" y="217765"/>
                </a:lnTo>
                <a:lnTo>
                  <a:pt x="139984" y="215838"/>
                </a:lnTo>
                <a:lnTo>
                  <a:pt x="142853" y="213419"/>
                </a:lnTo>
                <a:lnTo>
                  <a:pt x="148580" y="205651"/>
                </a:lnTo>
                <a:lnTo>
                  <a:pt x="154301" y="198389"/>
                </a:lnTo>
                <a:lnTo>
                  <a:pt x="160019" y="191034"/>
                </a:lnTo>
                <a:lnTo>
                  <a:pt x="165734" y="181415"/>
                </a:lnTo>
                <a:lnTo>
                  <a:pt x="168910" y="170790"/>
                </a:lnTo>
                <a:lnTo>
                  <a:pt x="171274" y="159717"/>
                </a:lnTo>
                <a:lnTo>
                  <a:pt x="175499" y="148446"/>
                </a:lnTo>
                <a:lnTo>
                  <a:pt x="180552" y="137087"/>
                </a:lnTo>
                <a:lnTo>
                  <a:pt x="185021" y="125689"/>
                </a:lnTo>
                <a:lnTo>
                  <a:pt x="187007" y="114273"/>
                </a:lnTo>
                <a:lnTo>
                  <a:pt x="187889" y="102848"/>
                </a:lnTo>
                <a:lnTo>
                  <a:pt x="188282" y="91421"/>
                </a:lnTo>
                <a:lnTo>
                  <a:pt x="188533" y="68563"/>
                </a:lnTo>
                <a:lnTo>
                  <a:pt x="188594" y="18795"/>
                </a:lnTo>
                <a:lnTo>
                  <a:pt x="187642" y="14429"/>
                </a:lnTo>
                <a:lnTo>
                  <a:pt x="181215" y="2074"/>
                </a:lnTo>
                <a:lnTo>
                  <a:pt x="181770" y="1377"/>
                </a:lnTo>
                <a:lnTo>
                  <a:pt x="183093" y="913"/>
                </a:lnTo>
                <a:lnTo>
                  <a:pt x="188273" y="38"/>
                </a:lnTo>
                <a:lnTo>
                  <a:pt x="193051" y="0"/>
                </a:lnTo>
                <a:lnTo>
                  <a:pt x="194423" y="947"/>
                </a:lnTo>
                <a:lnTo>
                  <a:pt x="195338" y="2531"/>
                </a:lnTo>
                <a:lnTo>
                  <a:pt x="195948" y="4539"/>
                </a:lnTo>
                <a:lnTo>
                  <a:pt x="199166" y="9311"/>
                </a:lnTo>
                <a:lnTo>
                  <a:pt x="203771" y="15559"/>
                </a:lnTo>
                <a:lnTo>
                  <a:pt x="211718" y="28834"/>
                </a:lnTo>
                <a:lnTo>
                  <a:pt x="217288" y="35984"/>
                </a:lnTo>
                <a:lnTo>
                  <a:pt x="225478" y="44876"/>
                </a:lnTo>
                <a:lnTo>
                  <a:pt x="230328" y="49914"/>
                </a:lnTo>
                <a:lnTo>
                  <a:pt x="233562" y="56131"/>
                </a:lnTo>
                <a:lnTo>
                  <a:pt x="237156" y="70658"/>
                </a:lnTo>
                <a:lnTo>
                  <a:pt x="241293" y="84099"/>
                </a:lnTo>
                <a:lnTo>
                  <a:pt x="246306" y="97376"/>
                </a:lnTo>
                <a:lnTo>
                  <a:pt x="251710" y="112802"/>
                </a:lnTo>
                <a:lnTo>
                  <a:pt x="254746" y="129183"/>
                </a:lnTo>
                <a:lnTo>
                  <a:pt x="255556" y="137551"/>
                </a:lnTo>
                <a:lnTo>
                  <a:pt x="257048" y="145988"/>
                </a:lnTo>
                <a:lnTo>
                  <a:pt x="258996" y="154470"/>
                </a:lnTo>
                <a:lnTo>
                  <a:pt x="261247" y="162982"/>
                </a:lnTo>
                <a:lnTo>
                  <a:pt x="262747" y="172466"/>
                </a:lnTo>
                <a:lnTo>
                  <a:pt x="263747" y="182600"/>
                </a:lnTo>
                <a:lnTo>
                  <a:pt x="264414" y="193165"/>
                </a:lnTo>
                <a:lnTo>
                  <a:pt x="265155" y="212525"/>
                </a:lnTo>
                <a:lnTo>
                  <a:pt x="265572" y="242029"/>
                </a:lnTo>
                <a:lnTo>
                  <a:pt x="265713" y="281581"/>
                </a:lnTo>
                <a:lnTo>
                  <a:pt x="264772" y="291538"/>
                </a:lnTo>
                <a:lnTo>
                  <a:pt x="263192" y="301986"/>
                </a:lnTo>
                <a:lnTo>
                  <a:pt x="261187" y="312761"/>
                </a:lnTo>
                <a:lnTo>
                  <a:pt x="259850" y="323754"/>
                </a:lnTo>
                <a:lnTo>
                  <a:pt x="258958" y="334893"/>
                </a:lnTo>
                <a:lnTo>
                  <a:pt x="258364" y="346129"/>
                </a:lnTo>
                <a:lnTo>
                  <a:pt x="256063" y="356478"/>
                </a:lnTo>
                <a:lnTo>
                  <a:pt x="252624" y="366234"/>
                </a:lnTo>
                <a:lnTo>
                  <a:pt x="248426" y="375595"/>
                </a:lnTo>
                <a:lnTo>
                  <a:pt x="244675" y="384694"/>
                </a:lnTo>
                <a:lnTo>
                  <a:pt x="241222" y="393617"/>
                </a:lnTo>
                <a:lnTo>
                  <a:pt x="234845" y="411152"/>
                </a:lnTo>
                <a:lnTo>
                  <a:pt x="228836" y="428470"/>
                </a:lnTo>
                <a:lnTo>
                  <a:pt x="224948" y="436136"/>
                </a:lnTo>
                <a:lnTo>
                  <a:pt x="220450" y="443152"/>
                </a:lnTo>
                <a:lnTo>
                  <a:pt x="215547" y="449734"/>
                </a:lnTo>
                <a:lnTo>
                  <a:pt x="207559" y="462128"/>
                </a:lnTo>
                <a:lnTo>
                  <a:pt x="199881" y="473986"/>
                </a:lnTo>
                <a:lnTo>
                  <a:pt x="195167" y="479815"/>
                </a:lnTo>
                <a:lnTo>
                  <a:pt x="190119" y="485606"/>
                </a:lnTo>
                <a:lnTo>
                  <a:pt x="181970" y="497121"/>
                </a:lnTo>
                <a:lnTo>
                  <a:pt x="178464" y="502859"/>
                </a:lnTo>
                <a:lnTo>
                  <a:pt x="174221" y="507636"/>
                </a:lnTo>
                <a:lnTo>
                  <a:pt x="169487" y="511774"/>
                </a:lnTo>
                <a:lnTo>
                  <a:pt x="164427" y="515485"/>
                </a:lnTo>
                <a:lnTo>
                  <a:pt x="159148" y="517958"/>
                </a:lnTo>
                <a:lnTo>
                  <a:pt x="153724" y="519608"/>
                </a:lnTo>
                <a:lnTo>
                  <a:pt x="148203" y="520707"/>
                </a:lnTo>
                <a:lnTo>
                  <a:pt x="142617" y="522393"/>
                </a:lnTo>
                <a:lnTo>
                  <a:pt x="136988" y="524469"/>
                </a:lnTo>
                <a:lnTo>
                  <a:pt x="131331" y="526806"/>
                </a:lnTo>
                <a:lnTo>
                  <a:pt x="125654" y="528363"/>
                </a:lnTo>
                <a:lnTo>
                  <a:pt x="119964" y="529401"/>
                </a:lnTo>
                <a:lnTo>
                  <a:pt x="114266" y="530094"/>
                </a:lnTo>
                <a:lnTo>
                  <a:pt x="108563" y="530555"/>
                </a:lnTo>
                <a:lnTo>
                  <a:pt x="102855" y="530863"/>
                </a:lnTo>
                <a:lnTo>
                  <a:pt x="97145" y="531068"/>
                </a:lnTo>
                <a:lnTo>
                  <a:pt x="91434" y="530253"/>
                </a:lnTo>
                <a:lnTo>
                  <a:pt x="85721" y="528756"/>
                </a:lnTo>
                <a:lnTo>
                  <a:pt x="80007" y="526806"/>
                </a:lnTo>
                <a:lnTo>
                  <a:pt x="75246" y="525506"/>
                </a:lnTo>
                <a:lnTo>
                  <a:pt x="67415" y="524062"/>
                </a:lnTo>
                <a:lnTo>
                  <a:pt x="60760" y="520880"/>
                </a:lnTo>
                <a:lnTo>
                  <a:pt x="57652" y="518698"/>
                </a:lnTo>
                <a:lnTo>
                  <a:pt x="53675" y="517243"/>
                </a:lnTo>
                <a:lnTo>
                  <a:pt x="49118" y="516273"/>
                </a:lnTo>
                <a:lnTo>
                  <a:pt x="44176" y="515626"/>
                </a:lnTo>
                <a:lnTo>
                  <a:pt x="36144" y="512368"/>
                </a:lnTo>
                <a:lnTo>
                  <a:pt x="29399" y="507745"/>
                </a:lnTo>
                <a:lnTo>
                  <a:pt x="23227" y="502516"/>
                </a:lnTo>
                <a:lnTo>
                  <a:pt x="17308" y="497016"/>
                </a:lnTo>
                <a:lnTo>
                  <a:pt x="0" y="480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8"/>
          <p:cNvSpPr/>
          <p:nvPr/>
        </p:nvSpPr>
        <p:spPr>
          <a:xfrm>
            <a:off x="1948814" y="389191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11932" y="8572"/>
                </a:lnTo>
                <a:lnTo>
                  <a:pt x="14622" y="7620"/>
                </a:lnTo>
                <a:lnTo>
                  <a:pt x="17369" y="6032"/>
                </a:lnTo>
                <a:lnTo>
                  <a:pt x="20152" y="4022"/>
                </a:lnTo>
                <a:lnTo>
                  <a:pt x="24865" y="2680"/>
                </a:lnTo>
                <a:lnTo>
                  <a:pt x="30864" y="1787"/>
                </a:lnTo>
                <a:lnTo>
                  <a:pt x="37721" y="1191"/>
                </a:lnTo>
                <a:lnTo>
                  <a:pt x="45150" y="794"/>
                </a:lnTo>
                <a:lnTo>
                  <a:pt x="61025" y="352"/>
                </a:lnTo>
                <a:lnTo>
                  <a:pt x="96219" y="46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89"/>
          <p:cNvSpPr/>
          <p:nvPr/>
        </p:nvSpPr>
        <p:spPr>
          <a:xfrm>
            <a:off x="1974532" y="3977671"/>
            <a:ext cx="257176" cy="25687"/>
          </a:xfrm>
          <a:custGeom>
            <a:avLst/>
            <a:gdLst/>
            <a:ahLst/>
            <a:cxnLst/>
            <a:rect l="0" t="0" r="0" b="0"/>
            <a:pathLst>
              <a:path w="257176" h="25687">
                <a:moveTo>
                  <a:pt x="0" y="25686"/>
                </a:moveTo>
                <a:lnTo>
                  <a:pt x="11932" y="25686"/>
                </a:lnTo>
                <a:lnTo>
                  <a:pt x="13669" y="24733"/>
                </a:lnTo>
                <a:lnTo>
                  <a:pt x="14828" y="23146"/>
                </a:lnTo>
                <a:lnTo>
                  <a:pt x="15600" y="21135"/>
                </a:lnTo>
                <a:lnTo>
                  <a:pt x="17068" y="19795"/>
                </a:lnTo>
                <a:lnTo>
                  <a:pt x="18999" y="18901"/>
                </a:lnTo>
                <a:lnTo>
                  <a:pt x="21238" y="18305"/>
                </a:lnTo>
                <a:lnTo>
                  <a:pt x="26267" y="17643"/>
                </a:lnTo>
                <a:lnTo>
                  <a:pt x="32629" y="17349"/>
                </a:lnTo>
                <a:lnTo>
                  <a:pt x="41807" y="17218"/>
                </a:lnTo>
                <a:lnTo>
                  <a:pt x="46921" y="16231"/>
                </a:lnTo>
                <a:lnTo>
                  <a:pt x="52236" y="14620"/>
                </a:lnTo>
                <a:lnTo>
                  <a:pt x="57684" y="12594"/>
                </a:lnTo>
                <a:lnTo>
                  <a:pt x="64173" y="11243"/>
                </a:lnTo>
                <a:lnTo>
                  <a:pt x="71357" y="10342"/>
                </a:lnTo>
                <a:lnTo>
                  <a:pt x="79004" y="9742"/>
                </a:lnTo>
                <a:lnTo>
                  <a:pt x="86959" y="9342"/>
                </a:lnTo>
                <a:lnTo>
                  <a:pt x="103419" y="8897"/>
                </a:lnTo>
                <a:lnTo>
                  <a:pt x="111808" y="7826"/>
                </a:lnTo>
                <a:lnTo>
                  <a:pt x="120259" y="6159"/>
                </a:lnTo>
                <a:lnTo>
                  <a:pt x="128750" y="4096"/>
                </a:lnTo>
                <a:lnTo>
                  <a:pt x="136316" y="2720"/>
                </a:lnTo>
                <a:lnTo>
                  <a:pt x="143265" y="1803"/>
                </a:lnTo>
                <a:lnTo>
                  <a:pt x="149802" y="1191"/>
                </a:lnTo>
                <a:lnTo>
                  <a:pt x="156066" y="784"/>
                </a:lnTo>
                <a:lnTo>
                  <a:pt x="162146" y="512"/>
                </a:lnTo>
                <a:lnTo>
                  <a:pt x="173983" y="210"/>
                </a:lnTo>
                <a:lnTo>
                  <a:pt x="207391" y="0"/>
                </a:lnTo>
                <a:lnTo>
                  <a:pt x="214460" y="942"/>
                </a:lnTo>
                <a:lnTo>
                  <a:pt x="221078" y="2523"/>
                </a:lnTo>
                <a:lnTo>
                  <a:pt x="227396" y="4529"/>
                </a:lnTo>
                <a:lnTo>
                  <a:pt x="232560" y="5866"/>
                </a:lnTo>
                <a:lnTo>
                  <a:pt x="236955" y="6758"/>
                </a:lnTo>
                <a:lnTo>
                  <a:pt x="240837" y="7352"/>
                </a:lnTo>
                <a:lnTo>
                  <a:pt x="247691" y="8013"/>
                </a:lnTo>
                <a:lnTo>
                  <a:pt x="257175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90"/>
          <p:cNvSpPr/>
          <p:nvPr/>
        </p:nvSpPr>
        <p:spPr>
          <a:xfrm>
            <a:off x="2381073" y="3737610"/>
            <a:ext cx="39230" cy="385763"/>
          </a:xfrm>
          <a:custGeom>
            <a:avLst/>
            <a:gdLst/>
            <a:ahLst/>
            <a:cxnLst/>
            <a:rect l="0" t="0" r="0" b="0"/>
            <a:pathLst>
              <a:path w="39230" h="385763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"/>
                </a:lnTo>
                <a:lnTo>
                  <a:pt x="3681" y="2540"/>
                </a:lnTo>
                <a:lnTo>
                  <a:pt x="4690" y="7380"/>
                </a:lnTo>
                <a:lnTo>
                  <a:pt x="4865" y="17321"/>
                </a:lnTo>
                <a:lnTo>
                  <a:pt x="4939" y="104322"/>
                </a:lnTo>
                <a:lnTo>
                  <a:pt x="5891" y="112410"/>
                </a:lnTo>
                <a:lnTo>
                  <a:pt x="7479" y="120660"/>
                </a:lnTo>
                <a:lnTo>
                  <a:pt x="9490" y="129017"/>
                </a:lnTo>
                <a:lnTo>
                  <a:pt x="10830" y="137446"/>
                </a:lnTo>
                <a:lnTo>
                  <a:pt x="11724" y="145923"/>
                </a:lnTo>
                <a:lnTo>
                  <a:pt x="12320" y="154432"/>
                </a:lnTo>
                <a:lnTo>
                  <a:pt x="12717" y="162962"/>
                </a:lnTo>
                <a:lnTo>
                  <a:pt x="13158" y="180060"/>
                </a:lnTo>
                <a:lnTo>
                  <a:pt x="13481" y="231460"/>
                </a:lnTo>
                <a:lnTo>
                  <a:pt x="14443" y="240032"/>
                </a:lnTo>
                <a:lnTo>
                  <a:pt x="16038" y="248604"/>
                </a:lnTo>
                <a:lnTo>
                  <a:pt x="18053" y="257176"/>
                </a:lnTo>
                <a:lnTo>
                  <a:pt x="19397" y="264795"/>
                </a:lnTo>
                <a:lnTo>
                  <a:pt x="20292" y="271780"/>
                </a:lnTo>
                <a:lnTo>
                  <a:pt x="20890" y="278342"/>
                </a:lnTo>
                <a:lnTo>
                  <a:pt x="21288" y="285574"/>
                </a:lnTo>
                <a:lnTo>
                  <a:pt x="21730" y="301229"/>
                </a:lnTo>
                <a:lnTo>
                  <a:pt x="22053" y="335094"/>
                </a:lnTo>
                <a:lnTo>
                  <a:pt x="23016" y="339601"/>
                </a:lnTo>
                <a:lnTo>
                  <a:pt x="24610" y="344510"/>
                </a:lnTo>
                <a:lnTo>
                  <a:pt x="26626" y="349689"/>
                </a:lnTo>
                <a:lnTo>
                  <a:pt x="27969" y="354093"/>
                </a:lnTo>
                <a:lnTo>
                  <a:pt x="28865" y="357982"/>
                </a:lnTo>
                <a:lnTo>
                  <a:pt x="29462" y="361527"/>
                </a:lnTo>
                <a:lnTo>
                  <a:pt x="30813" y="364843"/>
                </a:lnTo>
                <a:lnTo>
                  <a:pt x="32666" y="368006"/>
                </a:lnTo>
                <a:lnTo>
                  <a:pt x="34853" y="371067"/>
                </a:lnTo>
                <a:lnTo>
                  <a:pt x="36312" y="374061"/>
                </a:lnTo>
                <a:lnTo>
                  <a:pt x="37284" y="377009"/>
                </a:lnTo>
                <a:lnTo>
                  <a:pt x="39229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91"/>
          <p:cNvSpPr/>
          <p:nvPr/>
        </p:nvSpPr>
        <p:spPr>
          <a:xfrm>
            <a:off x="2548889" y="3806190"/>
            <a:ext cx="282894" cy="248603"/>
          </a:xfrm>
          <a:custGeom>
            <a:avLst/>
            <a:gdLst/>
            <a:ahLst/>
            <a:cxnLst/>
            <a:rect l="0" t="0" r="0" b="0"/>
            <a:pathLst>
              <a:path w="282894" h="248603">
                <a:moveTo>
                  <a:pt x="0" y="0"/>
                </a:moveTo>
                <a:lnTo>
                  <a:pt x="7381" y="0"/>
                </a:lnTo>
                <a:lnTo>
                  <a:pt x="7779" y="952"/>
                </a:lnTo>
                <a:lnTo>
                  <a:pt x="8220" y="4551"/>
                </a:lnTo>
                <a:lnTo>
                  <a:pt x="9290" y="6843"/>
                </a:lnTo>
                <a:lnTo>
                  <a:pt x="13019" y="11931"/>
                </a:lnTo>
                <a:lnTo>
                  <a:pt x="17852" y="17368"/>
                </a:lnTo>
                <a:lnTo>
                  <a:pt x="23174" y="23911"/>
                </a:lnTo>
                <a:lnTo>
                  <a:pt x="25927" y="28323"/>
                </a:lnTo>
                <a:lnTo>
                  <a:pt x="28715" y="33170"/>
                </a:lnTo>
                <a:lnTo>
                  <a:pt x="32479" y="37353"/>
                </a:lnTo>
                <a:lnTo>
                  <a:pt x="36892" y="41094"/>
                </a:lnTo>
                <a:lnTo>
                  <a:pt x="41740" y="44541"/>
                </a:lnTo>
                <a:lnTo>
                  <a:pt x="45924" y="48744"/>
                </a:lnTo>
                <a:lnTo>
                  <a:pt x="49666" y="53451"/>
                </a:lnTo>
                <a:lnTo>
                  <a:pt x="53114" y="58494"/>
                </a:lnTo>
                <a:lnTo>
                  <a:pt x="57317" y="63760"/>
                </a:lnTo>
                <a:lnTo>
                  <a:pt x="62024" y="69177"/>
                </a:lnTo>
                <a:lnTo>
                  <a:pt x="67067" y="74693"/>
                </a:lnTo>
                <a:lnTo>
                  <a:pt x="77750" y="85902"/>
                </a:lnTo>
                <a:lnTo>
                  <a:pt x="134313" y="142878"/>
                </a:lnTo>
                <a:lnTo>
                  <a:pt x="140025" y="147639"/>
                </a:lnTo>
                <a:lnTo>
                  <a:pt x="145738" y="151766"/>
                </a:lnTo>
                <a:lnTo>
                  <a:pt x="151451" y="155470"/>
                </a:lnTo>
                <a:lnTo>
                  <a:pt x="157165" y="159844"/>
                </a:lnTo>
                <a:lnTo>
                  <a:pt x="162879" y="164665"/>
                </a:lnTo>
                <a:lnTo>
                  <a:pt x="168594" y="169784"/>
                </a:lnTo>
                <a:lnTo>
                  <a:pt x="175261" y="175102"/>
                </a:lnTo>
                <a:lnTo>
                  <a:pt x="182564" y="180552"/>
                </a:lnTo>
                <a:lnTo>
                  <a:pt x="190289" y="186090"/>
                </a:lnTo>
                <a:lnTo>
                  <a:pt x="196392" y="190735"/>
                </a:lnTo>
                <a:lnTo>
                  <a:pt x="201413" y="194784"/>
                </a:lnTo>
                <a:lnTo>
                  <a:pt x="209532" y="201823"/>
                </a:lnTo>
                <a:lnTo>
                  <a:pt x="216316" y="208126"/>
                </a:lnTo>
                <a:lnTo>
                  <a:pt x="230040" y="221581"/>
                </a:lnTo>
                <a:lnTo>
                  <a:pt x="238131" y="227068"/>
                </a:lnTo>
                <a:lnTo>
                  <a:pt x="245854" y="230459"/>
                </a:lnTo>
                <a:lnTo>
                  <a:pt x="255636" y="235141"/>
                </a:lnTo>
                <a:lnTo>
                  <a:pt x="263794" y="240397"/>
                </a:lnTo>
                <a:lnTo>
                  <a:pt x="267303" y="243132"/>
                </a:lnTo>
                <a:lnTo>
                  <a:pt x="273742" y="246171"/>
                </a:lnTo>
                <a:lnTo>
                  <a:pt x="282893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92"/>
          <p:cNvSpPr/>
          <p:nvPr/>
        </p:nvSpPr>
        <p:spPr>
          <a:xfrm>
            <a:off x="2601773" y="3831907"/>
            <a:ext cx="178575" cy="197169"/>
          </a:xfrm>
          <a:custGeom>
            <a:avLst/>
            <a:gdLst/>
            <a:ahLst/>
            <a:cxnLst/>
            <a:rect l="0" t="0" r="0" b="0"/>
            <a:pathLst>
              <a:path w="178575" h="197169">
                <a:moveTo>
                  <a:pt x="178574" y="0"/>
                </a:moveTo>
                <a:lnTo>
                  <a:pt x="170106" y="0"/>
                </a:lnTo>
                <a:lnTo>
                  <a:pt x="170033" y="4551"/>
                </a:lnTo>
                <a:lnTo>
                  <a:pt x="169070" y="6844"/>
                </a:lnTo>
                <a:lnTo>
                  <a:pt x="165460" y="11932"/>
                </a:lnTo>
                <a:lnTo>
                  <a:pt x="164116" y="14622"/>
                </a:lnTo>
                <a:lnTo>
                  <a:pt x="162623" y="20151"/>
                </a:lnTo>
                <a:lnTo>
                  <a:pt x="159420" y="25784"/>
                </a:lnTo>
                <a:lnTo>
                  <a:pt x="157232" y="28619"/>
                </a:lnTo>
                <a:lnTo>
                  <a:pt x="153869" y="32415"/>
                </a:lnTo>
                <a:lnTo>
                  <a:pt x="145051" y="41711"/>
                </a:lnTo>
                <a:lnTo>
                  <a:pt x="140985" y="47810"/>
                </a:lnTo>
                <a:lnTo>
                  <a:pt x="137322" y="54734"/>
                </a:lnTo>
                <a:lnTo>
                  <a:pt x="133928" y="62206"/>
                </a:lnTo>
                <a:lnTo>
                  <a:pt x="129760" y="69094"/>
                </a:lnTo>
                <a:lnTo>
                  <a:pt x="125076" y="75590"/>
                </a:lnTo>
                <a:lnTo>
                  <a:pt x="120049" y="81826"/>
                </a:lnTo>
                <a:lnTo>
                  <a:pt x="114792" y="87888"/>
                </a:lnTo>
                <a:lnTo>
                  <a:pt x="109383" y="93835"/>
                </a:lnTo>
                <a:lnTo>
                  <a:pt x="98292" y="105522"/>
                </a:lnTo>
                <a:lnTo>
                  <a:pt x="87013" y="117066"/>
                </a:lnTo>
                <a:lnTo>
                  <a:pt x="81339" y="123764"/>
                </a:lnTo>
                <a:lnTo>
                  <a:pt x="75650" y="131087"/>
                </a:lnTo>
                <a:lnTo>
                  <a:pt x="69953" y="138826"/>
                </a:lnTo>
                <a:lnTo>
                  <a:pt x="64250" y="144938"/>
                </a:lnTo>
                <a:lnTo>
                  <a:pt x="58543" y="149966"/>
                </a:lnTo>
                <a:lnTo>
                  <a:pt x="52833" y="154270"/>
                </a:lnTo>
                <a:lnTo>
                  <a:pt x="48074" y="159044"/>
                </a:lnTo>
                <a:lnTo>
                  <a:pt x="43949" y="164132"/>
                </a:lnTo>
                <a:lnTo>
                  <a:pt x="40247" y="169429"/>
                </a:lnTo>
                <a:lnTo>
                  <a:pt x="36826" y="173913"/>
                </a:lnTo>
                <a:lnTo>
                  <a:pt x="33593" y="177854"/>
                </a:lnTo>
                <a:lnTo>
                  <a:pt x="30485" y="181434"/>
                </a:lnTo>
                <a:lnTo>
                  <a:pt x="26508" y="183821"/>
                </a:lnTo>
                <a:lnTo>
                  <a:pt x="21952" y="185412"/>
                </a:lnTo>
                <a:lnTo>
                  <a:pt x="17009" y="186474"/>
                </a:lnTo>
                <a:lnTo>
                  <a:pt x="13714" y="188133"/>
                </a:lnTo>
                <a:lnTo>
                  <a:pt x="11517" y="190192"/>
                </a:lnTo>
                <a:lnTo>
                  <a:pt x="10053" y="192517"/>
                </a:lnTo>
                <a:lnTo>
                  <a:pt x="8124" y="194067"/>
                </a:lnTo>
                <a:lnTo>
                  <a:pt x="5886" y="195101"/>
                </a:lnTo>
                <a:lnTo>
                  <a:pt x="0" y="196759"/>
                </a:lnTo>
                <a:lnTo>
                  <a:pt x="470" y="196895"/>
                </a:lnTo>
                <a:lnTo>
                  <a:pt x="1735" y="196986"/>
                </a:lnTo>
                <a:lnTo>
                  <a:pt x="7124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93"/>
          <p:cNvSpPr/>
          <p:nvPr/>
        </p:nvSpPr>
        <p:spPr>
          <a:xfrm>
            <a:off x="2986087" y="3917632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146970" y="0"/>
                </a:lnTo>
                <a:lnTo>
                  <a:pt x="155130" y="953"/>
                </a:lnTo>
                <a:lnTo>
                  <a:pt x="163427" y="2540"/>
                </a:lnTo>
                <a:lnTo>
                  <a:pt x="171817" y="4551"/>
                </a:lnTo>
                <a:lnTo>
                  <a:pt x="179314" y="5891"/>
                </a:lnTo>
                <a:lnTo>
                  <a:pt x="186218" y="6785"/>
                </a:lnTo>
                <a:lnTo>
                  <a:pt x="192725" y="7381"/>
                </a:lnTo>
                <a:lnTo>
                  <a:pt x="198968" y="7778"/>
                </a:lnTo>
                <a:lnTo>
                  <a:pt x="210986" y="8219"/>
                </a:lnTo>
                <a:lnTo>
                  <a:pt x="227378" y="8503"/>
                </a:lnTo>
                <a:lnTo>
                  <a:pt x="24003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94"/>
          <p:cNvSpPr/>
          <p:nvPr/>
        </p:nvSpPr>
        <p:spPr>
          <a:xfrm>
            <a:off x="3089246" y="3815954"/>
            <a:ext cx="68292" cy="255984"/>
          </a:xfrm>
          <a:custGeom>
            <a:avLst/>
            <a:gdLst/>
            <a:ahLst/>
            <a:cxnLst/>
            <a:rect l="0" t="0" r="0" b="0"/>
            <a:pathLst>
              <a:path w="68292" h="255984">
                <a:moveTo>
                  <a:pt x="16856" y="7381"/>
                </a:moveTo>
                <a:lnTo>
                  <a:pt x="12305" y="2830"/>
                </a:lnTo>
                <a:lnTo>
                  <a:pt x="10012" y="1489"/>
                </a:lnTo>
                <a:lnTo>
                  <a:pt x="7531" y="595"/>
                </a:lnTo>
                <a:lnTo>
                  <a:pt x="4924" y="0"/>
                </a:lnTo>
                <a:lnTo>
                  <a:pt x="4139" y="555"/>
                </a:lnTo>
                <a:lnTo>
                  <a:pt x="4568" y="1878"/>
                </a:lnTo>
                <a:lnTo>
                  <a:pt x="5806" y="3712"/>
                </a:lnTo>
                <a:lnTo>
                  <a:pt x="5680" y="4935"/>
                </a:lnTo>
                <a:lnTo>
                  <a:pt x="4643" y="5750"/>
                </a:lnTo>
                <a:lnTo>
                  <a:pt x="2999" y="6294"/>
                </a:lnTo>
                <a:lnTo>
                  <a:pt x="1903" y="7608"/>
                </a:lnTo>
                <a:lnTo>
                  <a:pt x="1172" y="9438"/>
                </a:lnTo>
                <a:lnTo>
                  <a:pt x="144" y="16563"/>
                </a:lnTo>
                <a:lnTo>
                  <a:pt x="0" y="19217"/>
                </a:lnTo>
                <a:lnTo>
                  <a:pt x="856" y="21939"/>
                </a:lnTo>
                <a:lnTo>
                  <a:pt x="2379" y="24706"/>
                </a:lnTo>
                <a:lnTo>
                  <a:pt x="4347" y="27504"/>
                </a:lnTo>
                <a:lnTo>
                  <a:pt x="5659" y="31273"/>
                </a:lnTo>
                <a:lnTo>
                  <a:pt x="6534" y="35692"/>
                </a:lnTo>
                <a:lnTo>
                  <a:pt x="7117" y="40542"/>
                </a:lnTo>
                <a:lnTo>
                  <a:pt x="8458" y="45681"/>
                </a:lnTo>
                <a:lnTo>
                  <a:pt x="10305" y="51012"/>
                </a:lnTo>
                <a:lnTo>
                  <a:pt x="12489" y="56470"/>
                </a:lnTo>
                <a:lnTo>
                  <a:pt x="13945" y="62967"/>
                </a:lnTo>
                <a:lnTo>
                  <a:pt x="14915" y="70156"/>
                </a:lnTo>
                <a:lnTo>
                  <a:pt x="15562" y="77806"/>
                </a:lnTo>
                <a:lnTo>
                  <a:pt x="16946" y="84811"/>
                </a:lnTo>
                <a:lnTo>
                  <a:pt x="18821" y="91386"/>
                </a:lnTo>
                <a:lnTo>
                  <a:pt x="21023" y="97674"/>
                </a:lnTo>
                <a:lnTo>
                  <a:pt x="22492" y="104724"/>
                </a:lnTo>
                <a:lnTo>
                  <a:pt x="23471" y="112281"/>
                </a:lnTo>
                <a:lnTo>
                  <a:pt x="24124" y="120177"/>
                </a:lnTo>
                <a:lnTo>
                  <a:pt x="24558" y="127346"/>
                </a:lnTo>
                <a:lnTo>
                  <a:pt x="25042" y="140391"/>
                </a:lnTo>
                <a:lnTo>
                  <a:pt x="26123" y="147489"/>
                </a:lnTo>
                <a:lnTo>
                  <a:pt x="27797" y="155079"/>
                </a:lnTo>
                <a:lnTo>
                  <a:pt x="29865" y="162996"/>
                </a:lnTo>
                <a:lnTo>
                  <a:pt x="31244" y="170179"/>
                </a:lnTo>
                <a:lnTo>
                  <a:pt x="32163" y="176873"/>
                </a:lnTo>
                <a:lnTo>
                  <a:pt x="32775" y="183241"/>
                </a:lnTo>
                <a:lnTo>
                  <a:pt x="34136" y="189391"/>
                </a:lnTo>
                <a:lnTo>
                  <a:pt x="35996" y="195396"/>
                </a:lnTo>
                <a:lnTo>
                  <a:pt x="38189" y="201304"/>
                </a:lnTo>
                <a:lnTo>
                  <a:pt x="40603" y="207148"/>
                </a:lnTo>
                <a:lnTo>
                  <a:pt x="43165" y="212949"/>
                </a:lnTo>
                <a:lnTo>
                  <a:pt x="48551" y="224474"/>
                </a:lnTo>
                <a:lnTo>
                  <a:pt x="58060" y="244014"/>
                </a:lnTo>
                <a:lnTo>
                  <a:pt x="59565" y="246099"/>
                </a:lnTo>
                <a:lnTo>
                  <a:pt x="61521" y="248441"/>
                </a:lnTo>
                <a:lnTo>
                  <a:pt x="68291" y="2559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95"/>
          <p:cNvSpPr/>
          <p:nvPr/>
        </p:nvSpPr>
        <p:spPr>
          <a:xfrm>
            <a:off x="3268979" y="3806203"/>
            <a:ext cx="308611" cy="197123"/>
          </a:xfrm>
          <a:custGeom>
            <a:avLst/>
            <a:gdLst/>
            <a:ahLst/>
            <a:cxnLst/>
            <a:rect l="0" t="0" r="0" b="0"/>
            <a:pathLst>
              <a:path w="308611" h="197123">
                <a:moveTo>
                  <a:pt x="0" y="77139"/>
                </a:moveTo>
                <a:lnTo>
                  <a:pt x="0" y="72588"/>
                </a:lnTo>
                <a:lnTo>
                  <a:pt x="953" y="70295"/>
                </a:lnTo>
                <a:lnTo>
                  <a:pt x="4551" y="65207"/>
                </a:lnTo>
                <a:lnTo>
                  <a:pt x="8731" y="60071"/>
                </a:lnTo>
                <a:lnTo>
                  <a:pt x="12771" y="55901"/>
                </a:lnTo>
                <a:lnTo>
                  <a:pt x="15182" y="52503"/>
                </a:lnTo>
                <a:lnTo>
                  <a:pt x="17741" y="48333"/>
                </a:lnTo>
                <a:lnTo>
                  <a:pt x="20400" y="43647"/>
                </a:lnTo>
                <a:lnTo>
                  <a:pt x="24078" y="39571"/>
                </a:lnTo>
                <a:lnTo>
                  <a:pt x="28434" y="35902"/>
                </a:lnTo>
                <a:lnTo>
                  <a:pt x="33244" y="32502"/>
                </a:lnTo>
                <a:lnTo>
                  <a:pt x="38355" y="29284"/>
                </a:lnTo>
                <a:lnTo>
                  <a:pt x="43668" y="26185"/>
                </a:lnTo>
                <a:lnTo>
                  <a:pt x="49115" y="23167"/>
                </a:lnTo>
                <a:lnTo>
                  <a:pt x="57707" y="17274"/>
                </a:lnTo>
                <a:lnTo>
                  <a:pt x="65653" y="11480"/>
                </a:lnTo>
                <a:lnTo>
                  <a:pt x="70439" y="8602"/>
                </a:lnTo>
                <a:lnTo>
                  <a:pt x="75534" y="5730"/>
                </a:lnTo>
                <a:lnTo>
                  <a:pt x="80836" y="3815"/>
                </a:lnTo>
                <a:lnTo>
                  <a:pt x="86276" y="2539"/>
                </a:lnTo>
                <a:lnTo>
                  <a:pt x="91808" y="1688"/>
                </a:lnTo>
                <a:lnTo>
                  <a:pt x="100494" y="743"/>
                </a:lnTo>
                <a:lnTo>
                  <a:pt x="108482" y="323"/>
                </a:lnTo>
                <a:lnTo>
                  <a:pt x="123689" y="86"/>
                </a:lnTo>
                <a:lnTo>
                  <a:pt x="147005" y="0"/>
                </a:lnTo>
                <a:lnTo>
                  <a:pt x="150391" y="948"/>
                </a:lnTo>
                <a:lnTo>
                  <a:pt x="156693" y="4541"/>
                </a:lnTo>
                <a:lnTo>
                  <a:pt x="158755" y="6833"/>
                </a:lnTo>
                <a:lnTo>
                  <a:pt x="160129" y="9314"/>
                </a:lnTo>
                <a:lnTo>
                  <a:pt x="161656" y="14609"/>
                </a:lnTo>
                <a:lnTo>
                  <a:pt x="162335" y="20138"/>
                </a:lnTo>
                <a:lnTo>
                  <a:pt x="162637" y="25770"/>
                </a:lnTo>
                <a:lnTo>
                  <a:pt x="162717" y="28606"/>
                </a:lnTo>
                <a:lnTo>
                  <a:pt x="161818" y="32401"/>
                </a:lnTo>
                <a:lnTo>
                  <a:pt x="160267" y="36836"/>
                </a:lnTo>
                <a:lnTo>
                  <a:pt x="158280" y="41698"/>
                </a:lnTo>
                <a:lnTo>
                  <a:pt x="156002" y="46844"/>
                </a:lnTo>
                <a:lnTo>
                  <a:pt x="150932" y="57642"/>
                </a:lnTo>
                <a:lnTo>
                  <a:pt x="134258" y="91471"/>
                </a:lnTo>
                <a:lnTo>
                  <a:pt x="130463" y="96219"/>
                </a:lnTo>
                <a:lnTo>
                  <a:pt x="126028" y="100336"/>
                </a:lnTo>
                <a:lnTo>
                  <a:pt x="121166" y="104034"/>
                </a:lnTo>
                <a:lnTo>
                  <a:pt x="116973" y="108404"/>
                </a:lnTo>
                <a:lnTo>
                  <a:pt x="113225" y="113222"/>
                </a:lnTo>
                <a:lnTo>
                  <a:pt x="109773" y="118340"/>
                </a:lnTo>
                <a:lnTo>
                  <a:pt x="106520" y="122704"/>
                </a:lnTo>
                <a:lnTo>
                  <a:pt x="103398" y="126565"/>
                </a:lnTo>
                <a:lnTo>
                  <a:pt x="100365" y="130092"/>
                </a:lnTo>
                <a:lnTo>
                  <a:pt x="97390" y="134349"/>
                </a:lnTo>
                <a:lnTo>
                  <a:pt x="94454" y="139091"/>
                </a:lnTo>
                <a:lnTo>
                  <a:pt x="91545" y="144158"/>
                </a:lnTo>
                <a:lnTo>
                  <a:pt x="88652" y="148488"/>
                </a:lnTo>
                <a:lnTo>
                  <a:pt x="85772" y="152328"/>
                </a:lnTo>
                <a:lnTo>
                  <a:pt x="82899" y="155840"/>
                </a:lnTo>
                <a:lnTo>
                  <a:pt x="80031" y="159134"/>
                </a:lnTo>
                <a:lnTo>
                  <a:pt x="77167" y="162282"/>
                </a:lnTo>
                <a:lnTo>
                  <a:pt x="70276" y="169628"/>
                </a:lnTo>
                <a:lnTo>
                  <a:pt x="69711" y="171184"/>
                </a:lnTo>
                <a:lnTo>
                  <a:pt x="69083" y="175452"/>
                </a:lnTo>
                <a:lnTo>
                  <a:pt x="68804" y="180524"/>
                </a:lnTo>
                <a:lnTo>
                  <a:pt x="68729" y="183210"/>
                </a:lnTo>
                <a:lnTo>
                  <a:pt x="69632" y="185000"/>
                </a:lnTo>
                <a:lnTo>
                  <a:pt x="71187" y="186194"/>
                </a:lnTo>
                <a:lnTo>
                  <a:pt x="73176" y="186990"/>
                </a:lnTo>
                <a:lnTo>
                  <a:pt x="80525" y="188110"/>
                </a:lnTo>
                <a:lnTo>
                  <a:pt x="83211" y="189220"/>
                </a:lnTo>
                <a:lnTo>
                  <a:pt x="91542" y="194380"/>
                </a:lnTo>
                <a:lnTo>
                  <a:pt x="97201" y="195921"/>
                </a:lnTo>
                <a:lnTo>
                  <a:pt x="105741" y="196789"/>
                </a:lnTo>
                <a:lnTo>
                  <a:pt x="114304" y="197046"/>
                </a:lnTo>
                <a:lnTo>
                  <a:pt x="127425" y="197122"/>
                </a:lnTo>
                <a:lnTo>
                  <a:pt x="132575" y="196180"/>
                </a:lnTo>
                <a:lnTo>
                  <a:pt x="137914" y="194600"/>
                </a:lnTo>
                <a:lnTo>
                  <a:pt x="143377" y="192594"/>
                </a:lnTo>
                <a:lnTo>
                  <a:pt x="151988" y="190365"/>
                </a:lnTo>
                <a:lnTo>
                  <a:pt x="160896" y="189374"/>
                </a:lnTo>
                <a:lnTo>
                  <a:pt x="167272" y="189110"/>
                </a:lnTo>
                <a:lnTo>
                  <a:pt x="187357" y="188738"/>
                </a:lnTo>
                <a:lnTo>
                  <a:pt x="193485" y="188686"/>
                </a:lnTo>
                <a:lnTo>
                  <a:pt x="199475" y="187698"/>
                </a:lnTo>
                <a:lnTo>
                  <a:pt x="205374" y="186088"/>
                </a:lnTo>
                <a:lnTo>
                  <a:pt x="211211" y="184062"/>
                </a:lnTo>
                <a:lnTo>
                  <a:pt x="217008" y="182711"/>
                </a:lnTo>
                <a:lnTo>
                  <a:pt x="222777" y="181810"/>
                </a:lnTo>
                <a:lnTo>
                  <a:pt x="228528" y="181210"/>
                </a:lnTo>
                <a:lnTo>
                  <a:pt x="234267" y="180810"/>
                </a:lnTo>
                <a:lnTo>
                  <a:pt x="239998" y="180543"/>
                </a:lnTo>
                <a:lnTo>
                  <a:pt x="245724" y="180365"/>
                </a:lnTo>
                <a:lnTo>
                  <a:pt x="252399" y="179294"/>
                </a:lnTo>
                <a:lnTo>
                  <a:pt x="259706" y="177627"/>
                </a:lnTo>
                <a:lnTo>
                  <a:pt x="267435" y="175564"/>
                </a:lnTo>
                <a:lnTo>
                  <a:pt x="273540" y="174188"/>
                </a:lnTo>
                <a:lnTo>
                  <a:pt x="282864" y="172659"/>
                </a:lnTo>
                <a:lnTo>
                  <a:pt x="287636" y="172252"/>
                </a:lnTo>
                <a:lnTo>
                  <a:pt x="292723" y="171980"/>
                </a:lnTo>
                <a:lnTo>
                  <a:pt x="308610" y="171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96"/>
          <p:cNvSpPr/>
          <p:nvPr/>
        </p:nvSpPr>
        <p:spPr>
          <a:xfrm>
            <a:off x="3697604" y="3677602"/>
            <a:ext cx="102872" cy="385764"/>
          </a:xfrm>
          <a:custGeom>
            <a:avLst/>
            <a:gdLst/>
            <a:ahLst/>
            <a:cxnLst/>
            <a:rect l="0" t="0" r="0" b="0"/>
            <a:pathLst>
              <a:path w="102872" h="38576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779" y="15181"/>
                </a:lnTo>
                <a:lnTo>
                  <a:pt x="8220" y="20400"/>
                </a:lnTo>
                <a:lnTo>
                  <a:pt x="9290" y="23125"/>
                </a:lnTo>
                <a:lnTo>
                  <a:pt x="10956" y="25894"/>
                </a:lnTo>
                <a:lnTo>
                  <a:pt x="13019" y="28693"/>
                </a:lnTo>
                <a:lnTo>
                  <a:pt x="15312" y="36882"/>
                </a:lnTo>
                <a:lnTo>
                  <a:pt x="17283" y="46872"/>
                </a:lnTo>
                <a:lnTo>
                  <a:pt x="19142" y="52203"/>
                </a:lnTo>
                <a:lnTo>
                  <a:pt x="21334" y="57662"/>
                </a:lnTo>
                <a:lnTo>
                  <a:pt x="23748" y="63206"/>
                </a:lnTo>
                <a:lnTo>
                  <a:pt x="28970" y="74447"/>
                </a:lnTo>
                <a:lnTo>
                  <a:pt x="31926" y="85793"/>
                </a:lnTo>
                <a:lnTo>
                  <a:pt x="32714" y="91485"/>
                </a:lnTo>
                <a:lnTo>
                  <a:pt x="33240" y="98138"/>
                </a:lnTo>
                <a:lnTo>
                  <a:pt x="33590" y="105430"/>
                </a:lnTo>
                <a:lnTo>
                  <a:pt x="33824" y="113149"/>
                </a:lnTo>
                <a:lnTo>
                  <a:pt x="34932" y="121153"/>
                </a:lnTo>
                <a:lnTo>
                  <a:pt x="36623" y="129346"/>
                </a:lnTo>
                <a:lnTo>
                  <a:pt x="38703" y="137666"/>
                </a:lnTo>
                <a:lnTo>
                  <a:pt x="40090" y="146070"/>
                </a:lnTo>
                <a:lnTo>
                  <a:pt x="41014" y="154530"/>
                </a:lnTo>
                <a:lnTo>
                  <a:pt x="41631" y="163027"/>
                </a:lnTo>
                <a:lnTo>
                  <a:pt x="42994" y="171550"/>
                </a:lnTo>
                <a:lnTo>
                  <a:pt x="44855" y="180089"/>
                </a:lnTo>
                <a:lnTo>
                  <a:pt x="47049" y="188639"/>
                </a:lnTo>
                <a:lnTo>
                  <a:pt x="49463" y="197197"/>
                </a:lnTo>
                <a:lnTo>
                  <a:pt x="54686" y="214326"/>
                </a:lnTo>
                <a:lnTo>
                  <a:pt x="56461" y="222894"/>
                </a:lnTo>
                <a:lnTo>
                  <a:pt x="57643" y="231464"/>
                </a:lnTo>
                <a:lnTo>
                  <a:pt x="58431" y="240034"/>
                </a:lnTo>
                <a:lnTo>
                  <a:pt x="58957" y="248605"/>
                </a:lnTo>
                <a:lnTo>
                  <a:pt x="59541" y="265749"/>
                </a:lnTo>
                <a:lnTo>
                  <a:pt x="60649" y="273368"/>
                </a:lnTo>
                <a:lnTo>
                  <a:pt x="62340" y="280353"/>
                </a:lnTo>
                <a:lnTo>
                  <a:pt x="71899" y="309802"/>
                </a:lnTo>
                <a:lnTo>
                  <a:pt x="73650" y="317025"/>
                </a:lnTo>
                <a:lnTo>
                  <a:pt x="74818" y="323745"/>
                </a:lnTo>
                <a:lnTo>
                  <a:pt x="75596" y="330130"/>
                </a:lnTo>
                <a:lnTo>
                  <a:pt x="77068" y="335339"/>
                </a:lnTo>
                <a:lnTo>
                  <a:pt x="79001" y="339765"/>
                </a:lnTo>
                <a:lnTo>
                  <a:pt x="81242" y="343667"/>
                </a:lnTo>
                <a:lnTo>
                  <a:pt x="86273" y="353084"/>
                </a:lnTo>
                <a:lnTo>
                  <a:pt x="88948" y="358262"/>
                </a:lnTo>
                <a:lnTo>
                  <a:pt x="91920" y="366555"/>
                </a:lnTo>
                <a:lnTo>
                  <a:pt x="92713" y="370100"/>
                </a:lnTo>
                <a:lnTo>
                  <a:pt x="94194" y="373416"/>
                </a:lnTo>
                <a:lnTo>
                  <a:pt x="96133" y="376579"/>
                </a:lnTo>
                <a:lnTo>
                  <a:pt x="102871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97"/>
          <p:cNvSpPr/>
          <p:nvPr/>
        </p:nvSpPr>
        <p:spPr>
          <a:xfrm>
            <a:off x="5437856" y="3857628"/>
            <a:ext cx="34256" cy="34253"/>
          </a:xfrm>
          <a:custGeom>
            <a:avLst/>
            <a:gdLst/>
            <a:ahLst/>
            <a:cxnLst/>
            <a:rect l="0" t="0" r="0" b="0"/>
            <a:pathLst>
              <a:path w="34256" h="34253">
                <a:moveTo>
                  <a:pt x="8539" y="17142"/>
                </a:moveTo>
                <a:lnTo>
                  <a:pt x="34253" y="17142"/>
                </a:lnTo>
                <a:lnTo>
                  <a:pt x="34255" y="21692"/>
                </a:lnTo>
                <a:lnTo>
                  <a:pt x="33303" y="23033"/>
                </a:lnTo>
                <a:lnTo>
                  <a:pt x="31716" y="23927"/>
                </a:lnTo>
                <a:lnTo>
                  <a:pt x="26875" y="25361"/>
                </a:lnTo>
                <a:lnTo>
                  <a:pt x="25526" y="25479"/>
                </a:lnTo>
                <a:lnTo>
                  <a:pt x="23673" y="25557"/>
                </a:lnTo>
                <a:lnTo>
                  <a:pt x="19075" y="25644"/>
                </a:lnTo>
                <a:lnTo>
                  <a:pt x="10114" y="25705"/>
                </a:lnTo>
                <a:lnTo>
                  <a:pt x="8636" y="24755"/>
                </a:lnTo>
                <a:lnTo>
                  <a:pt x="6699" y="23170"/>
                </a:lnTo>
                <a:lnTo>
                  <a:pt x="360" y="17495"/>
                </a:lnTo>
                <a:lnTo>
                  <a:pt x="229" y="16424"/>
                </a:lnTo>
                <a:lnTo>
                  <a:pt x="141" y="14758"/>
                </a:lnTo>
                <a:lnTo>
                  <a:pt x="0" y="9792"/>
                </a:lnTo>
                <a:lnTo>
                  <a:pt x="942" y="8432"/>
                </a:lnTo>
                <a:lnTo>
                  <a:pt x="2522" y="6572"/>
                </a:lnTo>
                <a:lnTo>
                  <a:pt x="7350" y="1296"/>
                </a:lnTo>
                <a:lnTo>
                  <a:pt x="8699" y="862"/>
                </a:lnTo>
                <a:lnTo>
                  <a:pt x="10550" y="574"/>
                </a:lnTo>
                <a:lnTo>
                  <a:pt x="15816" y="110"/>
                </a:lnTo>
                <a:lnTo>
                  <a:pt x="19075" y="47"/>
                </a:lnTo>
                <a:lnTo>
                  <a:pt x="29848" y="0"/>
                </a:lnTo>
                <a:lnTo>
                  <a:pt x="31317" y="951"/>
                </a:lnTo>
                <a:lnTo>
                  <a:pt x="32297" y="2538"/>
                </a:lnTo>
                <a:lnTo>
                  <a:pt x="33869" y="7378"/>
                </a:lnTo>
                <a:lnTo>
                  <a:pt x="33998" y="8727"/>
                </a:lnTo>
                <a:lnTo>
                  <a:pt x="34084" y="10580"/>
                </a:lnTo>
                <a:lnTo>
                  <a:pt x="34180" y="15178"/>
                </a:lnTo>
                <a:lnTo>
                  <a:pt x="34246" y="24139"/>
                </a:lnTo>
                <a:lnTo>
                  <a:pt x="33297" y="25616"/>
                </a:lnTo>
                <a:lnTo>
                  <a:pt x="31712" y="27554"/>
                </a:lnTo>
                <a:lnTo>
                  <a:pt x="29702" y="29798"/>
                </a:lnTo>
                <a:lnTo>
                  <a:pt x="27410" y="31294"/>
                </a:lnTo>
                <a:lnTo>
                  <a:pt x="24929" y="32292"/>
                </a:lnTo>
                <a:lnTo>
                  <a:pt x="18655" y="33892"/>
                </a:lnTo>
                <a:lnTo>
                  <a:pt x="17188" y="34024"/>
                </a:lnTo>
                <a:lnTo>
                  <a:pt x="15258" y="34111"/>
                </a:lnTo>
                <a:lnTo>
                  <a:pt x="9866" y="34252"/>
                </a:lnTo>
                <a:lnTo>
                  <a:pt x="9423" y="33311"/>
                </a:lnTo>
                <a:lnTo>
                  <a:pt x="9129" y="31731"/>
                </a:lnTo>
                <a:lnTo>
                  <a:pt x="8655" y="26903"/>
                </a:lnTo>
                <a:lnTo>
                  <a:pt x="7664" y="25554"/>
                </a:lnTo>
                <a:lnTo>
                  <a:pt x="6051" y="23702"/>
                </a:lnTo>
                <a:lnTo>
                  <a:pt x="322" y="17526"/>
                </a:lnTo>
                <a:lnTo>
                  <a:pt x="203" y="16445"/>
                </a:lnTo>
                <a:lnTo>
                  <a:pt x="124" y="14772"/>
                </a:lnTo>
                <a:lnTo>
                  <a:pt x="72" y="12705"/>
                </a:lnTo>
                <a:lnTo>
                  <a:pt x="989" y="11326"/>
                </a:lnTo>
                <a:lnTo>
                  <a:pt x="2553" y="10407"/>
                </a:lnTo>
                <a:lnTo>
                  <a:pt x="8539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98"/>
          <p:cNvSpPr/>
          <p:nvPr/>
        </p:nvSpPr>
        <p:spPr>
          <a:xfrm>
            <a:off x="5454967" y="3026092"/>
            <a:ext cx="874396" cy="848679"/>
          </a:xfrm>
          <a:custGeom>
            <a:avLst/>
            <a:gdLst/>
            <a:ahLst/>
            <a:cxnLst/>
            <a:rect l="0" t="0" r="0" b="0"/>
            <a:pathLst>
              <a:path w="874396" h="848679">
                <a:moveTo>
                  <a:pt x="0" y="848678"/>
                </a:moveTo>
                <a:lnTo>
                  <a:pt x="7381" y="848678"/>
                </a:lnTo>
                <a:lnTo>
                  <a:pt x="7778" y="847725"/>
                </a:lnTo>
                <a:lnTo>
                  <a:pt x="8219" y="844127"/>
                </a:lnTo>
                <a:lnTo>
                  <a:pt x="9290" y="842786"/>
                </a:lnTo>
                <a:lnTo>
                  <a:pt x="10956" y="841892"/>
                </a:lnTo>
                <a:lnTo>
                  <a:pt x="16783" y="840210"/>
                </a:lnTo>
                <a:lnTo>
                  <a:pt x="17114" y="832733"/>
                </a:lnTo>
                <a:lnTo>
                  <a:pt x="18076" y="832333"/>
                </a:lnTo>
                <a:lnTo>
                  <a:pt x="24523" y="831638"/>
                </a:lnTo>
                <a:lnTo>
                  <a:pt x="34177" y="823066"/>
                </a:lnTo>
                <a:lnTo>
                  <a:pt x="42757" y="814493"/>
                </a:lnTo>
                <a:lnTo>
                  <a:pt x="42831" y="809868"/>
                </a:lnTo>
                <a:lnTo>
                  <a:pt x="43795" y="808517"/>
                </a:lnTo>
                <a:lnTo>
                  <a:pt x="45389" y="807617"/>
                </a:lnTo>
                <a:lnTo>
                  <a:pt x="51081" y="805920"/>
                </a:lnTo>
                <a:lnTo>
                  <a:pt x="58785" y="798443"/>
                </a:lnTo>
                <a:lnTo>
                  <a:pt x="59465" y="795236"/>
                </a:lnTo>
                <a:lnTo>
                  <a:pt x="59976" y="789054"/>
                </a:lnTo>
                <a:lnTo>
                  <a:pt x="75856" y="772824"/>
                </a:lnTo>
                <a:lnTo>
                  <a:pt x="77241" y="772391"/>
                </a:lnTo>
                <a:lnTo>
                  <a:pt x="81319" y="771910"/>
                </a:lnTo>
                <a:lnTo>
                  <a:pt x="82788" y="770829"/>
                </a:lnTo>
                <a:lnTo>
                  <a:pt x="83767" y="769156"/>
                </a:lnTo>
                <a:lnTo>
                  <a:pt x="84855" y="764757"/>
                </a:lnTo>
                <a:lnTo>
                  <a:pt x="85339" y="759627"/>
                </a:lnTo>
                <a:lnTo>
                  <a:pt x="86420" y="757878"/>
                </a:lnTo>
                <a:lnTo>
                  <a:pt x="88093" y="756712"/>
                </a:lnTo>
                <a:lnTo>
                  <a:pt x="90161" y="755935"/>
                </a:lnTo>
                <a:lnTo>
                  <a:pt x="91540" y="754464"/>
                </a:lnTo>
                <a:lnTo>
                  <a:pt x="92459" y="752531"/>
                </a:lnTo>
                <a:lnTo>
                  <a:pt x="93072" y="750290"/>
                </a:lnTo>
                <a:lnTo>
                  <a:pt x="94433" y="748796"/>
                </a:lnTo>
                <a:lnTo>
                  <a:pt x="96293" y="747800"/>
                </a:lnTo>
                <a:lnTo>
                  <a:pt x="101571" y="746201"/>
                </a:lnTo>
                <a:lnTo>
                  <a:pt x="102004" y="745118"/>
                </a:lnTo>
                <a:lnTo>
                  <a:pt x="102486" y="741373"/>
                </a:lnTo>
                <a:lnTo>
                  <a:pt x="103566" y="739042"/>
                </a:lnTo>
                <a:lnTo>
                  <a:pt x="110217" y="730218"/>
                </a:lnTo>
                <a:lnTo>
                  <a:pt x="132752" y="707354"/>
                </a:lnTo>
                <a:lnTo>
                  <a:pt x="134221" y="704932"/>
                </a:lnTo>
                <a:lnTo>
                  <a:pt x="135854" y="699701"/>
                </a:lnTo>
                <a:lnTo>
                  <a:pt x="137242" y="697925"/>
                </a:lnTo>
                <a:lnTo>
                  <a:pt x="139119" y="696741"/>
                </a:lnTo>
                <a:lnTo>
                  <a:pt x="141324" y="695951"/>
                </a:lnTo>
                <a:lnTo>
                  <a:pt x="142794" y="694473"/>
                </a:lnTo>
                <a:lnTo>
                  <a:pt x="143773" y="692534"/>
                </a:lnTo>
                <a:lnTo>
                  <a:pt x="144426" y="690290"/>
                </a:lnTo>
                <a:lnTo>
                  <a:pt x="145814" y="688793"/>
                </a:lnTo>
                <a:lnTo>
                  <a:pt x="147692" y="687796"/>
                </a:lnTo>
                <a:lnTo>
                  <a:pt x="149896" y="687130"/>
                </a:lnTo>
                <a:lnTo>
                  <a:pt x="151366" y="685734"/>
                </a:lnTo>
                <a:lnTo>
                  <a:pt x="152346" y="683851"/>
                </a:lnTo>
                <a:lnTo>
                  <a:pt x="152999" y="681644"/>
                </a:lnTo>
                <a:lnTo>
                  <a:pt x="156264" y="676650"/>
                </a:lnTo>
                <a:lnTo>
                  <a:pt x="158469" y="673985"/>
                </a:lnTo>
                <a:lnTo>
                  <a:pt x="160891" y="672209"/>
                </a:lnTo>
                <a:lnTo>
                  <a:pt x="166122" y="670235"/>
                </a:lnTo>
                <a:lnTo>
                  <a:pt x="167898" y="668756"/>
                </a:lnTo>
                <a:lnTo>
                  <a:pt x="169082" y="666817"/>
                </a:lnTo>
                <a:lnTo>
                  <a:pt x="169871" y="664573"/>
                </a:lnTo>
                <a:lnTo>
                  <a:pt x="173289" y="659538"/>
                </a:lnTo>
                <a:lnTo>
                  <a:pt x="178693" y="653096"/>
                </a:lnTo>
                <a:lnTo>
                  <a:pt x="179431" y="649675"/>
                </a:lnTo>
                <a:lnTo>
                  <a:pt x="179628" y="647429"/>
                </a:lnTo>
                <a:lnTo>
                  <a:pt x="180712" y="644980"/>
                </a:lnTo>
                <a:lnTo>
                  <a:pt x="187369" y="635951"/>
                </a:lnTo>
                <a:lnTo>
                  <a:pt x="204163" y="618806"/>
                </a:lnTo>
                <a:lnTo>
                  <a:pt x="205642" y="618278"/>
                </a:lnTo>
                <a:lnTo>
                  <a:pt x="209824" y="617690"/>
                </a:lnTo>
                <a:lnTo>
                  <a:pt x="211320" y="616581"/>
                </a:lnTo>
                <a:lnTo>
                  <a:pt x="212318" y="614889"/>
                </a:lnTo>
                <a:lnTo>
                  <a:pt x="213426" y="610469"/>
                </a:lnTo>
                <a:lnTo>
                  <a:pt x="213919" y="605330"/>
                </a:lnTo>
                <a:lnTo>
                  <a:pt x="215002" y="603578"/>
                </a:lnTo>
                <a:lnTo>
                  <a:pt x="216677" y="602410"/>
                </a:lnTo>
                <a:lnTo>
                  <a:pt x="218747" y="601632"/>
                </a:lnTo>
                <a:lnTo>
                  <a:pt x="229903" y="592831"/>
                </a:lnTo>
                <a:lnTo>
                  <a:pt x="255188" y="567772"/>
                </a:lnTo>
                <a:lnTo>
                  <a:pt x="264169" y="558791"/>
                </a:lnTo>
                <a:lnTo>
                  <a:pt x="264695" y="557312"/>
                </a:lnTo>
                <a:lnTo>
                  <a:pt x="265280" y="553130"/>
                </a:lnTo>
                <a:lnTo>
                  <a:pt x="266388" y="551633"/>
                </a:lnTo>
                <a:lnTo>
                  <a:pt x="268080" y="550635"/>
                </a:lnTo>
                <a:lnTo>
                  <a:pt x="270160" y="549970"/>
                </a:lnTo>
                <a:lnTo>
                  <a:pt x="271547" y="548575"/>
                </a:lnTo>
                <a:lnTo>
                  <a:pt x="272471" y="546691"/>
                </a:lnTo>
                <a:lnTo>
                  <a:pt x="273088" y="544484"/>
                </a:lnTo>
                <a:lnTo>
                  <a:pt x="274451" y="543011"/>
                </a:lnTo>
                <a:lnTo>
                  <a:pt x="276313" y="542030"/>
                </a:lnTo>
                <a:lnTo>
                  <a:pt x="281593" y="540455"/>
                </a:lnTo>
                <a:lnTo>
                  <a:pt x="298051" y="525846"/>
                </a:lnTo>
                <a:lnTo>
                  <a:pt x="303283" y="524222"/>
                </a:lnTo>
                <a:lnTo>
                  <a:pt x="305058" y="522836"/>
                </a:lnTo>
                <a:lnTo>
                  <a:pt x="306242" y="520960"/>
                </a:lnTo>
                <a:lnTo>
                  <a:pt x="308142" y="515656"/>
                </a:lnTo>
                <a:lnTo>
                  <a:pt x="331390" y="490619"/>
                </a:lnTo>
                <a:lnTo>
                  <a:pt x="333022" y="485388"/>
                </a:lnTo>
                <a:lnTo>
                  <a:pt x="334410" y="483612"/>
                </a:lnTo>
                <a:lnTo>
                  <a:pt x="336288" y="482428"/>
                </a:lnTo>
                <a:lnTo>
                  <a:pt x="338492" y="481639"/>
                </a:lnTo>
                <a:lnTo>
                  <a:pt x="343481" y="478222"/>
                </a:lnTo>
                <a:lnTo>
                  <a:pt x="349894" y="472818"/>
                </a:lnTo>
                <a:lnTo>
                  <a:pt x="350420" y="471422"/>
                </a:lnTo>
                <a:lnTo>
                  <a:pt x="351005" y="467331"/>
                </a:lnTo>
                <a:lnTo>
                  <a:pt x="352113" y="465859"/>
                </a:lnTo>
                <a:lnTo>
                  <a:pt x="353805" y="464878"/>
                </a:lnTo>
                <a:lnTo>
                  <a:pt x="355885" y="464224"/>
                </a:lnTo>
                <a:lnTo>
                  <a:pt x="357272" y="462835"/>
                </a:lnTo>
                <a:lnTo>
                  <a:pt x="358196" y="460957"/>
                </a:lnTo>
                <a:lnTo>
                  <a:pt x="358813" y="458752"/>
                </a:lnTo>
                <a:lnTo>
                  <a:pt x="362038" y="453762"/>
                </a:lnTo>
                <a:lnTo>
                  <a:pt x="364231" y="451098"/>
                </a:lnTo>
                <a:lnTo>
                  <a:pt x="366645" y="449322"/>
                </a:lnTo>
                <a:lnTo>
                  <a:pt x="371868" y="447349"/>
                </a:lnTo>
                <a:lnTo>
                  <a:pt x="373643" y="445870"/>
                </a:lnTo>
                <a:lnTo>
                  <a:pt x="374825" y="443932"/>
                </a:lnTo>
                <a:lnTo>
                  <a:pt x="376723" y="438528"/>
                </a:lnTo>
                <a:lnTo>
                  <a:pt x="384530" y="429934"/>
                </a:lnTo>
                <a:lnTo>
                  <a:pt x="385215" y="426667"/>
                </a:lnTo>
                <a:lnTo>
                  <a:pt x="385397" y="424462"/>
                </a:lnTo>
                <a:lnTo>
                  <a:pt x="386471" y="422992"/>
                </a:lnTo>
                <a:lnTo>
                  <a:pt x="388140" y="422012"/>
                </a:lnTo>
                <a:lnTo>
                  <a:pt x="392534" y="420923"/>
                </a:lnTo>
                <a:lnTo>
                  <a:pt x="397662" y="420440"/>
                </a:lnTo>
                <a:lnTo>
                  <a:pt x="399411" y="419358"/>
                </a:lnTo>
                <a:lnTo>
                  <a:pt x="400577" y="417685"/>
                </a:lnTo>
                <a:lnTo>
                  <a:pt x="402447" y="412706"/>
                </a:lnTo>
                <a:lnTo>
                  <a:pt x="410248" y="404207"/>
                </a:lnTo>
                <a:lnTo>
                  <a:pt x="411611" y="403774"/>
                </a:lnTo>
                <a:lnTo>
                  <a:pt x="418753" y="403021"/>
                </a:lnTo>
                <a:lnTo>
                  <a:pt x="418234" y="402031"/>
                </a:lnTo>
                <a:lnTo>
                  <a:pt x="415117" y="398391"/>
                </a:lnTo>
                <a:lnTo>
                  <a:pt x="414857" y="396086"/>
                </a:lnTo>
                <a:lnTo>
                  <a:pt x="415637" y="393598"/>
                </a:lnTo>
                <a:lnTo>
                  <a:pt x="419180" y="387310"/>
                </a:lnTo>
                <a:lnTo>
                  <a:pt x="420423" y="386795"/>
                </a:lnTo>
                <a:lnTo>
                  <a:pt x="424345" y="386221"/>
                </a:lnTo>
                <a:lnTo>
                  <a:pt x="425772" y="385116"/>
                </a:lnTo>
                <a:lnTo>
                  <a:pt x="426723" y="383427"/>
                </a:lnTo>
                <a:lnTo>
                  <a:pt x="427357" y="381348"/>
                </a:lnTo>
                <a:lnTo>
                  <a:pt x="428732" y="379962"/>
                </a:lnTo>
                <a:lnTo>
                  <a:pt x="430602" y="379038"/>
                </a:lnTo>
                <a:lnTo>
                  <a:pt x="435895" y="377555"/>
                </a:lnTo>
                <a:lnTo>
                  <a:pt x="436329" y="376481"/>
                </a:lnTo>
                <a:lnTo>
                  <a:pt x="436811" y="372747"/>
                </a:lnTo>
                <a:lnTo>
                  <a:pt x="437893" y="371371"/>
                </a:lnTo>
                <a:lnTo>
                  <a:pt x="439566" y="370453"/>
                </a:lnTo>
                <a:lnTo>
                  <a:pt x="441635" y="369841"/>
                </a:lnTo>
                <a:lnTo>
                  <a:pt x="443012" y="368481"/>
                </a:lnTo>
                <a:lnTo>
                  <a:pt x="443932" y="366621"/>
                </a:lnTo>
                <a:lnTo>
                  <a:pt x="444544" y="364429"/>
                </a:lnTo>
                <a:lnTo>
                  <a:pt x="445906" y="362968"/>
                </a:lnTo>
                <a:lnTo>
                  <a:pt x="447766" y="361994"/>
                </a:lnTo>
                <a:lnTo>
                  <a:pt x="449958" y="361344"/>
                </a:lnTo>
                <a:lnTo>
                  <a:pt x="454934" y="358082"/>
                </a:lnTo>
                <a:lnTo>
                  <a:pt x="461338" y="352778"/>
                </a:lnTo>
                <a:lnTo>
                  <a:pt x="461864" y="351390"/>
                </a:lnTo>
                <a:lnTo>
                  <a:pt x="462448" y="347309"/>
                </a:lnTo>
                <a:lnTo>
                  <a:pt x="463556" y="345839"/>
                </a:lnTo>
                <a:lnTo>
                  <a:pt x="465247" y="344859"/>
                </a:lnTo>
                <a:lnTo>
                  <a:pt x="467327" y="344206"/>
                </a:lnTo>
                <a:lnTo>
                  <a:pt x="468714" y="342819"/>
                </a:lnTo>
                <a:lnTo>
                  <a:pt x="469638" y="340941"/>
                </a:lnTo>
                <a:lnTo>
                  <a:pt x="470255" y="338736"/>
                </a:lnTo>
                <a:lnTo>
                  <a:pt x="473480" y="333747"/>
                </a:lnTo>
                <a:lnTo>
                  <a:pt x="475673" y="331083"/>
                </a:lnTo>
                <a:lnTo>
                  <a:pt x="478088" y="329307"/>
                </a:lnTo>
                <a:lnTo>
                  <a:pt x="487056" y="326223"/>
                </a:lnTo>
                <a:lnTo>
                  <a:pt x="492716" y="321343"/>
                </a:lnTo>
                <a:lnTo>
                  <a:pt x="494213" y="319004"/>
                </a:lnTo>
                <a:lnTo>
                  <a:pt x="495875" y="313864"/>
                </a:lnTo>
                <a:lnTo>
                  <a:pt x="497271" y="312113"/>
                </a:lnTo>
                <a:lnTo>
                  <a:pt x="499154" y="310945"/>
                </a:lnTo>
                <a:lnTo>
                  <a:pt x="501362" y="310167"/>
                </a:lnTo>
                <a:lnTo>
                  <a:pt x="506355" y="306762"/>
                </a:lnTo>
                <a:lnTo>
                  <a:pt x="518433" y="295880"/>
                </a:lnTo>
                <a:lnTo>
                  <a:pt x="520882" y="294408"/>
                </a:lnTo>
                <a:lnTo>
                  <a:pt x="526143" y="292774"/>
                </a:lnTo>
                <a:lnTo>
                  <a:pt x="527927" y="291385"/>
                </a:lnTo>
                <a:lnTo>
                  <a:pt x="529116" y="289507"/>
                </a:lnTo>
                <a:lnTo>
                  <a:pt x="531025" y="284199"/>
                </a:lnTo>
                <a:lnTo>
                  <a:pt x="535907" y="278729"/>
                </a:lnTo>
                <a:lnTo>
                  <a:pt x="538246" y="277259"/>
                </a:lnTo>
                <a:lnTo>
                  <a:pt x="546089" y="274239"/>
                </a:lnTo>
                <a:lnTo>
                  <a:pt x="555560" y="267054"/>
                </a:lnTo>
                <a:lnTo>
                  <a:pt x="564448" y="258481"/>
                </a:lnTo>
                <a:lnTo>
                  <a:pt x="564894" y="257094"/>
                </a:lnTo>
                <a:lnTo>
                  <a:pt x="565389" y="253011"/>
                </a:lnTo>
                <a:lnTo>
                  <a:pt x="566473" y="251542"/>
                </a:lnTo>
                <a:lnTo>
                  <a:pt x="568149" y="250562"/>
                </a:lnTo>
                <a:lnTo>
                  <a:pt x="570219" y="249909"/>
                </a:lnTo>
                <a:lnTo>
                  <a:pt x="575058" y="246643"/>
                </a:lnTo>
                <a:lnTo>
                  <a:pt x="595660" y="227294"/>
                </a:lnTo>
                <a:lnTo>
                  <a:pt x="598084" y="225824"/>
                </a:lnTo>
                <a:lnTo>
                  <a:pt x="603317" y="224191"/>
                </a:lnTo>
                <a:lnTo>
                  <a:pt x="605094" y="222803"/>
                </a:lnTo>
                <a:lnTo>
                  <a:pt x="606279" y="220926"/>
                </a:lnTo>
                <a:lnTo>
                  <a:pt x="608180" y="215619"/>
                </a:lnTo>
                <a:lnTo>
                  <a:pt x="613060" y="210149"/>
                </a:lnTo>
                <a:lnTo>
                  <a:pt x="614447" y="207727"/>
                </a:lnTo>
                <a:lnTo>
                  <a:pt x="615987" y="202496"/>
                </a:lnTo>
                <a:lnTo>
                  <a:pt x="617351" y="200720"/>
                </a:lnTo>
                <a:lnTo>
                  <a:pt x="619213" y="199536"/>
                </a:lnTo>
                <a:lnTo>
                  <a:pt x="621406" y="198746"/>
                </a:lnTo>
                <a:lnTo>
                  <a:pt x="622868" y="197268"/>
                </a:lnTo>
                <a:lnTo>
                  <a:pt x="623843" y="195329"/>
                </a:lnTo>
                <a:lnTo>
                  <a:pt x="624493" y="193085"/>
                </a:lnTo>
                <a:lnTo>
                  <a:pt x="625878" y="191588"/>
                </a:lnTo>
                <a:lnTo>
                  <a:pt x="627755" y="190590"/>
                </a:lnTo>
                <a:lnTo>
                  <a:pt x="632380" y="189482"/>
                </a:lnTo>
                <a:lnTo>
                  <a:pt x="637610" y="188989"/>
                </a:lnTo>
                <a:lnTo>
                  <a:pt x="639386" y="187906"/>
                </a:lnTo>
                <a:lnTo>
                  <a:pt x="640570" y="186230"/>
                </a:lnTo>
                <a:lnTo>
                  <a:pt x="641359" y="184161"/>
                </a:lnTo>
                <a:lnTo>
                  <a:pt x="647021" y="176698"/>
                </a:lnTo>
                <a:lnTo>
                  <a:pt x="649470" y="174949"/>
                </a:lnTo>
                <a:lnTo>
                  <a:pt x="654731" y="173005"/>
                </a:lnTo>
                <a:lnTo>
                  <a:pt x="656515" y="171534"/>
                </a:lnTo>
                <a:lnTo>
                  <a:pt x="657704" y="169601"/>
                </a:lnTo>
                <a:lnTo>
                  <a:pt x="659613" y="164206"/>
                </a:lnTo>
                <a:lnTo>
                  <a:pt x="664494" y="158720"/>
                </a:lnTo>
                <a:lnTo>
                  <a:pt x="666834" y="157248"/>
                </a:lnTo>
                <a:lnTo>
                  <a:pt x="671973" y="155613"/>
                </a:lnTo>
                <a:lnTo>
                  <a:pt x="673725" y="154225"/>
                </a:lnTo>
                <a:lnTo>
                  <a:pt x="674892" y="152347"/>
                </a:lnTo>
                <a:lnTo>
                  <a:pt x="675671" y="150142"/>
                </a:lnTo>
                <a:lnTo>
                  <a:pt x="677142" y="148672"/>
                </a:lnTo>
                <a:lnTo>
                  <a:pt x="679076" y="147692"/>
                </a:lnTo>
                <a:lnTo>
                  <a:pt x="681317" y="147039"/>
                </a:lnTo>
                <a:lnTo>
                  <a:pt x="686348" y="143773"/>
                </a:lnTo>
                <a:lnTo>
                  <a:pt x="689023" y="141569"/>
                </a:lnTo>
                <a:lnTo>
                  <a:pt x="691758" y="140099"/>
                </a:lnTo>
                <a:lnTo>
                  <a:pt x="697338" y="138466"/>
                </a:lnTo>
                <a:lnTo>
                  <a:pt x="699207" y="137078"/>
                </a:lnTo>
                <a:lnTo>
                  <a:pt x="700453" y="135201"/>
                </a:lnTo>
                <a:lnTo>
                  <a:pt x="701284" y="132996"/>
                </a:lnTo>
                <a:lnTo>
                  <a:pt x="707004" y="125343"/>
                </a:lnTo>
                <a:lnTo>
                  <a:pt x="709461" y="123567"/>
                </a:lnTo>
                <a:lnTo>
                  <a:pt x="714731" y="121594"/>
                </a:lnTo>
                <a:lnTo>
                  <a:pt x="716517" y="120115"/>
                </a:lnTo>
                <a:lnTo>
                  <a:pt x="717708" y="118177"/>
                </a:lnTo>
                <a:lnTo>
                  <a:pt x="718502" y="115932"/>
                </a:lnTo>
                <a:lnTo>
                  <a:pt x="719984" y="114436"/>
                </a:lnTo>
                <a:lnTo>
                  <a:pt x="721924" y="113438"/>
                </a:lnTo>
                <a:lnTo>
                  <a:pt x="724170" y="112773"/>
                </a:lnTo>
                <a:lnTo>
                  <a:pt x="729206" y="109494"/>
                </a:lnTo>
                <a:lnTo>
                  <a:pt x="741316" y="98707"/>
                </a:lnTo>
                <a:lnTo>
                  <a:pt x="743766" y="97237"/>
                </a:lnTo>
                <a:lnTo>
                  <a:pt x="749027" y="95604"/>
                </a:lnTo>
                <a:lnTo>
                  <a:pt x="750811" y="94216"/>
                </a:lnTo>
                <a:lnTo>
                  <a:pt x="752001" y="92338"/>
                </a:lnTo>
                <a:lnTo>
                  <a:pt x="752794" y="90134"/>
                </a:lnTo>
                <a:lnTo>
                  <a:pt x="754275" y="88664"/>
                </a:lnTo>
                <a:lnTo>
                  <a:pt x="756215" y="87684"/>
                </a:lnTo>
                <a:lnTo>
                  <a:pt x="758461" y="87031"/>
                </a:lnTo>
                <a:lnTo>
                  <a:pt x="763496" y="83766"/>
                </a:lnTo>
                <a:lnTo>
                  <a:pt x="775606" y="72989"/>
                </a:lnTo>
                <a:lnTo>
                  <a:pt x="778056" y="71519"/>
                </a:lnTo>
                <a:lnTo>
                  <a:pt x="783318" y="69886"/>
                </a:lnTo>
                <a:lnTo>
                  <a:pt x="785102" y="68498"/>
                </a:lnTo>
                <a:lnTo>
                  <a:pt x="786291" y="66621"/>
                </a:lnTo>
                <a:lnTo>
                  <a:pt x="787084" y="64416"/>
                </a:lnTo>
                <a:lnTo>
                  <a:pt x="788565" y="62947"/>
                </a:lnTo>
                <a:lnTo>
                  <a:pt x="790506" y="61967"/>
                </a:lnTo>
                <a:lnTo>
                  <a:pt x="792751" y="61314"/>
                </a:lnTo>
                <a:lnTo>
                  <a:pt x="797786" y="58048"/>
                </a:lnTo>
                <a:lnTo>
                  <a:pt x="800462" y="55844"/>
                </a:lnTo>
                <a:lnTo>
                  <a:pt x="803199" y="54374"/>
                </a:lnTo>
                <a:lnTo>
                  <a:pt x="808780" y="52741"/>
                </a:lnTo>
                <a:lnTo>
                  <a:pt x="810649" y="51353"/>
                </a:lnTo>
                <a:lnTo>
                  <a:pt x="811895" y="49476"/>
                </a:lnTo>
                <a:lnTo>
                  <a:pt x="812726" y="47271"/>
                </a:lnTo>
                <a:lnTo>
                  <a:pt x="814232" y="45802"/>
                </a:lnTo>
                <a:lnTo>
                  <a:pt x="816189" y="44822"/>
                </a:lnTo>
                <a:lnTo>
                  <a:pt x="818446" y="44169"/>
                </a:lnTo>
                <a:lnTo>
                  <a:pt x="823494" y="40903"/>
                </a:lnTo>
                <a:lnTo>
                  <a:pt x="826174" y="38699"/>
                </a:lnTo>
                <a:lnTo>
                  <a:pt x="827960" y="36277"/>
                </a:lnTo>
                <a:lnTo>
                  <a:pt x="829945" y="31046"/>
                </a:lnTo>
                <a:lnTo>
                  <a:pt x="831426" y="29270"/>
                </a:lnTo>
                <a:lnTo>
                  <a:pt x="833367" y="28086"/>
                </a:lnTo>
                <a:lnTo>
                  <a:pt x="835613" y="27296"/>
                </a:lnTo>
                <a:lnTo>
                  <a:pt x="840649" y="23879"/>
                </a:lnTo>
                <a:lnTo>
                  <a:pt x="852759" y="12988"/>
                </a:lnTo>
                <a:lnTo>
                  <a:pt x="855209" y="11516"/>
                </a:lnTo>
                <a:lnTo>
                  <a:pt x="860470" y="9881"/>
                </a:lnTo>
                <a:lnTo>
                  <a:pt x="862254" y="8492"/>
                </a:lnTo>
                <a:lnTo>
                  <a:pt x="863444" y="6614"/>
                </a:lnTo>
                <a:lnTo>
                  <a:pt x="865353" y="1307"/>
                </a:lnTo>
                <a:lnTo>
                  <a:pt x="866462" y="871"/>
                </a:lnTo>
                <a:lnTo>
                  <a:pt x="874389" y="1"/>
                </a:lnTo>
                <a:lnTo>
                  <a:pt x="8743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99"/>
          <p:cNvSpPr/>
          <p:nvPr/>
        </p:nvSpPr>
        <p:spPr>
          <a:xfrm>
            <a:off x="6260782" y="2966193"/>
            <a:ext cx="137150" cy="137053"/>
          </a:xfrm>
          <a:custGeom>
            <a:avLst/>
            <a:gdLst/>
            <a:ahLst/>
            <a:cxnLst/>
            <a:rect l="0" t="0" r="0" b="0"/>
            <a:pathLst>
              <a:path w="137150" h="137053">
                <a:moveTo>
                  <a:pt x="0" y="42754"/>
                </a:moveTo>
                <a:lnTo>
                  <a:pt x="20400" y="42754"/>
                </a:lnTo>
                <a:lnTo>
                  <a:pt x="23125" y="41802"/>
                </a:lnTo>
                <a:lnTo>
                  <a:pt x="25894" y="40214"/>
                </a:lnTo>
                <a:lnTo>
                  <a:pt x="28693" y="38203"/>
                </a:lnTo>
                <a:lnTo>
                  <a:pt x="31511" y="36863"/>
                </a:lnTo>
                <a:lnTo>
                  <a:pt x="34342" y="35969"/>
                </a:lnTo>
                <a:lnTo>
                  <a:pt x="37182" y="35373"/>
                </a:lnTo>
                <a:lnTo>
                  <a:pt x="40028" y="34976"/>
                </a:lnTo>
                <a:lnTo>
                  <a:pt x="42878" y="34711"/>
                </a:lnTo>
                <a:lnTo>
                  <a:pt x="45731" y="34534"/>
                </a:lnTo>
                <a:lnTo>
                  <a:pt x="49537" y="33464"/>
                </a:lnTo>
                <a:lnTo>
                  <a:pt x="53980" y="31799"/>
                </a:lnTo>
                <a:lnTo>
                  <a:pt x="58846" y="29735"/>
                </a:lnTo>
                <a:lnTo>
                  <a:pt x="63044" y="27407"/>
                </a:lnTo>
                <a:lnTo>
                  <a:pt x="66794" y="24903"/>
                </a:lnTo>
                <a:lnTo>
                  <a:pt x="70247" y="22281"/>
                </a:lnTo>
                <a:lnTo>
                  <a:pt x="73501" y="19580"/>
                </a:lnTo>
                <a:lnTo>
                  <a:pt x="76624" y="16828"/>
                </a:lnTo>
                <a:lnTo>
                  <a:pt x="79657" y="14040"/>
                </a:lnTo>
                <a:lnTo>
                  <a:pt x="83585" y="12181"/>
                </a:lnTo>
                <a:lnTo>
                  <a:pt x="88108" y="10942"/>
                </a:lnTo>
                <a:lnTo>
                  <a:pt x="93029" y="10116"/>
                </a:lnTo>
                <a:lnTo>
                  <a:pt x="97262" y="9565"/>
                </a:lnTo>
                <a:lnTo>
                  <a:pt x="101036" y="9198"/>
                </a:lnTo>
                <a:lnTo>
                  <a:pt x="104505" y="8954"/>
                </a:lnTo>
                <a:lnTo>
                  <a:pt x="108722" y="7838"/>
                </a:lnTo>
                <a:lnTo>
                  <a:pt x="113439" y="6142"/>
                </a:lnTo>
                <a:lnTo>
                  <a:pt x="125595" y="1126"/>
                </a:lnTo>
                <a:lnTo>
                  <a:pt x="129798" y="440"/>
                </a:lnTo>
                <a:lnTo>
                  <a:pt x="135706" y="0"/>
                </a:lnTo>
                <a:lnTo>
                  <a:pt x="136191" y="916"/>
                </a:lnTo>
                <a:lnTo>
                  <a:pt x="136729" y="4474"/>
                </a:lnTo>
                <a:lnTo>
                  <a:pt x="137075" y="8629"/>
                </a:lnTo>
                <a:lnTo>
                  <a:pt x="137149" y="15741"/>
                </a:lnTo>
                <a:lnTo>
                  <a:pt x="134615" y="19001"/>
                </a:lnTo>
                <a:lnTo>
                  <a:pt x="132606" y="21203"/>
                </a:lnTo>
                <a:lnTo>
                  <a:pt x="127833" y="26191"/>
                </a:lnTo>
                <a:lnTo>
                  <a:pt x="125227" y="28855"/>
                </a:lnTo>
                <a:lnTo>
                  <a:pt x="122538" y="32535"/>
                </a:lnTo>
                <a:lnTo>
                  <a:pt x="119792" y="36894"/>
                </a:lnTo>
                <a:lnTo>
                  <a:pt x="117008" y="41705"/>
                </a:lnTo>
                <a:lnTo>
                  <a:pt x="111377" y="52130"/>
                </a:lnTo>
                <a:lnTo>
                  <a:pt x="108541" y="57577"/>
                </a:lnTo>
                <a:lnTo>
                  <a:pt x="105698" y="62161"/>
                </a:lnTo>
                <a:lnTo>
                  <a:pt x="102851" y="66170"/>
                </a:lnTo>
                <a:lnTo>
                  <a:pt x="100000" y="69794"/>
                </a:lnTo>
                <a:lnTo>
                  <a:pt x="96194" y="74116"/>
                </a:lnTo>
                <a:lnTo>
                  <a:pt x="91752" y="78902"/>
                </a:lnTo>
                <a:lnTo>
                  <a:pt x="75485" y="95720"/>
                </a:lnTo>
                <a:lnTo>
                  <a:pt x="73184" y="99020"/>
                </a:lnTo>
                <a:lnTo>
                  <a:pt x="71649" y="102172"/>
                </a:lnTo>
                <a:lnTo>
                  <a:pt x="70626" y="105226"/>
                </a:lnTo>
                <a:lnTo>
                  <a:pt x="68992" y="109167"/>
                </a:lnTo>
                <a:lnTo>
                  <a:pt x="66949" y="113700"/>
                </a:lnTo>
                <a:lnTo>
                  <a:pt x="64635" y="118626"/>
                </a:lnTo>
                <a:lnTo>
                  <a:pt x="62140" y="121910"/>
                </a:lnTo>
                <a:lnTo>
                  <a:pt x="59525" y="124100"/>
                </a:lnTo>
                <a:lnTo>
                  <a:pt x="56828" y="125560"/>
                </a:lnTo>
                <a:lnTo>
                  <a:pt x="55030" y="127485"/>
                </a:lnTo>
                <a:lnTo>
                  <a:pt x="53832" y="129722"/>
                </a:lnTo>
                <a:lnTo>
                  <a:pt x="53033" y="132165"/>
                </a:lnTo>
                <a:lnTo>
                  <a:pt x="51548" y="133794"/>
                </a:lnTo>
                <a:lnTo>
                  <a:pt x="49605" y="134880"/>
                </a:lnTo>
                <a:lnTo>
                  <a:pt x="44195" y="136623"/>
                </a:lnTo>
                <a:lnTo>
                  <a:pt x="40915" y="136861"/>
                </a:lnTo>
                <a:lnTo>
                  <a:pt x="34290" y="1370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200"/>
          <p:cNvSpPr/>
          <p:nvPr/>
        </p:nvSpPr>
        <p:spPr>
          <a:xfrm>
            <a:off x="4743450" y="3188970"/>
            <a:ext cx="720091" cy="694373"/>
          </a:xfrm>
          <a:custGeom>
            <a:avLst/>
            <a:gdLst/>
            <a:ahLst/>
            <a:cxnLst/>
            <a:rect l="0" t="0" r="0" b="0"/>
            <a:pathLst>
              <a:path w="720091" h="694373">
                <a:moveTo>
                  <a:pt x="720090" y="694372"/>
                </a:moveTo>
                <a:lnTo>
                  <a:pt x="711870" y="694372"/>
                </a:lnTo>
                <a:lnTo>
                  <a:pt x="711622" y="689821"/>
                </a:lnTo>
                <a:lnTo>
                  <a:pt x="710634" y="688480"/>
                </a:lnTo>
                <a:lnTo>
                  <a:pt x="709024" y="687587"/>
                </a:lnTo>
                <a:lnTo>
                  <a:pt x="704145" y="686153"/>
                </a:lnTo>
                <a:lnTo>
                  <a:pt x="695669" y="678450"/>
                </a:lnTo>
                <a:lnTo>
                  <a:pt x="692408" y="677771"/>
                </a:lnTo>
                <a:lnTo>
                  <a:pt x="690205" y="677589"/>
                </a:lnTo>
                <a:lnTo>
                  <a:pt x="688737" y="676516"/>
                </a:lnTo>
                <a:lnTo>
                  <a:pt x="687758" y="674848"/>
                </a:lnTo>
                <a:lnTo>
                  <a:pt x="687105" y="672784"/>
                </a:lnTo>
                <a:lnTo>
                  <a:pt x="685717" y="671407"/>
                </a:lnTo>
                <a:lnTo>
                  <a:pt x="683840" y="670490"/>
                </a:lnTo>
                <a:lnTo>
                  <a:pt x="681636" y="669878"/>
                </a:lnTo>
                <a:lnTo>
                  <a:pt x="680166" y="668518"/>
                </a:lnTo>
                <a:lnTo>
                  <a:pt x="679186" y="666658"/>
                </a:lnTo>
                <a:lnTo>
                  <a:pt x="678534" y="664466"/>
                </a:lnTo>
                <a:lnTo>
                  <a:pt x="675268" y="659491"/>
                </a:lnTo>
                <a:lnTo>
                  <a:pt x="673063" y="656830"/>
                </a:lnTo>
                <a:lnTo>
                  <a:pt x="670641" y="655057"/>
                </a:lnTo>
                <a:lnTo>
                  <a:pt x="665410" y="653086"/>
                </a:lnTo>
                <a:lnTo>
                  <a:pt x="663634" y="651608"/>
                </a:lnTo>
                <a:lnTo>
                  <a:pt x="662450" y="649670"/>
                </a:lnTo>
                <a:lnTo>
                  <a:pt x="661661" y="647426"/>
                </a:lnTo>
                <a:lnTo>
                  <a:pt x="658244" y="642392"/>
                </a:lnTo>
                <a:lnTo>
                  <a:pt x="644523" y="627454"/>
                </a:lnTo>
                <a:lnTo>
                  <a:pt x="643994" y="625947"/>
                </a:lnTo>
                <a:lnTo>
                  <a:pt x="643407" y="621734"/>
                </a:lnTo>
                <a:lnTo>
                  <a:pt x="642298" y="619277"/>
                </a:lnTo>
                <a:lnTo>
                  <a:pt x="638526" y="614006"/>
                </a:lnTo>
                <a:lnTo>
                  <a:pt x="636186" y="612220"/>
                </a:lnTo>
                <a:lnTo>
                  <a:pt x="633674" y="611029"/>
                </a:lnTo>
                <a:lnTo>
                  <a:pt x="631047" y="610235"/>
                </a:lnTo>
                <a:lnTo>
                  <a:pt x="625587" y="606813"/>
                </a:lnTo>
                <a:lnTo>
                  <a:pt x="622798" y="604567"/>
                </a:lnTo>
                <a:lnTo>
                  <a:pt x="620939" y="602117"/>
                </a:lnTo>
                <a:lnTo>
                  <a:pt x="619699" y="599531"/>
                </a:lnTo>
                <a:lnTo>
                  <a:pt x="618872" y="596855"/>
                </a:lnTo>
                <a:lnTo>
                  <a:pt x="617369" y="595071"/>
                </a:lnTo>
                <a:lnTo>
                  <a:pt x="615414" y="593881"/>
                </a:lnTo>
                <a:lnTo>
                  <a:pt x="613158" y="593088"/>
                </a:lnTo>
                <a:lnTo>
                  <a:pt x="608112" y="589667"/>
                </a:lnTo>
                <a:lnTo>
                  <a:pt x="605433" y="587421"/>
                </a:lnTo>
                <a:lnTo>
                  <a:pt x="603647" y="584972"/>
                </a:lnTo>
                <a:lnTo>
                  <a:pt x="601662" y="579710"/>
                </a:lnTo>
                <a:lnTo>
                  <a:pt x="600181" y="577926"/>
                </a:lnTo>
                <a:lnTo>
                  <a:pt x="598240" y="576736"/>
                </a:lnTo>
                <a:lnTo>
                  <a:pt x="595995" y="575943"/>
                </a:lnTo>
                <a:lnTo>
                  <a:pt x="594497" y="574462"/>
                </a:lnTo>
                <a:lnTo>
                  <a:pt x="593499" y="572522"/>
                </a:lnTo>
                <a:lnTo>
                  <a:pt x="592833" y="570276"/>
                </a:lnTo>
                <a:lnTo>
                  <a:pt x="589553" y="565241"/>
                </a:lnTo>
                <a:lnTo>
                  <a:pt x="587345" y="562564"/>
                </a:lnTo>
                <a:lnTo>
                  <a:pt x="584922" y="560780"/>
                </a:lnTo>
                <a:lnTo>
                  <a:pt x="576958" y="557317"/>
                </a:lnTo>
                <a:lnTo>
                  <a:pt x="568566" y="551634"/>
                </a:lnTo>
                <a:lnTo>
                  <a:pt x="562893" y="549971"/>
                </a:lnTo>
                <a:lnTo>
                  <a:pt x="561000" y="548574"/>
                </a:lnTo>
                <a:lnTo>
                  <a:pt x="559737" y="546691"/>
                </a:lnTo>
                <a:lnTo>
                  <a:pt x="558895" y="544483"/>
                </a:lnTo>
                <a:lnTo>
                  <a:pt x="557381" y="543011"/>
                </a:lnTo>
                <a:lnTo>
                  <a:pt x="555421" y="542030"/>
                </a:lnTo>
                <a:lnTo>
                  <a:pt x="553160" y="541376"/>
                </a:lnTo>
                <a:lnTo>
                  <a:pt x="551653" y="539987"/>
                </a:lnTo>
                <a:lnTo>
                  <a:pt x="550649" y="538109"/>
                </a:lnTo>
                <a:lnTo>
                  <a:pt x="549979" y="535904"/>
                </a:lnTo>
                <a:lnTo>
                  <a:pt x="546695" y="530914"/>
                </a:lnTo>
                <a:lnTo>
                  <a:pt x="544486" y="528250"/>
                </a:lnTo>
                <a:lnTo>
                  <a:pt x="542061" y="526474"/>
                </a:lnTo>
                <a:lnTo>
                  <a:pt x="536826" y="524501"/>
                </a:lnTo>
                <a:lnTo>
                  <a:pt x="535048" y="523022"/>
                </a:lnTo>
                <a:lnTo>
                  <a:pt x="533864" y="521084"/>
                </a:lnTo>
                <a:lnTo>
                  <a:pt x="533074" y="518839"/>
                </a:lnTo>
                <a:lnTo>
                  <a:pt x="531595" y="517343"/>
                </a:lnTo>
                <a:lnTo>
                  <a:pt x="529656" y="516345"/>
                </a:lnTo>
                <a:lnTo>
                  <a:pt x="527412" y="515680"/>
                </a:lnTo>
                <a:lnTo>
                  <a:pt x="522377" y="512401"/>
                </a:lnTo>
                <a:lnTo>
                  <a:pt x="501620" y="493041"/>
                </a:lnTo>
                <a:lnTo>
                  <a:pt x="499196" y="491571"/>
                </a:lnTo>
                <a:lnTo>
                  <a:pt x="493962" y="489938"/>
                </a:lnTo>
                <a:lnTo>
                  <a:pt x="492186" y="488550"/>
                </a:lnTo>
                <a:lnTo>
                  <a:pt x="491001" y="486673"/>
                </a:lnTo>
                <a:lnTo>
                  <a:pt x="490211" y="484468"/>
                </a:lnTo>
                <a:lnTo>
                  <a:pt x="488732" y="482999"/>
                </a:lnTo>
                <a:lnTo>
                  <a:pt x="486794" y="482019"/>
                </a:lnTo>
                <a:lnTo>
                  <a:pt x="484549" y="481366"/>
                </a:lnTo>
                <a:lnTo>
                  <a:pt x="483053" y="479978"/>
                </a:lnTo>
                <a:lnTo>
                  <a:pt x="482055" y="478100"/>
                </a:lnTo>
                <a:lnTo>
                  <a:pt x="480454" y="472793"/>
                </a:lnTo>
                <a:lnTo>
                  <a:pt x="475625" y="467323"/>
                </a:lnTo>
                <a:lnTo>
                  <a:pt x="473294" y="465854"/>
                </a:lnTo>
                <a:lnTo>
                  <a:pt x="468162" y="464221"/>
                </a:lnTo>
                <a:lnTo>
                  <a:pt x="466413" y="462833"/>
                </a:lnTo>
                <a:lnTo>
                  <a:pt x="465247" y="460955"/>
                </a:lnTo>
                <a:lnTo>
                  <a:pt x="464470" y="458751"/>
                </a:lnTo>
                <a:lnTo>
                  <a:pt x="462999" y="457281"/>
                </a:lnTo>
                <a:lnTo>
                  <a:pt x="461066" y="456302"/>
                </a:lnTo>
                <a:lnTo>
                  <a:pt x="458825" y="455648"/>
                </a:lnTo>
                <a:lnTo>
                  <a:pt x="457330" y="454261"/>
                </a:lnTo>
                <a:lnTo>
                  <a:pt x="456334" y="452382"/>
                </a:lnTo>
                <a:lnTo>
                  <a:pt x="455671" y="450178"/>
                </a:lnTo>
                <a:lnTo>
                  <a:pt x="452392" y="445189"/>
                </a:lnTo>
                <a:lnTo>
                  <a:pt x="441606" y="433114"/>
                </a:lnTo>
                <a:lnTo>
                  <a:pt x="439184" y="431618"/>
                </a:lnTo>
                <a:lnTo>
                  <a:pt x="433952" y="429955"/>
                </a:lnTo>
                <a:lnTo>
                  <a:pt x="432177" y="428559"/>
                </a:lnTo>
                <a:lnTo>
                  <a:pt x="430993" y="426676"/>
                </a:lnTo>
                <a:lnTo>
                  <a:pt x="430203" y="424468"/>
                </a:lnTo>
                <a:lnTo>
                  <a:pt x="426786" y="419475"/>
                </a:lnTo>
                <a:lnTo>
                  <a:pt x="415895" y="407397"/>
                </a:lnTo>
                <a:lnTo>
                  <a:pt x="413471" y="405900"/>
                </a:lnTo>
                <a:lnTo>
                  <a:pt x="408237" y="404237"/>
                </a:lnTo>
                <a:lnTo>
                  <a:pt x="406461" y="402841"/>
                </a:lnTo>
                <a:lnTo>
                  <a:pt x="405276" y="400958"/>
                </a:lnTo>
                <a:lnTo>
                  <a:pt x="404486" y="398750"/>
                </a:lnTo>
                <a:lnTo>
                  <a:pt x="401069" y="393757"/>
                </a:lnTo>
                <a:lnTo>
                  <a:pt x="390178" y="381679"/>
                </a:lnTo>
                <a:lnTo>
                  <a:pt x="388706" y="379230"/>
                </a:lnTo>
                <a:lnTo>
                  <a:pt x="387070" y="373969"/>
                </a:lnTo>
                <a:lnTo>
                  <a:pt x="385682" y="372185"/>
                </a:lnTo>
                <a:lnTo>
                  <a:pt x="383804" y="370996"/>
                </a:lnTo>
                <a:lnTo>
                  <a:pt x="381599" y="370203"/>
                </a:lnTo>
                <a:lnTo>
                  <a:pt x="376609" y="366782"/>
                </a:lnTo>
                <a:lnTo>
                  <a:pt x="373945" y="364536"/>
                </a:lnTo>
                <a:lnTo>
                  <a:pt x="372169" y="362086"/>
                </a:lnTo>
                <a:lnTo>
                  <a:pt x="370196" y="356825"/>
                </a:lnTo>
                <a:lnTo>
                  <a:pt x="368717" y="355040"/>
                </a:lnTo>
                <a:lnTo>
                  <a:pt x="366779" y="353851"/>
                </a:lnTo>
                <a:lnTo>
                  <a:pt x="364534" y="353058"/>
                </a:lnTo>
                <a:lnTo>
                  <a:pt x="359500" y="349637"/>
                </a:lnTo>
                <a:lnTo>
                  <a:pt x="356824" y="347391"/>
                </a:lnTo>
                <a:lnTo>
                  <a:pt x="355040" y="344941"/>
                </a:lnTo>
                <a:lnTo>
                  <a:pt x="353058" y="339680"/>
                </a:lnTo>
                <a:lnTo>
                  <a:pt x="351576" y="337896"/>
                </a:lnTo>
                <a:lnTo>
                  <a:pt x="349637" y="336706"/>
                </a:lnTo>
                <a:lnTo>
                  <a:pt x="347391" y="335913"/>
                </a:lnTo>
                <a:lnTo>
                  <a:pt x="345894" y="334432"/>
                </a:lnTo>
                <a:lnTo>
                  <a:pt x="344896" y="332492"/>
                </a:lnTo>
                <a:lnTo>
                  <a:pt x="344230" y="330246"/>
                </a:lnTo>
                <a:lnTo>
                  <a:pt x="342834" y="328749"/>
                </a:lnTo>
                <a:lnTo>
                  <a:pt x="340951" y="327751"/>
                </a:lnTo>
                <a:lnTo>
                  <a:pt x="338743" y="327086"/>
                </a:lnTo>
                <a:lnTo>
                  <a:pt x="337271" y="325689"/>
                </a:lnTo>
                <a:lnTo>
                  <a:pt x="336289" y="323806"/>
                </a:lnTo>
                <a:lnTo>
                  <a:pt x="335636" y="321598"/>
                </a:lnTo>
                <a:lnTo>
                  <a:pt x="334247" y="320126"/>
                </a:lnTo>
                <a:lnTo>
                  <a:pt x="332369" y="319145"/>
                </a:lnTo>
                <a:lnTo>
                  <a:pt x="330164" y="318491"/>
                </a:lnTo>
                <a:lnTo>
                  <a:pt x="328694" y="317102"/>
                </a:lnTo>
                <a:lnTo>
                  <a:pt x="327714" y="315224"/>
                </a:lnTo>
                <a:lnTo>
                  <a:pt x="327061" y="313019"/>
                </a:lnTo>
                <a:lnTo>
                  <a:pt x="325673" y="311549"/>
                </a:lnTo>
                <a:lnTo>
                  <a:pt x="323796" y="310569"/>
                </a:lnTo>
                <a:lnTo>
                  <a:pt x="318489" y="308997"/>
                </a:lnTo>
                <a:lnTo>
                  <a:pt x="301616" y="293019"/>
                </a:lnTo>
                <a:lnTo>
                  <a:pt x="300137" y="292501"/>
                </a:lnTo>
                <a:lnTo>
                  <a:pt x="295954" y="291925"/>
                </a:lnTo>
                <a:lnTo>
                  <a:pt x="294458" y="290819"/>
                </a:lnTo>
                <a:lnTo>
                  <a:pt x="293460" y="289130"/>
                </a:lnTo>
                <a:lnTo>
                  <a:pt x="292794" y="287050"/>
                </a:lnTo>
                <a:lnTo>
                  <a:pt x="289516" y="282200"/>
                </a:lnTo>
                <a:lnTo>
                  <a:pt x="275626" y="267075"/>
                </a:lnTo>
                <a:lnTo>
                  <a:pt x="274238" y="266633"/>
                </a:lnTo>
                <a:lnTo>
                  <a:pt x="270155" y="266141"/>
                </a:lnTo>
                <a:lnTo>
                  <a:pt x="268686" y="265057"/>
                </a:lnTo>
                <a:lnTo>
                  <a:pt x="267706" y="263382"/>
                </a:lnTo>
                <a:lnTo>
                  <a:pt x="266134" y="258401"/>
                </a:lnTo>
                <a:lnTo>
                  <a:pt x="261311" y="252987"/>
                </a:lnTo>
                <a:lnTo>
                  <a:pt x="258979" y="251525"/>
                </a:lnTo>
                <a:lnTo>
                  <a:pt x="253850" y="249901"/>
                </a:lnTo>
                <a:lnTo>
                  <a:pt x="252100" y="248516"/>
                </a:lnTo>
                <a:lnTo>
                  <a:pt x="250935" y="246640"/>
                </a:lnTo>
                <a:lnTo>
                  <a:pt x="250157" y="244437"/>
                </a:lnTo>
                <a:lnTo>
                  <a:pt x="248686" y="242967"/>
                </a:lnTo>
                <a:lnTo>
                  <a:pt x="246753" y="241988"/>
                </a:lnTo>
                <a:lnTo>
                  <a:pt x="244512" y="241335"/>
                </a:lnTo>
                <a:lnTo>
                  <a:pt x="239482" y="238070"/>
                </a:lnTo>
                <a:lnTo>
                  <a:pt x="218728" y="218721"/>
                </a:lnTo>
                <a:lnTo>
                  <a:pt x="217256" y="216299"/>
                </a:lnTo>
                <a:lnTo>
                  <a:pt x="215620" y="211068"/>
                </a:lnTo>
                <a:lnTo>
                  <a:pt x="214232" y="209292"/>
                </a:lnTo>
                <a:lnTo>
                  <a:pt x="212354" y="208108"/>
                </a:lnTo>
                <a:lnTo>
                  <a:pt x="210149" y="207318"/>
                </a:lnTo>
                <a:lnTo>
                  <a:pt x="205159" y="203901"/>
                </a:lnTo>
                <a:lnTo>
                  <a:pt x="193084" y="193011"/>
                </a:lnTo>
                <a:lnTo>
                  <a:pt x="191588" y="190586"/>
                </a:lnTo>
                <a:lnTo>
                  <a:pt x="188988" y="181601"/>
                </a:lnTo>
                <a:lnTo>
                  <a:pt x="173004" y="164463"/>
                </a:lnTo>
                <a:lnTo>
                  <a:pt x="172486" y="162982"/>
                </a:lnTo>
                <a:lnTo>
                  <a:pt x="171910" y="158796"/>
                </a:lnTo>
                <a:lnTo>
                  <a:pt x="170804" y="156347"/>
                </a:lnTo>
                <a:lnTo>
                  <a:pt x="167035" y="151085"/>
                </a:lnTo>
                <a:lnTo>
                  <a:pt x="164697" y="149301"/>
                </a:lnTo>
                <a:lnTo>
                  <a:pt x="162185" y="148111"/>
                </a:lnTo>
                <a:lnTo>
                  <a:pt x="159558" y="147318"/>
                </a:lnTo>
                <a:lnTo>
                  <a:pt x="154099" y="143897"/>
                </a:lnTo>
                <a:lnTo>
                  <a:pt x="151310" y="141651"/>
                </a:lnTo>
                <a:lnTo>
                  <a:pt x="149451" y="139202"/>
                </a:lnTo>
                <a:lnTo>
                  <a:pt x="148211" y="136616"/>
                </a:lnTo>
                <a:lnTo>
                  <a:pt x="147385" y="133939"/>
                </a:lnTo>
                <a:lnTo>
                  <a:pt x="145882" y="132155"/>
                </a:lnTo>
                <a:lnTo>
                  <a:pt x="143927" y="130966"/>
                </a:lnTo>
                <a:lnTo>
                  <a:pt x="141671" y="130173"/>
                </a:lnTo>
                <a:lnTo>
                  <a:pt x="140167" y="128692"/>
                </a:lnTo>
                <a:lnTo>
                  <a:pt x="139165" y="126752"/>
                </a:lnTo>
                <a:lnTo>
                  <a:pt x="138496" y="124506"/>
                </a:lnTo>
                <a:lnTo>
                  <a:pt x="135214" y="119471"/>
                </a:lnTo>
                <a:lnTo>
                  <a:pt x="115851" y="98713"/>
                </a:lnTo>
                <a:lnTo>
                  <a:pt x="98786" y="81642"/>
                </a:lnTo>
                <a:lnTo>
                  <a:pt x="96337" y="80145"/>
                </a:lnTo>
                <a:lnTo>
                  <a:pt x="88340" y="77086"/>
                </a:lnTo>
                <a:lnTo>
                  <a:pt x="78814" y="69888"/>
                </a:lnTo>
                <a:lnTo>
                  <a:pt x="69917" y="61313"/>
                </a:lnTo>
                <a:lnTo>
                  <a:pt x="68519" y="60878"/>
                </a:lnTo>
                <a:lnTo>
                  <a:pt x="64425" y="60394"/>
                </a:lnTo>
                <a:lnTo>
                  <a:pt x="62000" y="59313"/>
                </a:lnTo>
                <a:lnTo>
                  <a:pt x="53014" y="52660"/>
                </a:lnTo>
                <a:lnTo>
                  <a:pt x="49596" y="51979"/>
                </a:lnTo>
                <a:lnTo>
                  <a:pt x="47352" y="51798"/>
                </a:lnTo>
                <a:lnTo>
                  <a:pt x="45855" y="50724"/>
                </a:lnTo>
                <a:lnTo>
                  <a:pt x="44858" y="49056"/>
                </a:lnTo>
                <a:lnTo>
                  <a:pt x="44192" y="46991"/>
                </a:lnTo>
                <a:lnTo>
                  <a:pt x="42796" y="45615"/>
                </a:lnTo>
                <a:lnTo>
                  <a:pt x="40914" y="44697"/>
                </a:lnTo>
                <a:lnTo>
                  <a:pt x="38706" y="44086"/>
                </a:lnTo>
                <a:lnTo>
                  <a:pt x="33712" y="40866"/>
                </a:lnTo>
                <a:lnTo>
                  <a:pt x="27297" y="35588"/>
                </a:lnTo>
                <a:lnTo>
                  <a:pt x="23879" y="34867"/>
                </a:lnTo>
                <a:lnTo>
                  <a:pt x="21634" y="34674"/>
                </a:lnTo>
                <a:lnTo>
                  <a:pt x="20138" y="33594"/>
                </a:lnTo>
                <a:lnTo>
                  <a:pt x="19140" y="31921"/>
                </a:lnTo>
                <a:lnTo>
                  <a:pt x="17261" y="26080"/>
                </a:lnTo>
                <a:lnTo>
                  <a:pt x="8928" y="17507"/>
                </a:lnTo>
                <a:lnTo>
                  <a:pt x="8678" y="12701"/>
                </a:lnTo>
                <a:lnTo>
                  <a:pt x="7690" y="11325"/>
                </a:lnTo>
                <a:lnTo>
                  <a:pt x="6079" y="10407"/>
                </a:lnTo>
                <a:lnTo>
                  <a:pt x="105" y="860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201"/>
          <p:cNvSpPr/>
          <p:nvPr/>
        </p:nvSpPr>
        <p:spPr>
          <a:xfrm>
            <a:off x="4693210" y="3137567"/>
            <a:ext cx="187400" cy="137129"/>
          </a:xfrm>
          <a:custGeom>
            <a:avLst/>
            <a:gdLst/>
            <a:ahLst/>
            <a:cxnLst/>
            <a:rect l="0" t="0" r="0" b="0"/>
            <a:pathLst>
              <a:path w="187400" h="137129">
                <a:moveTo>
                  <a:pt x="24522" y="34258"/>
                </a:moveTo>
                <a:lnTo>
                  <a:pt x="16054" y="34258"/>
                </a:lnTo>
                <a:lnTo>
                  <a:pt x="20531" y="34258"/>
                </a:lnTo>
                <a:lnTo>
                  <a:pt x="21862" y="35210"/>
                </a:lnTo>
                <a:lnTo>
                  <a:pt x="22749" y="36797"/>
                </a:lnTo>
                <a:lnTo>
                  <a:pt x="23340" y="38809"/>
                </a:lnTo>
                <a:lnTo>
                  <a:pt x="23734" y="41102"/>
                </a:lnTo>
                <a:lnTo>
                  <a:pt x="23997" y="43583"/>
                </a:lnTo>
                <a:lnTo>
                  <a:pt x="24171" y="46189"/>
                </a:lnTo>
                <a:lnTo>
                  <a:pt x="24289" y="48879"/>
                </a:lnTo>
                <a:lnTo>
                  <a:pt x="24418" y="54409"/>
                </a:lnTo>
                <a:lnTo>
                  <a:pt x="24519" y="84532"/>
                </a:lnTo>
                <a:lnTo>
                  <a:pt x="25473" y="88729"/>
                </a:lnTo>
                <a:lnTo>
                  <a:pt x="27061" y="92480"/>
                </a:lnTo>
                <a:lnTo>
                  <a:pt x="29072" y="95932"/>
                </a:lnTo>
                <a:lnTo>
                  <a:pt x="30413" y="99186"/>
                </a:lnTo>
                <a:lnTo>
                  <a:pt x="31307" y="102309"/>
                </a:lnTo>
                <a:lnTo>
                  <a:pt x="31903" y="105343"/>
                </a:lnTo>
                <a:lnTo>
                  <a:pt x="32300" y="108318"/>
                </a:lnTo>
                <a:lnTo>
                  <a:pt x="32565" y="111253"/>
                </a:lnTo>
                <a:lnTo>
                  <a:pt x="32741" y="114163"/>
                </a:lnTo>
                <a:lnTo>
                  <a:pt x="32937" y="119936"/>
                </a:lnTo>
                <a:lnTo>
                  <a:pt x="32990" y="122809"/>
                </a:lnTo>
                <a:lnTo>
                  <a:pt x="33977" y="124724"/>
                </a:lnTo>
                <a:lnTo>
                  <a:pt x="35588" y="126001"/>
                </a:lnTo>
                <a:lnTo>
                  <a:pt x="40466" y="128051"/>
                </a:lnTo>
                <a:lnTo>
                  <a:pt x="40866" y="129171"/>
                </a:lnTo>
                <a:lnTo>
                  <a:pt x="41311" y="132957"/>
                </a:lnTo>
                <a:lnTo>
                  <a:pt x="42382" y="134347"/>
                </a:lnTo>
                <a:lnTo>
                  <a:pt x="44049" y="135274"/>
                </a:lnTo>
                <a:lnTo>
                  <a:pt x="50225" y="137123"/>
                </a:lnTo>
                <a:lnTo>
                  <a:pt x="50238" y="137128"/>
                </a:lnTo>
                <a:lnTo>
                  <a:pt x="45689" y="132577"/>
                </a:lnTo>
                <a:lnTo>
                  <a:pt x="44348" y="130284"/>
                </a:lnTo>
                <a:lnTo>
                  <a:pt x="43454" y="127803"/>
                </a:lnTo>
                <a:lnTo>
                  <a:pt x="42858" y="125196"/>
                </a:lnTo>
                <a:lnTo>
                  <a:pt x="41509" y="122506"/>
                </a:lnTo>
                <a:lnTo>
                  <a:pt x="39657" y="119760"/>
                </a:lnTo>
                <a:lnTo>
                  <a:pt x="37469" y="116976"/>
                </a:lnTo>
                <a:lnTo>
                  <a:pt x="36011" y="113216"/>
                </a:lnTo>
                <a:lnTo>
                  <a:pt x="35039" y="108804"/>
                </a:lnTo>
                <a:lnTo>
                  <a:pt x="34391" y="103958"/>
                </a:lnTo>
                <a:lnTo>
                  <a:pt x="33006" y="99774"/>
                </a:lnTo>
                <a:lnTo>
                  <a:pt x="31131" y="96033"/>
                </a:lnTo>
                <a:lnTo>
                  <a:pt x="28928" y="92586"/>
                </a:lnTo>
                <a:lnTo>
                  <a:pt x="27459" y="89336"/>
                </a:lnTo>
                <a:lnTo>
                  <a:pt x="26480" y="86216"/>
                </a:lnTo>
                <a:lnTo>
                  <a:pt x="25827" y="83185"/>
                </a:lnTo>
                <a:lnTo>
                  <a:pt x="24440" y="80211"/>
                </a:lnTo>
                <a:lnTo>
                  <a:pt x="22562" y="77275"/>
                </a:lnTo>
                <a:lnTo>
                  <a:pt x="20358" y="74366"/>
                </a:lnTo>
                <a:lnTo>
                  <a:pt x="17936" y="71474"/>
                </a:lnTo>
                <a:lnTo>
                  <a:pt x="15369" y="68594"/>
                </a:lnTo>
                <a:lnTo>
                  <a:pt x="12705" y="65721"/>
                </a:lnTo>
                <a:lnTo>
                  <a:pt x="10929" y="62853"/>
                </a:lnTo>
                <a:lnTo>
                  <a:pt x="9745" y="59989"/>
                </a:lnTo>
                <a:lnTo>
                  <a:pt x="8956" y="57127"/>
                </a:lnTo>
                <a:lnTo>
                  <a:pt x="8429" y="54266"/>
                </a:lnTo>
                <a:lnTo>
                  <a:pt x="8079" y="51407"/>
                </a:lnTo>
                <a:lnTo>
                  <a:pt x="7845" y="48548"/>
                </a:lnTo>
                <a:lnTo>
                  <a:pt x="7689" y="45690"/>
                </a:lnTo>
                <a:lnTo>
                  <a:pt x="7418" y="35951"/>
                </a:lnTo>
                <a:lnTo>
                  <a:pt x="4855" y="32470"/>
                </a:lnTo>
                <a:lnTo>
                  <a:pt x="2839" y="30209"/>
                </a:lnTo>
                <a:lnTo>
                  <a:pt x="1494" y="27748"/>
                </a:lnTo>
                <a:lnTo>
                  <a:pt x="598" y="25156"/>
                </a:lnTo>
                <a:lnTo>
                  <a:pt x="0" y="22474"/>
                </a:lnTo>
                <a:lnTo>
                  <a:pt x="554" y="20687"/>
                </a:lnTo>
                <a:lnTo>
                  <a:pt x="1876" y="19496"/>
                </a:lnTo>
                <a:lnTo>
                  <a:pt x="3710" y="18701"/>
                </a:lnTo>
                <a:lnTo>
                  <a:pt x="4932" y="17219"/>
                </a:lnTo>
                <a:lnTo>
                  <a:pt x="5747" y="15279"/>
                </a:lnTo>
                <a:lnTo>
                  <a:pt x="7282" y="8935"/>
                </a:lnTo>
                <a:lnTo>
                  <a:pt x="9875" y="6175"/>
                </a:lnTo>
                <a:lnTo>
                  <a:pt x="11900" y="4106"/>
                </a:lnTo>
                <a:lnTo>
                  <a:pt x="14202" y="2726"/>
                </a:lnTo>
                <a:lnTo>
                  <a:pt x="19300" y="1194"/>
                </a:lnTo>
                <a:lnTo>
                  <a:pt x="24741" y="512"/>
                </a:lnTo>
                <a:lnTo>
                  <a:pt x="30335" y="210"/>
                </a:lnTo>
                <a:lnTo>
                  <a:pt x="35995" y="75"/>
                </a:lnTo>
                <a:lnTo>
                  <a:pt x="44538" y="0"/>
                </a:lnTo>
                <a:lnTo>
                  <a:pt x="47390" y="941"/>
                </a:lnTo>
                <a:lnTo>
                  <a:pt x="53101" y="4528"/>
                </a:lnTo>
                <a:lnTo>
                  <a:pt x="56910" y="5865"/>
                </a:lnTo>
                <a:lnTo>
                  <a:pt x="61354" y="6757"/>
                </a:lnTo>
                <a:lnTo>
                  <a:pt x="66221" y="7351"/>
                </a:lnTo>
                <a:lnTo>
                  <a:pt x="70419" y="7748"/>
                </a:lnTo>
                <a:lnTo>
                  <a:pt x="74170" y="8012"/>
                </a:lnTo>
                <a:lnTo>
                  <a:pt x="77623" y="8188"/>
                </a:lnTo>
                <a:lnTo>
                  <a:pt x="84000" y="8384"/>
                </a:lnTo>
                <a:lnTo>
                  <a:pt x="87034" y="8436"/>
                </a:lnTo>
                <a:lnTo>
                  <a:pt x="90962" y="9423"/>
                </a:lnTo>
                <a:lnTo>
                  <a:pt x="95485" y="11034"/>
                </a:lnTo>
                <a:lnTo>
                  <a:pt x="100406" y="13060"/>
                </a:lnTo>
                <a:lnTo>
                  <a:pt x="104639" y="14411"/>
                </a:lnTo>
                <a:lnTo>
                  <a:pt x="108413" y="15311"/>
                </a:lnTo>
                <a:lnTo>
                  <a:pt x="111882" y="15912"/>
                </a:lnTo>
                <a:lnTo>
                  <a:pt x="115147" y="17265"/>
                </a:lnTo>
                <a:lnTo>
                  <a:pt x="118276" y="19119"/>
                </a:lnTo>
                <a:lnTo>
                  <a:pt x="121315" y="21308"/>
                </a:lnTo>
                <a:lnTo>
                  <a:pt x="125246" y="22767"/>
                </a:lnTo>
                <a:lnTo>
                  <a:pt x="129771" y="23740"/>
                </a:lnTo>
                <a:lnTo>
                  <a:pt x="134693" y="24388"/>
                </a:lnTo>
                <a:lnTo>
                  <a:pt x="138927" y="24820"/>
                </a:lnTo>
                <a:lnTo>
                  <a:pt x="142702" y="25109"/>
                </a:lnTo>
                <a:lnTo>
                  <a:pt x="146171" y="25301"/>
                </a:lnTo>
                <a:lnTo>
                  <a:pt x="152566" y="25514"/>
                </a:lnTo>
                <a:lnTo>
                  <a:pt x="164432" y="25651"/>
                </a:lnTo>
                <a:lnTo>
                  <a:pt x="166373" y="26615"/>
                </a:lnTo>
                <a:lnTo>
                  <a:pt x="167667" y="28210"/>
                </a:lnTo>
                <a:lnTo>
                  <a:pt x="168530" y="30226"/>
                </a:lnTo>
                <a:lnTo>
                  <a:pt x="170057" y="30617"/>
                </a:lnTo>
                <a:lnTo>
                  <a:pt x="172028" y="29926"/>
                </a:lnTo>
                <a:lnTo>
                  <a:pt x="174294" y="28512"/>
                </a:lnTo>
                <a:lnTo>
                  <a:pt x="179352" y="26942"/>
                </a:lnTo>
                <a:lnTo>
                  <a:pt x="187399" y="256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202"/>
          <p:cNvSpPr/>
          <p:nvPr/>
        </p:nvSpPr>
        <p:spPr>
          <a:xfrm>
            <a:off x="1451609" y="4521615"/>
            <a:ext cx="351440" cy="543411"/>
          </a:xfrm>
          <a:custGeom>
            <a:avLst/>
            <a:gdLst/>
            <a:ahLst/>
            <a:cxnLst/>
            <a:rect l="0" t="0" r="0" b="0"/>
            <a:pathLst>
              <a:path w="351440" h="543411">
                <a:moveTo>
                  <a:pt x="120015" y="21810"/>
                </a:moveTo>
                <a:lnTo>
                  <a:pt x="115465" y="21810"/>
                </a:lnTo>
                <a:lnTo>
                  <a:pt x="113171" y="20857"/>
                </a:lnTo>
                <a:lnTo>
                  <a:pt x="104415" y="14429"/>
                </a:lnTo>
                <a:lnTo>
                  <a:pt x="101017" y="13767"/>
                </a:lnTo>
                <a:lnTo>
                  <a:pt x="91074" y="13342"/>
                </a:lnTo>
                <a:lnTo>
                  <a:pt x="69785" y="13237"/>
                </a:lnTo>
                <a:lnTo>
                  <a:pt x="70336" y="14190"/>
                </a:lnTo>
                <a:lnTo>
                  <a:pt x="76067" y="20618"/>
                </a:lnTo>
                <a:lnTo>
                  <a:pt x="76670" y="23820"/>
                </a:lnTo>
                <a:lnTo>
                  <a:pt x="77058" y="33637"/>
                </a:lnTo>
                <a:lnTo>
                  <a:pt x="78042" y="36362"/>
                </a:lnTo>
                <a:lnTo>
                  <a:pt x="86466" y="50120"/>
                </a:lnTo>
                <a:lnTo>
                  <a:pt x="90817" y="59157"/>
                </a:lnTo>
                <a:lnTo>
                  <a:pt x="98390" y="84854"/>
                </a:lnTo>
                <a:lnTo>
                  <a:pt x="100879" y="97772"/>
                </a:lnTo>
                <a:lnTo>
                  <a:pt x="102938" y="109863"/>
                </a:lnTo>
                <a:lnTo>
                  <a:pt x="107028" y="121588"/>
                </a:lnTo>
                <a:lnTo>
                  <a:pt x="112021" y="135688"/>
                </a:lnTo>
                <a:lnTo>
                  <a:pt x="116462" y="150527"/>
                </a:lnTo>
                <a:lnTo>
                  <a:pt x="118436" y="163473"/>
                </a:lnTo>
                <a:lnTo>
                  <a:pt x="121853" y="175576"/>
                </a:lnTo>
                <a:lnTo>
                  <a:pt x="126547" y="186353"/>
                </a:lnTo>
                <a:lnTo>
                  <a:pt x="134545" y="198727"/>
                </a:lnTo>
                <a:lnTo>
                  <a:pt x="142947" y="213083"/>
                </a:lnTo>
                <a:lnTo>
                  <a:pt x="148622" y="220485"/>
                </a:lnTo>
                <a:lnTo>
                  <a:pt x="151469" y="222840"/>
                </a:lnTo>
                <a:lnTo>
                  <a:pt x="154320" y="224410"/>
                </a:lnTo>
                <a:lnTo>
                  <a:pt x="161187" y="226930"/>
                </a:lnTo>
                <a:lnTo>
                  <a:pt x="171479" y="227366"/>
                </a:lnTo>
                <a:lnTo>
                  <a:pt x="182042" y="227495"/>
                </a:lnTo>
                <a:lnTo>
                  <a:pt x="190763" y="224985"/>
                </a:lnTo>
                <a:lnTo>
                  <a:pt x="200989" y="220695"/>
                </a:lnTo>
                <a:lnTo>
                  <a:pt x="211884" y="215613"/>
                </a:lnTo>
                <a:lnTo>
                  <a:pt x="220536" y="210180"/>
                </a:lnTo>
                <a:lnTo>
                  <a:pt x="228509" y="203637"/>
                </a:lnTo>
                <a:lnTo>
                  <a:pt x="238402" y="194379"/>
                </a:lnTo>
                <a:lnTo>
                  <a:pt x="250131" y="183008"/>
                </a:lnTo>
                <a:lnTo>
                  <a:pt x="259125" y="171558"/>
                </a:lnTo>
                <a:lnTo>
                  <a:pt x="268519" y="157897"/>
                </a:lnTo>
                <a:lnTo>
                  <a:pt x="275870" y="145476"/>
                </a:lnTo>
                <a:lnTo>
                  <a:pt x="282312" y="133605"/>
                </a:lnTo>
                <a:lnTo>
                  <a:pt x="289302" y="121026"/>
                </a:lnTo>
                <a:lnTo>
                  <a:pt x="302995" y="98832"/>
                </a:lnTo>
                <a:lnTo>
                  <a:pt x="310242" y="85887"/>
                </a:lnTo>
                <a:lnTo>
                  <a:pt x="316638" y="73783"/>
                </a:lnTo>
                <a:lnTo>
                  <a:pt x="321703" y="62054"/>
                </a:lnTo>
                <a:lnTo>
                  <a:pt x="323954" y="50491"/>
                </a:lnTo>
                <a:lnTo>
                  <a:pt x="324955" y="39002"/>
                </a:lnTo>
                <a:lnTo>
                  <a:pt x="325518" y="24364"/>
                </a:lnTo>
                <a:lnTo>
                  <a:pt x="325742" y="9337"/>
                </a:lnTo>
                <a:lnTo>
                  <a:pt x="324794" y="7780"/>
                </a:lnTo>
                <a:lnTo>
                  <a:pt x="323209" y="6741"/>
                </a:lnTo>
                <a:lnTo>
                  <a:pt x="321201" y="6050"/>
                </a:lnTo>
                <a:lnTo>
                  <a:pt x="319861" y="4635"/>
                </a:lnTo>
                <a:lnTo>
                  <a:pt x="318969" y="2740"/>
                </a:lnTo>
                <a:lnTo>
                  <a:pt x="318374" y="524"/>
                </a:lnTo>
                <a:lnTo>
                  <a:pt x="317977" y="0"/>
                </a:lnTo>
                <a:lnTo>
                  <a:pt x="317712" y="602"/>
                </a:lnTo>
                <a:lnTo>
                  <a:pt x="317287" y="3862"/>
                </a:lnTo>
                <a:lnTo>
                  <a:pt x="318205" y="4130"/>
                </a:lnTo>
                <a:lnTo>
                  <a:pt x="321765" y="4427"/>
                </a:lnTo>
                <a:lnTo>
                  <a:pt x="323095" y="5458"/>
                </a:lnTo>
                <a:lnTo>
                  <a:pt x="323982" y="7099"/>
                </a:lnTo>
                <a:lnTo>
                  <a:pt x="324967" y="11461"/>
                </a:lnTo>
                <a:lnTo>
                  <a:pt x="325600" y="24563"/>
                </a:lnTo>
                <a:lnTo>
                  <a:pt x="325725" y="45213"/>
                </a:lnTo>
                <a:lnTo>
                  <a:pt x="328282" y="56342"/>
                </a:lnTo>
                <a:lnTo>
                  <a:pt x="331641" y="67637"/>
                </a:lnTo>
                <a:lnTo>
                  <a:pt x="333134" y="79008"/>
                </a:lnTo>
                <a:lnTo>
                  <a:pt x="333797" y="92951"/>
                </a:lnTo>
                <a:lnTo>
                  <a:pt x="335044" y="107720"/>
                </a:lnTo>
                <a:lnTo>
                  <a:pt x="338774" y="120634"/>
                </a:lnTo>
                <a:lnTo>
                  <a:pt x="341067" y="135265"/>
                </a:lnTo>
                <a:lnTo>
                  <a:pt x="343038" y="151291"/>
                </a:lnTo>
                <a:lnTo>
                  <a:pt x="347089" y="167940"/>
                </a:lnTo>
                <a:lnTo>
                  <a:pt x="349524" y="184864"/>
                </a:lnTo>
                <a:lnTo>
                  <a:pt x="350174" y="193377"/>
                </a:lnTo>
                <a:lnTo>
                  <a:pt x="350607" y="202863"/>
                </a:lnTo>
                <a:lnTo>
                  <a:pt x="351088" y="223563"/>
                </a:lnTo>
                <a:lnTo>
                  <a:pt x="351439" y="283185"/>
                </a:lnTo>
                <a:lnTo>
                  <a:pt x="350498" y="294168"/>
                </a:lnTo>
                <a:lnTo>
                  <a:pt x="348918" y="305299"/>
                </a:lnTo>
                <a:lnTo>
                  <a:pt x="346912" y="316530"/>
                </a:lnTo>
                <a:lnTo>
                  <a:pt x="344622" y="327828"/>
                </a:lnTo>
                <a:lnTo>
                  <a:pt x="339539" y="350540"/>
                </a:lnTo>
                <a:lnTo>
                  <a:pt x="335897" y="361931"/>
                </a:lnTo>
                <a:lnTo>
                  <a:pt x="331564" y="373335"/>
                </a:lnTo>
                <a:lnTo>
                  <a:pt x="326770" y="384747"/>
                </a:lnTo>
                <a:lnTo>
                  <a:pt x="322622" y="395213"/>
                </a:lnTo>
                <a:lnTo>
                  <a:pt x="315473" y="414462"/>
                </a:lnTo>
                <a:lnTo>
                  <a:pt x="311280" y="423595"/>
                </a:lnTo>
                <a:lnTo>
                  <a:pt x="306580" y="432542"/>
                </a:lnTo>
                <a:lnTo>
                  <a:pt x="296278" y="449150"/>
                </a:lnTo>
                <a:lnTo>
                  <a:pt x="285349" y="462881"/>
                </a:lnTo>
                <a:lnTo>
                  <a:pt x="279768" y="469210"/>
                </a:lnTo>
                <a:lnTo>
                  <a:pt x="268487" y="481321"/>
                </a:lnTo>
                <a:lnTo>
                  <a:pt x="251425" y="498851"/>
                </a:lnTo>
                <a:lnTo>
                  <a:pt x="244770" y="504620"/>
                </a:lnTo>
                <a:lnTo>
                  <a:pt x="237475" y="510370"/>
                </a:lnTo>
                <a:lnTo>
                  <a:pt x="229754" y="516109"/>
                </a:lnTo>
                <a:lnTo>
                  <a:pt x="222702" y="519935"/>
                </a:lnTo>
                <a:lnTo>
                  <a:pt x="216096" y="522486"/>
                </a:lnTo>
                <a:lnTo>
                  <a:pt x="209787" y="524187"/>
                </a:lnTo>
                <a:lnTo>
                  <a:pt x="203675" y="526272"/>
                </a:lnTo>
                <a:lnTo>
                  <a:pt x="197696" y="528616"/>
                </a:lnTo>
                <a:lnTo>
                  <a:pt x="191805" y="531130"/>
                </a:lnTo>
                <a:lnTo>
                  <a:pt x="185020" y="532807"/>
                </a:lnTo>
                <a:lnTo>
                  <a:pt x="177639" y="533924"/>
                </a:lnTo>
                <a:lnTo>
                  <a:pt x="169861" y="534669"/>
                </a:lnTo>
                <a:lnTo>
                  <a:pt x="162771" y="536119"/>
                </a:lnTo>
                <a:lnTo>
                  <a:pt x="156139" y="538037"/>
                </a:lnTo>
                <a:lnTo>
                  <a:pt x="149813" y="540269"/>
                </a:lnTo>
                <a:lnTo>
                  <a:pt x="142738" y="541756"/>
                </a:lnTo>
                <a:lnTo>
                  <a:pt x="135164" y="542749"/>
                </a:lnTo>
                <a:lnTo>
                  <a:pt x="127257" y="543410"/>
                </a:lnTo>
                <a:lnTo>
                  <a:pt x="120081" y="542898"/>
                </a:lnTo>
                <a:lnTo>
                  <a:pt x="113391" y="541604"/>
                </a:lnTo>
                <a:lnTo>
                  <a:pt x="107027" y="539790"/>
                </a:lnTo>
                <a:lnTo>
                  <a:pt x="100879" y="538580"/>
                </a:lnTo>
                <a:lnTo>
                  <a:pt x="94875" y="537773"/>
                </a:lnTo>
                <a:lnTo>
                  <a:pt x="88968" y="537235"/>
                </a:lnTo>
                <a:lnTo>
                  <a:pt x="83124" y="536877"/>
                </a:lnTo>
                <a:lnTo>
                  <a:pt x="71552" y="536478"/>
                </a:lnTo>
                <a:lnTo>
                  <a:pt x="54327" y="536254"/>
                </a:lnTo>
                <a:lnTo>
                  <a:pt x="49553" y="535270"/>
                </a:lnTo>
                <a:lnTo>
                  <a:pt x="41709" y="531637"/>
                </a:lnTo>
                <a:lnTo>
                  <a:pt x="32508" y="529387"/>
                </a:lnTo>
                <a:lnTo>
                  <a:pt x="23020" y="528387"/>
                </a:lnTo>
                <a:lnTo>
                  <a:pt x="15629" y="527943"/>
                </a:lnTo>
                <a:lnTo>
                  <a:pt x="12324" y="526872"/>
                </a:lnTo>
                <a:lnTo>
                  <a:pt x="2717" y="520849"/>
                </a:lnTo>
                <a:lnTo>
                  <a:pt x="0" y="5190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203"/>
          <p:cNvSpPr/>
          <p:nvPr/>
        </p:nvSpPr>
        <p:spPr>
          <a:xfrm>
            <a:off x="1983104" y="4560570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0"/>
                </a:moveTo>
                <a:lnTo>
                  <a:pt x="4552" y="0"/>
                </a:lnTo>
                <a:lnTo>
                  <a:pt x="6844" y="952"/>
                </a:lnTo>
                <a:lnTo>
                  <a:pt x="9326" y="2540"/>
                </a:lnTo>
                <a:lnTo>
                  <a:pt x="11932" y="4550"/>
                </a:lnTo>
                <a:lnTo>
                  <a:pt x="14622" y="5891"/>
                </a:lnTo>
                <a:lnTo>
                  <a:pt x="17369" y="6785"/>
                </a:lnTo>
                <a:lnTo>
                  <a:pt x="20152" y="7381"/>
                </a:lnTo>
                <a:lnTo>
                  <a:pt x="23912" y="7778"/>
                </a:lnTo>
                <a:lnTo>
                  <a:pt x="28324" y="8042"/>
                </a:lnTo>
                <a:lnTo>
                  <a:pt x="37354" y="8337"/>
                </a:lnTo>
                <a:lnTo>
                  <a:pt x="48745" y="8503"/>
                </a:lnTo>
                <a:lnTo>
                  <a:pt x="145733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204"/>
          <p:cNvSpPr/>
          <p:nvPr/>
        </p:nvSpPr>
        <p:spPr>
          <a:xfrm>
            <a:off x="2000250" y="4637722"/>
            <a:ext cx="205740" cy="17041"/>
          </a:xfrm>
          <a:custGeom>
            <a:avLst/>
            <a:gdLst/>
            <a:ahLst/>
            <a:cxnLst/>
            <a:rect l="0" t="0" r="0" b="0"/>
            <a:pathLst>
              <a:path w="205740" h="17041">
                <a:moveTo>
                  <a:pt x="0" y="8573"/>
                </a:moveTo>
                <a:lnTo>
                  <a:pt x="4550" y="13123"/>
                </a:lnTo>
                <a:lnTo>
                  <a:pt x="6843" y="14464"/>
                </a:lnTo>
                <a:lnTo>
                  <a:pt x="9325" y="15358"/>
                </a:lnTo>
                <a:lnTo>
                  <a:pt x="11931" y="15954"/>
                </a:lnTo>
                <a:lnTo>
                  <a:pt x="15574" y="16351"/>
                </a:lnTo>
                <a:lnTo>
                  <a:pt x="19908" y="16615"/>
                </a:lnTo>
                <a:lnTo>
                  <a:pt x="28850" y="16910"/>
                </a:lnTo>
                <a:lnTo>
                  <a:pt x="35999" y="17040"/>
                </a:lnTo>
                <a:lnTo>
                  <a:pt x="40192" y="16123"/>
                </a:lnTo>
                <a:lnTo>
                  <a:pt x="44892" y="14559"/>
                </a:lnTo>
                <a:lnTo>
                  <a:pt x="49930" y="12563"/>
                </a:lnTo>
                <a:lnTo>
                  <a:pt x="55194" y="11233"/>
                </a:lnTo>
                <a:lnTo>
                  <a:pt x="60608" y="10347"/>
                </a:lnTo>
                <a:lnTo>
                  <a:pt x="66123" y="9755"/>
                </a:lnTo>
                <a:lnTo>
                  <a:pt x="70752" y="9361"/>
                </a:lnTo>
                <a:lnTo>
                  <a:pt x="74790" y="9099"/>
                </a:lnTo>
                <a:lnTo>
                  <a:pt x="78435" y="8923"/>
                </a:lnTo>
                <a:lnTo>
                  <a:pt x="90105" y="8728"/>
                </a:lnTo>
                <a:lnTo>
                  <a:pt x="97217" y="8677"/>
                </a:lnTo>
                <a:lnTo>
                  <a:pt x="103864" y="7689"/>
                </a:lnTo>
                <a:lnTo>
                  <a:pt x="110200" y="6079"/>
                </a:lnTo>
                <a:lnTo>
                  <a:pt x="116329" y="4052"/>
                </a:lnTo>
                <a:lnTo>
                  <a:pt x="123272" y="2702"/>
                </a:lnTo>
                <a:lnTo>
                  <a:pt x="130759" y="1801"/>
                </a:lnTo>
                <a:lnTo>
                  <a:pt x="138608" y="1201"/>
                </a:lnTo>
                <a:lnTo>
                  <a:pt x="145745" y="801"/>
                </a:lnTo>
                <a:lnTo>
                  <a:pt x="158755" y="356"/>
                </a:lnTo>
                <a:lnTo>
                  <a:pt x="182630" y="70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205"/>
          <p:cNvSpPr/>
          <p:nvPr/>
        </p:nvSpPr>
        <p:spPr>
          <a:xfrm>
            <a:off x="2377442" y="4346257"/>
            <a:ext cx="25716" cy="565786"/>
          </a:xfrm>
          <a:custGeom>
            <a:avLst/>
            <a:gdLst/>
            <a:ahLst/>
            <a:cxnLst/>
            <a:rect l="0" t="0" r="0" b="0"/>
            <a:pathLst>
              <a:path w="25716" h="565786">
                <a:moveTo>
                  <a:pt x="25715" y="0"/>
                </a:moveTo>
                <a:lnTo>
                  <a:pt x="25715" y="28715"/>
                </a:lnTo>
                <a:lnTo>
                  <a:pt x="24762" y="32478"/>
                </a:lnTo>
                <a:lnTo>
                  <a:pt x="23175" y="36892"/>
                </a:lnTo>
                <a:lnTo>
                  <a:pt x="21164" y="41740"/>
                </a:lnTo>
                <a:lnTo>
                  <a:pt x="19823" y="47829"/>
                </a:lnTo>
                <a:lnTo>
                  <a:pt x="18930" y="54746"/>
                </a:lnTo>
                <a:lnTo>
                  <a:pt x="18334" y="62215"/>
                </a:lnTo>
                <a:lnTo>
                  <a:pt x="17672" y="75594"/>
                </a:lnTo>
                <a:lnTo>
                  <a:pt x="17378" y="88842"/>
                </a:lnTo>
                <a:lnTo>
                  <a:pt x="17145" y="171839"/>
                </a:lnTo>
                <a:lnTo>
                  <a:pt x="16192" y="180282"/>
                </a:lnTo>
                <a:lnTo>
                  <a:pt x="14604" y="188768"/>
                </a:lnTo>
                <a:lnTo>
                  <a:pt x="12592" y="197283"/>
                </a:lnTo>
                <a:lnTo>
                  <a:pt x="11252" y="205817"/>
                </a:lnTo>
                <a:lnTo>
                  <a:pt x="10358" y="214364"/>
                </a:lnTo>
                <a:lnTo>
                  <a:pt x="9762" y="222919"/>
                </a:lnTo>
                <a:lnTo>
                  <a:pt x="9100" y="240045"/>
                </a:lnTo>
                <a:lnTo>
                  <a:pt x="8727" y="265752"/>
                </a:lnTo>
                <a:lnTo>
                  <a:pt x="8570" y="463993"/>
                </a:lnTo>
                <a:lnTo>
                  <a:pt x="7617" y="471254"/>
                </a:lnTo>
                <a:lnTo>
                  <a:pt x="6030" y="477999"/>
                </a:lnTo>
                <a:lnTo>
                  <a:pt x="4019" y="484401"/>
                </a:lnTo>
                <a:lnTo>
                  <a:pt x="2678" y="490574"/>
                </a:lnTo>
                <a:lnTo>
                  <a:pt x="1785" y="496595"/>
                </a:lnTo>
                <a:lnTo>
                  <a:pt x="1189" y="502513"/>
                </a:lnTo>
                <a:lnTo>
                  <a:pt x="527" y="514169"/>
                </a:lnTo>
                <a:lnTo>
                  <a:pt x="154" y="528902"/>
                </a:lnTo>
                <a:lnTo>
                  <a:pt x="0" y="555474"/>
                </a:lnTo>
                <a:lnTo>
                  <a:pt x="952" y="557006"/>
                </a:lnTo>
                <a:lnTo>
                  <a:pt x="2539" y="558980"/>
                </a:lnTo>
                <a:lnTo>
                  <a:pt x="8570" y="5657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206"/>
          <p:cNvSpPr/>
          <p:nvPr/>
        </p:nvSpPr>
        <p:spPr>
          <a:xfrm>
            <a:off x="2583179" y="4526279"/>
            <a:ext cx="197169" cy="231459"/>
          </a:xfrm>
          <a:custGeom>
            <a:avLst/>
            <a:gdLst/>
            <a:ahLst/>
            <a:cxnLst/>
            <a:rect l="0" t="0" r="0" b="0"/>
            <a:pathLst>
              <a:path w="197169" h="231459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1" y="4552"/>
                </a:lnTo>
                <a:lnTo>
                  <a:pt x="8731" y="5892"/>
                </a:lnTo>
                <a:lnTo>
                  <a:pt x="10583" y="6786"/>
                </a:lnTo>
                <a:lnTo>
                  <a:pt x="12771" y="7382"/>
                </a:lnTo>
                <a:lnTo>
                  <a:pt x="17741" y="10583"/>
                </a:lnTo>
                <a:lnTo>
                  <a:pt x="23125" y="15182"/>
                </a:lnTo>
                <a:lnTo>
                  <a:pt x="28693" y="20401"/>
                </a:lnTo>
                <a:lnTo>
                  <a:pt x="37183" y="28694"/>
                </a:lnTo>
                <a:lnTo>
                  <a:pt x="40029" y="32464"/>
                </a:lnTo>
                <a:lnTo>
                  <a:pt x="42878" y="36883"/>
                </a:lnTo>
                <a:lnTo>
                  <a:pt x="45731" y="41734"/>
                </a:lnTo>
                <a:lnTo>
                  <a:pt x="48585" y="45920"/>
                </a:lnTo>
                <a:lnTo>
                  <a:pt x="54296" y="53112"/>
                </a:lnTo>
                <a:lnTo>
                  <a:pt x="58105" y="57316"/>
                </a:lnTo>
                <a:lnTo>
                  <a:pt x="67417" y="67066"/>
                </a:lnTo>
                <a:lnTo>
                  <a:pt x="78819" y="78715"/>
                </a:lnTo>
                <a:lnTo>
                  <a:pt x="83026" y="83910"/>
                </a:lnTo>
                <a:lnTo>
                  <a:pt x="87736" y="90230"/>
                </a:lnTo>
                <a:lnTo>
                  <a:pt x="92781" y="97301"/>
                </a:lnTo>
                <a:lnTo>
                  <a:pt x="98049" y="102967"/>
                </a:lnTo>
                <a:lnTo>
                  <a:pt x="103466" y="107698"/>
                </a:lnTo>
                <a:lnTo>
                  <a:pt x="108983" y="111804"/>
                </a:lnTo>
                <a:lnTo>
                  <a:pt x="114565" y="116446"/>
                </a:lnTo>
                <a:lnTo>
                  <a:pt x="120192" y="121446"/>
                </a:lnTo>
                <a:lnTo>
                  <a:pt x="125848" y="126684"/>
                </a:lnTo>
                <a:lnTo>
                  <a:pt x="130572" y="133034"/>
                </a:lnTo>
                <a:lnTo>
                  <a:pt x="134673" y="140125"/>
                </a:lnTo>
                <a:lnTo>
                  <a:pt x="138359" y="147709"/>
                </a:lnTo>
                <a:lnTo>
                  <a:pt x="142722" y="154670"/>
                </a:lnTo>
                <a:lnTo>
                  <a:pt x="147536" y="161216"/>
                </a:lnTo>
                <a:lnTo>
                  <a:pt x="152650" y="167485"/>
                </a:lnTo>
                <a:lnTo>
                  <a:pt x="157012" y="172617"/>
                </a:lnTo>
                <a:lnTo>
                  <a:pt x="160872" y="176991"/>
                </a:lnTo>
                <a:lnTo>
                  <a:pt x="164398" y="180859"/>
                </a:lnTo>
                <a:lnTo>
                  <a:pt x="173396" y="190237"/>
                </a:lnTo>
                <a:lnTo>
                  <a:pt x="178463" y="195405"/>
                </a:lnTo>
                <a:lnTo>
                  <a:pt x="182793" y="201707"/>
                </a:lnTo>
                <a:lnTo>
                  <a:pt x="186632" y="208767"/>
                </a:lnTo>
                <a:lnTo>
                  <a:pt x="197168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207"/>
          <p:cNvSpPr/>
          <p:nvPr/>
        </p:nvSpPr>
        <p:spPr>
          <a:xfrm>
            <a:off x="2583179" y="4517707"/>
            <a:ext cx="197169" cy="265748"/>
          </a:xfrm>
          <a:custGeom>
            <a:avLst/>
            <a:gdLst/>
            <a:ahLst/>
            <a:cxnLst/>
            <a:rect l="0" t="0" r="0" b="0"/>
            <a:pathLst>
              <a:path w="197169" h="265748">
                <a:moveTo>
                  <a:pt x="197168" y="0"/>
                </a:moveTo>
                <a:lnTo>
                  <a:pt x="192617" y="0"/>
                </a:lnTo>
                <a:lnTo>
                  <a:pt x="191276" y="953"/>
                </a:lnTo>
                <a:lnTo>
                  <a:pt x="190383" y="2540"/>
                </a:lnTo>
                <a:lnTo>
                  <a:pt x="188948" y="7381"/>
                </a:lnTo>
                <a:lnTo>
                  <a:pt x="184149" y="12770"/>
                </a:lnTo>
                <a:lnTo>
                  <a:pt x="181821" y="14229"/>
                </a:lnTo>
                <a:lnTo>
                  <a:pt x="176695" y="15849"/>
                </a:lnTo>
                <a:lnTo>
                  <a:pt x="173994" y="18186"/>
                </a:lnTo>
                <a:lnTo>
                  <a:pt x="168454" y="25862"/>
                </a:lnTo>
                <a:lnTo>
                  <a:pt x="165643" y="30577"/>
                </a:lnTo>
                <a:lnTo>
                  <a:pt x="162816" y="35625"/>
                </a:lnTo>
                <a:lnTo>
                  <a:pt x="157136" y="46313"/>
                </a:lnTo>
                <a:lnTo>
                  <a:pt x="151436" y="57414"/>
                </a:lnTo>
                <a:lnTo>
                  <a:pt x="147630" y="63993"/>
                </a:lnTo>
                <a:lnTo>
                  <a:pt x="143187" y="71238"/>
                </a:lnTo>
                <a:lnTo>
                  <a:pt x="127834" y="95085"/>
                </a:lnTo>
                <a:lnTo>
                  <a:pt x="122370" y="103395"/>
                </a:lnTo>
                <a:lnTo>
                  <a:pt x="117775" y="111792"/>
                </a:lnTo>
                <a:lnTo>
                  <a:pt x="113760" y="120249"/>
                </a:lnTo>
                <a:lnTo>
                  <a:pt x="110130" y="128743"/>
                </a:lnTo>
                <a:lnTo>
                  <a:pt x="105805" y="137264"/>
                </a:lnTo>
                <a:lnTo>
                  <a:pt x="101017" y="145802"/>
                </a:lnTo>
                <a:lnTo>
                  <a:pt x="95920" y="154351"/>
                </a:lnTo>
                <a:lnTo>
                  <a:pt x="90617" y="161956"/>
                </a:lnTo>
                <a:lnTo>
                  <a:pt x="85176" y="168931"/>
                </a:lnTo>
                <a:lnTo>
                  <a:pt x="79644" y="175486"/>
                </a:lnTo>
                <a:lnTo>
                  <a:pt x="74051" y="181760"/>
                </a:lnTo>
                <a:lnTo>
                  <a:pt x="62757" y="193813"/>
                </a:lnTo>
                <a:lnTo>
                  <a:pt x="33117" y="224006"/>
                </a:lnTo>
                <a:lnTo>
                  <a:pt x="29698" y="228395"/>
                </a:lnTo>
                <a:lnTo>
                  <a:pt x="26466" y="233225"/>
                </a:lnTo>
                <a:lnTo>
                  <a:pt x="23359" y="238351"/>
                </a:lnTo>
                <a:lnTo>
                  <a:pt x="17367" y="246587"/>
                </a:lnTo>
                <a:lnTo>
                  <a:pt x="10310" y="255083"/>
                </a:lnTo>
                <a:lnTo>
                  <a:pt x="8779" y="255781"/>
                </a:lnTo>
                <a:lnTo>
                  <a:pt x="4537" y="256555"/>
                </a:lnTo>
                <a:lnTo>
                  <a:pt x="3025" y="257715"/>
                </a:lnTo>
                <a:lnTo>
                  <a:pt x="2017" y="259440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208"/>
          <p:cNvSpPr/>
          <p:nvPr/>
        </p:nvSpPr>
        <p:spPr>
          <a:xfrm>
            <a:off x="3020377" y="4354829"/>
            <a:ext cx="34291" cy="531497"/>
          </a:xfrm>
          <a:custGeom>
            <a:avLst/>
            <a:gdLst/>
            <a:ahLst/>
            <a:cxnLst/>
            <a:rect l="0" t="0" r="0" b="0"/>
            <a:pathLst>
              <a:path w="34291" h="531497">
                <a:moveTo>
                  <a:pt x="0" y="0"/>
                </a:moveTo>
                <a:lnTo>
                  <a:pt x="0" y="33244"/>
                </a:lnTo>
                <a:lnTo>
                  <a:pt x="952" y="39308"/>
                </a:lnTo>
                <a:lnTo>
                  <a:pt x="2540" y="46208"/>
                </a:lnTo>
                <a:lnTo>
                  <a:pt x="4551" y="53666"/>
                </a:lnTo>
                <a:lnTo>
                  <a:pt x="5891" y="60542"/>
                </a:lnTo>
                <a:lnTo>
                  <a:pt x="6785" y="67032"/>
                </a:lnTo>
                <a:lnTo>
                  <a:pt x="7778" y="81227"/>
                </a:lnTo>
                <a:lnTo>
                  <a:pt x="8219" y="100236"/>
                </a:lnTo>
                <a:lnTo>
                  <a:pt x="7384" y="109687"/>
                </a:lnTo>
                <a:lnTo>
                  <a:pt x="5876" y="118845"/>
                </a:lnTo>
                <a:lnTo>
                  <a:pt x="3917" y="127808"/>
                </a:lnTo>
                <a:lnTo>
                  <a:pt x="2611" y="137593"/>
                </a:lnTo>
                <a:lnTo>
                  <a:pt x="1741" y="147926"/>
                </a:lnTo>
                <a:lnTo>
                  <a:pt x="1161" y="158625"/>
                </a:lnTo>
                <a:lnTo>
                  <a:pt x="516" y="180673"/>
                </a:lnTo>
                <a:lnTo>
                  <a:pt x="102" y="225872"/>
                </a:lnTo>
                <a:lnTo>
                  <a:pt x="1020" y="237258"/>
                </a:lnTo>
                <a:lnTo>
                  <a:pt x="2585" y="248660"/>
                </a:lnTo>
                <a:lnTo>
                  <a:pt x="4581" y="260071"/>
                </a:lnTo>
                <a:lnTo>
                  <a:pt x="5912" y="271489"/>
                </a:lnTo>
                <a:lnTo>
                  <a:pt x="6798" y="282910"/>
                </a:lnTo>
                <a:lnTo>
                  <a:pt x="7390" y="294334"/>
                </a:lnTo>
                <a:lnTo>
                  <a:pt x="8047" y="317188"/>
                </a:lnTo>
                <a:lnTo>
                  <a:pt x="8222" y="328616"/>
                </a:lnTo>
                <a:lnTo>
                  <a:pt x="9291" y="340045"/>
                </a:lnTo>
                <a:lnTo>
                  <a:pt x="10957" y="351475"/>
                </a:lnTo>
                <a:lnTo>
                  <a:pt x="13020" y="362904"/>
                </a:lnTo>
                <a:lnTo>
                  <a:pt x="14395" y="373381"/>
                </a:lnTo>
                <a:lnTo>
                  <a:pt x="15312" y="383224"/>
                </a:lnTo>
                <a:lnTo>
                  <a:pt x="15923" y="392643"/>
                </a:lnTo>
                <a:lnTo>
                  <a:pt x="16330" y="401779"/>
                </a:lnTo>
                <a:lnTo>
                  <a:pt x="16783" y="419551"/>
                </a:lnTo>
                <a:lnTo>
                  <a:pt x="17145" y="521037"/>
                </a:lnTo>
                <a:lnTo>
                  <a:pt x="18097" y="522618"/>
                </a:lnTo>
                <a:lnTo>
                  <a:pt x="19685" y="524625"/>
                </a:lnTo>
                <a:lnTo>
                  <a:pt x="24526" y="530138"/>
                </a:lnTo>
                <a:lnTo>
                  <a:pt x="25876" y="530591"/>
                </a:lnTo>
                <a:lnTo>
                  <a:pt x="27728" y="530892"/>
                </a:lnTo>
                <a:lnTo>
                  <a:pt x="34290" y="5314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209"/>
          <p:cNvSpPr/>
          <p:nvPr/>
        </p:nvSpPr>
        <p:spPr>
          <a:xfrm>
            <a:off x="3414712" y="4474845"/>
            <a:ext cx="51436" cy="265748"/>
          </a:xfrm>
          <a:custGeom>
            <a:avLst/>
            <a:gdLst/>
            <a:ahLst/>
            <a:cxnLst/>
            <a:rect l="0" t="0" r="0" b="0"/>
            <a:pathLst>
              <a:path w="51436" h="265748">
                <a:moveTo>
                  <a:pt x="0" y="0"/>
                </a:moveTo>
                <a:lnTo>
                  <a:pt x="0" y="28693"/>
                </a:lnTo>
                <a:lnTo>
                  <a:pt x="953" y="32463"/>
                </a:lnTo>
                <a:lnTo>
                  <a:pt x="2540" y="36882"/>
                </a:lnTo>
                <a:lnTo>
                  <a:pt x="4550" y="41733"/>
                </a:lnTo>
                <a:lnTo>
                  <a:pt x="5891" y="46872"/>
                </a:lnTo>
                <a:lnTo>
                  <a:pt x="6785" y="52203"/>
                </a:lnTo>
                <a:lnTo>
                  <a:pt x="7381" y="57662"/>
                </a:lnTo>
                <a:lnTo>
                  <a:pt x="7778" y="64158"/>
                </a:lnTo>
                <a:lnTo>
                  <a:pt x="8219" y="78997"/>
                </a:lnTo>
                <a:lnTo>
                  <a:pt x="9289" y="86002"/>
                </a:lnTo>
                <a:lnTo>
                  <a:pt x="10956" y="92577"/>
                </a:lnTo>
                <a:lnTo>
                  <a:pt x="20473" y="121368"/>
                </a:lnTo>
                <a:lnTo>
                  <a:pt x="22221" y="128537"/>
                </a:lnTo>
                <a:lnTo>
                  <a:pt x="23387" y="135222"/>
                </a:lnTo>
                <a:lnTo>
                  <a:pt x="24164" y="141582"/>
                </a:lnTo>
                <a:lnTo>
                  <a:pt x="25634" y="148680"/>
                </a:lnTo>
                <a:lnTo>
                  <a:pt x="27567" y="156270"/>
                </a:lnTo>
                <a:lnTo>
                  <a:pt x="29808" y="164187"/>
                </a:lnTo>
                <a:lnTo>
                  <a:pt x="31302" y="171371"/>
                </a:lnTo>
                <a:lnTo>
                  <a:pt x="32298" y="178065"/>
                </a:lnTo>
                <a:lnTo>
                  <a:pt x="32962" y="184433"/>
                </a:lnTo>
                <a:lnTo>
                  <a:pt x="34357" y="191534"/>
                </a:lnTo>
                <a:lnTo>
                  <a:pt x="36240" y="199127"/>
                </a:lnTo>
                <a:lnTo>
                  <a:pt x="38447" y="207046"/>
                </a:lnTo>
                <a:lnTo>
                  <a:pt x="39919" y="213278"/>
                </a:lnTo>
                <a:lnTo>
                  <a:pt x="40900" y="218385"/>
                </a:lnTo>
                <a:lnTo>
                  <a:pt x="41554" y="222743"/>
                </a:lnTo>
                <a:lnTo>
                  <a:pt x="41990" y="227552"/>
                </a:lnTo>
                <a:lnTo>
                  <a:pt x="42281" y="232664"/>
                </a:lnTo>
                <a:lnTo>
                  <a:pt x="42604" y="242471"/>
                </a:lnTo>
                <a:lnTo>
                  <a:pt x="42811" y="256528"/>
                </a:lnTo>
                <a:lnTo>
                  <a:pt x="42828" y="259601"/>
                </a:lnTo>
                <a:lnTo>
                  <a:pt x="43792" y="261650"/>
                </a:lnTo>
                <a:lnTo>
                  <a:pt x="45387" y="263016"/>
                </a:lnTo>
                <a:lnTo>
                  <a:pt x="51435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210"/>
          <p:cNvSpPr/>
          <p:nvPr/>
        </p:nvSpPr>
        <p:spPr>
          <a:xfrm>
            <a:off x="3277552" y="4594860"/>
            <a:ext cx="291466" cy="51436"/>
          </a:xfrm>
          <a:custGeom>
            <a:avLst/>
            <a:gdLst/>
            <a:ahLst/>
            <a:cxnLst/>
            <a:rect l="0" t="0" r="0" b="0"/>
            <a:pathLst>
              <a:path w="291466" h="51436">
                <a:moveTo>
                  <a:pt x="0" y="51435"/>
                </a:moveTo>
                <a:lnTo>
                  <a:pt x="0" y="46884"/>
                </a:lnTo>
                <a:lnTo>
                  <a:pt x="952" y="45543"/>
                </a:lnTo>
                <a:lnTo>
                  <a:pt x="2540" y="44649"/>
                </a:lnTo>
                <a:lnTo>
                  <a:pt x="6844" y="43656"/>
                </a:lnTo>
                <a:lnTo>
                  <a:pt x="14622" y="43097"/>
                </a:lnTo>
                <a:lnTo>
                  <a:pt x="20151" y="42967"/>
                </a:lnTo>
                <a:lnTo>
                  <a:pt x="23911" y="41979"/>
                </a:lnTo>
                <a:lnTo>
                  <a:pt x="28324" y="40369"/>
                </a:lnTo>
                <a:lnTo>
                  <a:pt x="33170" y="38342"/>
                </a:lnTo>
                <a:lnTo>
                  <a:pt x="38306" y="36992"/>
                </a:lnTo>
                <a:lnTo>
                  <a:pt x="43635" y="36091"/>
                </a:lnTo>
                <a:lnTo>
                  <a:pt x="49092" y="35490"/>
                </a:lnTo>
                <a:lnTo>
                  <a:pt x="54636" y="34138"/>
                </a:lnTo>
                <a:lnTo>
                  <a:pt x="60236" y="32283"/>
                </a:lnTo>
                <a:lnTo>
                  <a:pt x="65875" y="30094"/>
                </a:lnTo>
                <a:lnTo>
                  <a:pt x="71539" y="28636"/>
                </a:lnTo>
                <a:lnTo>
                  <a:pt x="77220" y="27662"/>
                </a:lnTo>
                <a:lnTo>
                  <a:pt x="82913" y="27014"/>
                </a:lnTo>
                <a:lnTo>
                  <a:pt x="89565" y="25629"/>
                </a:lnTo>
                <a:lnTo>
                  <a:pt x="96857" y="23753"/>
                </a:lnTo>
                <a:lnTo>
                  <a:pt x="104577" y="21551"/>
                </a:lnTo>
                <a:lnTo>
                  <a:pt x="112580" y="20082"/>
                </a:lnTo>
                <a:lnTo>
                  <a:pt x="120774" y="19103"/>
                </a:lnTo>
                <a:lnTo>
                  <a:pt x="129093" y="18450"/>
                </a:lnTo>
                <a:lnTo>
                  <a:pt x="137497" y="18015"/>
                </a:lnTo>
                <a:lnTo>
                  <a:pt x="154455" y="17531"/>
                </a:lnTo>
                <a:lnTo>
                  <a:pt x="162025" y="16450"/>
                </a:lnTo>
                <a:lnTo>
                  <a:pt x="168977" y="14776"/>
                </a:lnTo>
                <a:lnTo>
                  <a:pt x="175516" y="12708"/>
                </a:lnTo>
                <a:lnTo>
                  <a:pt x="182733" y="11330"/>
                </a:lnTo>
                <a:lnTo>
                  <a:pt x="190402" y="10411"/>
                </a:lnTo>
                <a:lnTo>
                  <a:pt x="198373" y="9798"/>
                </a:lnTo>
                <a:lnTo>
                  <a:pt x="206543" y="9389"/>
                </a:lnTo>
                <a:lnTo>
                  <a:pt x="223242" y="8935"/>
                </a:lnTo>
                <a:lnTo>
                  <a:pt x="248708" y="8680"/>
                </a:lnTo>
                <a:lnTo>
                  <a:pt x="256293" y="7692"/>
                </a:lnTo>
                <a:lnTo>
                  <a:pt x="263254" y="6080"/>
                </a:lnTo>
                <a:lnTo>
                  <a:pt x="269800" y="4053"/>
                </a:lnTo>
                <a:lnTo>
                  <a:pt x="275117" y="2702"/>
                </a:lnTo>
                <a:lnTo>
                  <a:pt x="279614" y="1801"/>
                </a:lnTo>
                <a:lnTo>
                  <a:pt x="2914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211"/>
          <p:cNvSpPr/>
          <p:nvPr/>
        </p:nvSpPr>
        <p:spPr>
          <a:xfrm>
            <a:off x="3646308" y="4440554"/>
            <a:ext cx="214175" cy="102871"/>
          </a:xfrm>
          <a:custGeom>
            <a:avLst/>
            <a:gdLst/>
            <a:ahLst/>
            <a:cxnLst/>
            <a:rect l="0" t="0" r="0" b="0"/>
            <a:pathLst>
              <a:path w="214175" h="102871">
                <a:moveTo>
                  <a:pt x="25579" y="0"/>
                </a:moveTo>
                <a:lnTo>
                  <a:pt x="17360" y="0"/>
                </a:lnTo>
                <a:lnTo>
                  <a:pt x="25235" y="0"/>
                </a:lnTo>
                <a:lnTo>
                  <a:pt x="25426" y="2541"/>
                </a:lnTo>
                <a:lnTo>
                  <a:pt x="25549" y="7382"/>
                </a:lnTo>
                <a:lnTo>
                  <a:pt x="25579" y="37183"/>
                </a:lnTo>
                <a:lnTo>
                  <a:pt x="24626" y="40982"/>
                </a:lnTo>
                <a:lnTo>
                  <a:pt x="23039" y="45419"/>
                </a:lnTo>
                <a:lnTo>
                  <a:pt x="21028" y="50282"/>
                </a:lnTo>
                <a:lnTo>
                  <a:pt x="19687" y="54477"/>
                </a:lnTo>
                <a:lnTo>
                  <a:pt x="18794" y="58226"/>
                </a:lnTo>
                <a:lnTo>
                  <a:pt x="18198" y="61677"/>
                </a:lnTo>
                <a:lnTo>
                  <a:pt x="16849" y="64931"/>
                </a:lnTo>
                <a:lnTo>
                  <a:pt x="14996" y="68052"/>
                </a:lnTo>
                <a:lnTo>
                  <a:pt x="12808" y="71086"/>
                </a:lnTo>
                <a:lnTo>
                  <a:pt x="10398" y="74061"/>
                </a:lnTo>
                <a:lnTo>
                  <a:pt x="7839" y="76996"/>
                </a:lnTo>
                <a:lnTo>
                  <a:pt x="1437" y="84001"/>
                </a:lnTo>
                <a:lnTo>
                  <a:pt x="912" y="85529"/>
                </a:lnTo>
                <a:lnTo>
                  <a:pt x="562" y="87499"/>
                </a:lnTo>
                <a:lnTo>
                  <a:pt x="0" y="92956"/>
                </a:lnTo>
                <a:lnTo>
                  <a:pt x="906" y="94355"/>
                </a:lnTo>
                <a:lnTo>
                  <a:pt x="2463" y="96241"/>
                </a:lnTo>
                <a:lnTo>
                  <a:pt x="7255" y="101562"/>
                </a:lnTo>
                <a:lnTo>
                  <a:pt x="8600" y="101998"/>
                </a:lnTo>
                <a:lnTo>
                  <a:pt x="15045" y="102612"/>
                </a:lnTo>
                <a:lnTo>
                  <a:pt x="20262" y="102755"/>
                </a:lnTo>
                <a:lnTo>
                  <a:pt x="58708" y="102870"/>
                </a:lnTo>
                <a:lnTo>
                  <a:pt x="63858" y="101917"/>
                </a:lnTo>
                <a:lnTo>
                  <a:pt x="69195" y="100330"/>
                </a:lnTo>
                <a:lnTo>
                  <a:pt x="74659" y="98320"/>
                </a:lnTo>
                <a:lnTo>
                  <a:pt x="80207" y="96979"/>
                </a:lnTo>
                <a:lnTo>
                  <a:pt x="85810" y="96085"/>
                </a:lnTo>
                <a:lnTo>
                  <a:pt x="91450" y="95490"/>
                </a:lnTo>
                <a:lnTo>
                  <a:pt x="96163" y="94140"/>
                </a:lnTo>
                <a:lnTo>
                  <a:pt x="100258" y="92288"/>
                </a:lnTo>
                <a:lnTo>
                  <a:pt x="103940" y="90100"/>
                </a:lnTo>
                <a:lnTo>
                  <a:pt x="108300" y="88642"/>
                </a:lnTo>
                <a:lnTo>
                  <a:pt x="113111" y="87670"/>
                </a:lnTo>
                <a:lnTo>
                  <a:pt x="118224" y="87022"/>
                </a:lnTo>
                <a:lnTo>
                  <a:pt x="124490" y="86590"/>
                </a:lnTo>
                <a:lnTo>
                  <a:pt x="131524" y="86302"/>
                </a:lnTo>
                <a:lnTo>
                  <a:pt x="139072" y="86110"/>
                </a:lnTo>
                <a:lnTo>
                  <a:pt x="145056" y="86934"/>
                </a:lnTo>
                <a:lnTo>
                  <a:pt x="149998" y="88436"/>
                </a:lnTo>
                <a:lnTo>
                  <a:pt x="154245" y="90391"/>
                </a:lnTo>
                <a:lnTo>
                  <a:pt x="158981" y="91693"/>
                </a:lnTo>
                <a:lnTo>
                  <a:pt x="164044" y="92561"/>
                </a:lnTo>
                <a:lnTo>
                  <a:pt x="169324" y="93140"/>
                </a:lnTo>
                <a:lnTo>
                  <a:pt x="174749" y="93526"/>
                </a:lnTo>
                <a:lnTo>
                  <a:pt x="180271" y="93784"/>
                </a:lnTo>
                <a:lnTo>
                  <a:pt x="194603" y="94146"/>
                </a:lnTo>
                <a:lnTo>
                  <a:pt x="214174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212"/>
          <p:cNvSpPr/>
          <p:nvPr/>
        </p:nvSpPr>
        <p:spPr>
          <a:xfrm>
            <a:off x="3812121" y="4397692"/>
            <a:ext cx="31186" cy="394336"/>
          </a:xfrm>
          <a:custGeom>
            <a:avLst/>
            <a:gdLst/>
            <a:ahLst/>
            <a:cxnLst/>
            <a:rect l="0" t="0" r="0" b="0"/>
            <a:pathLst>
              <a:path w="31186" h="394336">
                <a:moveTo>
                  <a:pt x="5499" y="0"/>
                </a:moveTo>
                <a:lnTo>
                  <a:pt x="560" y="0"/>
                </a:lnTo>
                <a:lnTo>
                  <a:pt x="2669" y="0"/>
                </a:lnTo>
                <a:lnTo>
                  <a:pt x="2660" y="953"/>
                </a:lnTo>
                <a:lnTo>
                  <a:pt x="1701" y="2540"/>
                </a:lnTo>
                <a:lnTo>
                  <a:pt x="109" y="4551"/>
                </a:lnTo>
                <a:lnTo>
                  <a:pt x="0" y="5891"/>
                </a:lnTo>
                <a:lnTo>
                  <a:pt x="881" y="6785"/>
                </a:lnTo>
                <a:lnTo>
                  <a:pt x="2420" y="7381"/>
                </a:lnTo>
                <a:lnTo>
                  <a:pt x="3446" y="9683"/>
                </a:lnTo>
                <a:lnTo>
                  <a:pt x="4130" y="13123"/>
                </a:lnTo>
                <a:lnTo>
                  <a:pt x="4890" y="22025"/>
                </a:lnTo>
                <a:lnTo>
                  <a:pt x="5228" y="32332"/>
                </a:lnTo>
                <a:lnTo>
                  <a:pt x="5418" y="48844"/>
                </a:lnTo>
                <a:lnTo>
                  <a:pt x="6398" y="56376"/>
                </a:lnTo>
                <a:lnTo>
                  <a:pt x="8003" y="65206"/>
                </a:lnTo>
                <a:lnTo>
                  <a:pt x="10026" y="74903"/>
                </a:lnTo>
                <a:lnTo>
                  <a:pt x="11374" y="84225"/>
                </a:lnTo>
                <a:lnTo>
                  <a:pt x="12273" y="93298"/>
                </a:lnTo>
                <a:lnTo>
                  <a:pt x="12872" y="102203"/>
                </a:lnTo>
                <a:lnTo>
                  <a:pt x="13272" y="112903"/>
                </a:lnTo>
                <a:lnTo>
                  <a:pt x="13716" y="137492"/>
                </a:lnTo>
                <a:lnTo>
                  <a:pt x="14787" y="149764"/>
                </a:lnTo>
                <a:lnTo>
                  <a:pt x="16453" y="161755"/>
                </a:lnTo>
                <a:lnTo>
                  <a:pt x="18517" y="173559"/>
                </a:lnTo>
                <a:lnTo>
                  <a:pt x="19892" y="186191"/>
                </a:lnTo>
                <a:lnTo>
                  <a:pt x="20810" y="199375"/>
                </a:lnTo>
                <a:lnTo>
                  <a:pt x="21828" y="225771"/>
                </a:lnTo>
                <a:lnTo>
                  <a:pt x="22281" y="250202"/>
                </a:lnTo>
                <a:lnTo>
                  <a:pt x="23354" y="262052"/>
                </a:lnTo>
                <a:lnTo>
                  <a:pt x="25023" y="273761"/>
                </a:lnTo>
                <a:lnTo>
                  <a:pt x="27087" y="285378"/>
                </a:lnTo>
                <a:lnTo>
                  <a:pt x="28463" y="296932"/>
                </a:lnTo>
                <a:lnTo>
                  <a:pt x="29381" y="308445"/>
                </a:lnTo>
                <a:lnTo>
                  <a:pt x="30400" y="329491"/>
                </a:lnTo>
                <a:lnTo>
                  <a:pt x="30853" y="345196"/>
                </a:lnTo>
                <a:lnTo>
                  <a:pt x="31185" y="378054"/>
                </a:lnTo>
                <a:lnTo>
                  <a:pt x="30242" y="381576"/>
                </a:lnTo>
                <a:lnTo>
                  <a:pt x="28662" y="384877"/>
                </a:lnTo>
                <a:lnTo>
                  <a:pt x="22643" y="3943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1" name="Group 170"/>
          <p:cNvGrpSpPr/>
          <p:nvPr/>
        </p:nvGrpSpPr>
        <p:grpSpPr>
          <a:xfrm>
            <a:off x="5078131" y="2460339"/>
            <a:ext cx="1482689" cy="753018"/>
            <a:chOff x="5078131" y="2460339"/>
            <a:chExt cx="1482689" cy="753018"/>
          </a:xfrm>
        </p:grpSpPr>
        <p:sp>
          <p:nvSpPr>
            <p:cNvPr id="167" name="SMARTPenAnnotation213"/>
            <p:cNvSpPr/>
            <p:nvPr/>
          </p:nvSpPr>
          <p:spPr>
            <a:xfrm>
              <a:off x="5738254" y="3154797"/>
              <a:ext cx="64295" cy="58560"/>
            </a:xfrm>
            <a:custGeom>
              <a:avLst/>
              <a:gdLst/>
              <a:ahLst/>
              <a:cxnLst/>
              <a:rect l="0" t="0" r="0" b="0"/>
              <a:pathLst>
                <a:path w="64295" h="58560">
                  <a:moveTo>
                    <a:pt x="33896" y="34173"/>
                  </a:moveTo>
                  <a:lnTo>
                    <a:pt x="49818" y="34173"/>
                  </a:lnTo>
                  <a:lnTo>
                    <a:pt x="51178" y="35125"/>
                  </a:lnTo>
                  <a:lnTo>
                    <a:pt x="53037" y="36713"/>
                  </a:lnTo>
                  <a:lnTo>
                    <a:pt x="59590" y="42724"/>
                  </a:lnTo>
                  <a:lnTo>
                    <a:pt x="59603" y="42736"/>
                  </a:lnTo>
                  <a:lnTo>
                    <a:pt x="52231" y="42744"/>
                  </a:lnTo>
                  <a:lnTo>
                    <a:pt x="50882" y="41792"/>
                  </a:lnTo>
                  <a:lnTo>
                    <a:pt x="49030" y="40205"/>
                  </a:lnTo>
                  <a:lnTo>
                    <a:pt x="43765" y="35364"/>
                  </a:lnTo>
                  <a:lnTo>
                    <a:pt x="35201" y="26896"/>
                  </a:lnTo>
                  <a:lnTo>
                    <a:pt x="34766" y="25512"/>
                  </a:lnTo>
                  <a:lnTo>
                    <a:pt x="34476" y="23636"/>
                  </a:lnTo>
                  <a:lnTo>
                    <a:pt x="34283" y="21433"/>
                  </a:lnTo>
                  <a:lnTo>
                    <a:pt x="33201" y="19965"/>
                  </a:lnTo>
                  <a:lnTo>
                    <a:pt x="31527" y="18986"/>
                  </a:lnTo>
                  <a:lnTo>
                    <a:pt x="29460" y="18333"/>
                  </a:lnTo>
                  <a:lnTo>
                    <a:pt x="28081" y="16945"/>
                  </a:lnTo>
                  <a:lnTo>
                    <a:pt x="27161" y="15068"/>
                  </a:lnTo>
                  <a:lnTo>
                    <a:pt x="26549" y="12864"/>
                  </a:lnTo>
                  <a:lnTo>
                    <a:pt x="27092" y="11394"/>
                  </a:lnTo>
                  <a:lnTo>
                    <a:pt x="28408" y="10415"/>
                  </a:lnTo>
                  <a:lnTo>
                    <a:pt x="33574" y="8570"/>
                  </a:lnTo>
                  <a:lnTo>
                    <a:pt x="34634" y="8532"/>
                  </a:lnTo>
                  <a:lnTo>
                    <a:pt x="44466" y="8459"/>
                  </a:lnTo>
                  <a:lnTo>
                    <a:pt x="55207" y="8455"/>
                  </a:lnTo>
                  <a:lnTo>
                    <a:pt x="56676" y="9408"/>
                  </a:lnTo>
                  <a:lnTo>
                    <a:pt x="57655" y="10995"/>
                  </a:lnTo>
                  <a:lnTo>
                    <a:pt x="58308" y="13006"/>
                  </a:lnTo>
                  <a:lnTo>
                    <a:pt x="59695" y="15299"/>
                  </a:lnTo>
                  <a:lnTo>
                    <a:pt x="61573" y="17780"/>
                  </a:lnTo>
                  <a:lnTo>
                    <a:pt x="63777" y="20387"/>
                  </a:lnTo>
                  <a:lnTo>
                    <a:pt x="64294" y="23077"/>
                  </a:lnTo>
                  <a:lnTo>
                    <a:pt x="63686" y="25823"/>
                  </a:lnTo>
                  <a:lnTo>
                    <a:pt x="60418" y="32523"/>
                  </a:lnTo>
                  <a:lnTo>
                    <a:pt x="59197" y="34025"/>
                  </a:lnTo>
                  <a:lnTo>
                    <a:pt x="57430" y="35979"/>
                  </a:lnTo>
                  <a:lnTo>
                    <a:pt x="52928" y="40691"/>
                  </a:lnTo>
                  <a:lnTo>
                    <a:pt x="47752" y="45959"/>
                  </a:lnTo>
                  <a:lnTo>
                    <a:pt x="45038" y="47746"/>
                  </a:lnTo>
                  <a:lnTo>
                    <a:pt x="42276" y="48936"/>
                  </a:lnTo>
                  <a:lnTo>
                    <a:pt x="39483" y="49730"/>
                  </a:lnTo>
                  <a:lnTo>
                    <a:pt x="36668" y="51212"/>
                  </a:lnTo>
                  <a:lnTo>
                    <a:pt x="33839" y="53152"/>
                  </a:lnTo>
                  <a:lnTo>
                    <a:pt x="27005" y="58559"/>
                  </a:lnTo>
                  <a:lnTo>
                    <a:pt x="25492" y="58050"/>
                  </a:lnTo>
                  <a:lnTo>
                    <a:pt x="23530" y="56759"/>
                  </a:lnTo>
                  <a:lnTo>
                    <a:pt x="21271" y="54945"/>
                  </a:lnTo>
                  <a:lnTo>
                    <a:pt x="18812" y="53736"/>
                  </a:lnTo>
                  <a:lnTo>
                    <a:pt x="16219" y="52930"/>
                  </a:lnTo>
                  <a:lnTo>
                    <a:pt x="13539" y="52393"/>
                  </a:lnTo>
                  <a:lnTo>
                    <a:pt x="11752" y="51082"/>
                  </a:lnTo>
                  <a:lnTo>
                    <a:pt x="10561" y="49255"/>
                  </a:lnTo>
                  <a:lnTo>
                    <a:pt x="9766" y="47085"/>
                  </a:lnTo>
                  <a:lnTo>
                    <a:pt x="8285" y="45639"/>
                  </a:lnTo>
                  <a:lnTo>
                    <a:pt x="6344" y="44674"/>
                  </a:lnTo>
                  <a:lnTo>
                    <a:pt x="4098" y="44031"/>
                  </a:lnTo>
                  <a:lnTo>
                    <a:pt x="2601" y="42650"/>
                  </a:lnTo>
                  <a:lnTo>
                    <a:pt x="1602" y="40777"/>
                  </a:lnTo>
                  <a:lnTo>
                    <a:pt x="937" y="38575"/>
                  </a:lnTo>
                  <a:lnTo>
                    <a:pt x="493" y="36155"/>
                  </a:lnTo>
                  <a:lnTo>
                    <a:pt x="197" y="33589"/>
                  </a:lnTo>
                  <a:lnTo>
                    <a:pt x="0" y="30926"/>
                  </a:lnTo>
                  <a:lnTo>
                    <a:pt x="821" y="28198"/>
                  </a:lnTo>
                  <a:lnTo>
                    <a:pt x="2321" y="25427"/>
                  </a:lnTo>
                  <a:lnTo>
                    <a:pt x="4273" y="22627"/>
                  </a:lnTo>
                  <a:lnTo>
                    <a:pt x="6527" y="19808"/>
                  </a:lnTo>
                  <a:lnTo>
                    <a:pt x="8983" y="16976"/>
                  </a:lnTo>
                  <a:lnTo>
                    <a:pt x="15216" y="10138"/>
                  </a:lnTo>
                  <a:lnTo>
                    <a:pt x="23996" y="1222"/>
                  </a:lnTo>
                  <a:lnTo>
                    <a:pt x="25391" y="775"/>
                  </a:lnTo>
                  <a:lnTo>
                    <a:pt x="27273" y="478"/>
                  </a:lnTo>
                  <a:lnTo>
                    <a:pt x="32587" y="0"/>
                  </a:lnTo>
                  <a:lnTo>
                    <a:pt x="33976" y="914"/>
                  </a:lnTo>
                  <a:lnTo>
                    <a:pt x="35854" y="2475"/>
                  </a:lnTo>
                  <a:lnTo>
                    <a:pt x="41161" y="7274"/>
                  </a:lnTo>
                  <a:lnTo>
                    <a:pt x="41597" y="8620"/>
                  </a:lnTo>
                  <a:lnTo>
                    <a:pt x="41887" y="10470"/>
                  </a:lnTo>
                  <a:lnTo>
                    <a:pt x="42081" y="12656"/>
                  </a:lnTo>
                  <a:lnTo>
                    <a:pt x="42210" y="15066"/>
                  </a:lnTo>
                  <a:lnTo>
                    <a:pt x="42468" y="25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SMARTPenAnnotation214"/>
            <p:cNvSpPr/>
            <p:nvPr/>
          </p:nvSpPr>
          <p:spPr>
            <a:xfrm>
              <a:off x="5780722" y="2528887"/>
              <a:ext cx="711519" cy="660084"/>
            </a:xfrm>
            <a:custGeom>
              <a:avLst/>
              <a:gdLst/>
              <a:ahLst/>
              <a:cxnLst/>
              <a:rect l="0" t="0" r="0" b="0"/>
              <a:pathLst>
                <a:path w="711519" h="660084">
                  <a:moveTo>
                    <a:pt x="0" y="660083"/>
                  </a:moveTo>
                  <a:lnTo>
                    <a:pt x="0" y="651863"/>
                  </a:lnTo>
                  <a:lnTo>
                    <a:pt x="12770" y="638749"/>
                  </a:lnTo>
                  <a:lnTo>
                    <a:pt x="15181" y="637288"/>
                  </a:lnTo>
                  <a:lnTo>
                    <a:pt x="20400" y="635664"/>
                  </a:lnTo>
                  <a:lnTo>
                    <a:pt x="22172" y="634279"/>
                  </a:lnTo>
                  <a:lnTo>
                    <a:pt x="23354" y="632402"/>
                  </a:lnTo>
                  <a:lnTo>
                    <a:pt x="24142" y="630199"/>
                  </a:lnTo>
                  <a:lnTo>
                    <a:pt x="27557" y="625211"/>
                  </a:lnTo>
                  <a:lnTo>
                    <a:pt x="41554" y="609978"/>
                  </a:lnTo>
                  <a:lnTo>
                    <a:pt x="42943" y="609535"/>
                  </a:lnTo>
                  <a:lnTo>
                    <a:pt x="47026" y="609042"/>
                  </a:lnTo>
                  <a:lnTo>
                    <a:pt x="49448" y="607958"/>
                  </a:lnTo>
                  <a:lnTo>
                    <a:pt x="57408" y="601881"/>
                  </a:lnTo>
                  <a:lnTo>
                    <a:pt x="62980" y="596750"/>
                  </a:lnTo>
                  <a:lnTo>
                    <a:pt x="65799" y="595001"/>
                  </a:lnTo>
                  <a:lnTo>
                    <a:pt x="71472" y="593058"/>
                  </a:lnTo>
                  <a:lnTo>
                    <a:pt x="73366" y="591587"/>
                  </a:lnTo>
                  <a:lnTo>
                    <a:pt x="74628" y="589654"/>
                  </a:lnTo>
                  <a:lnTo>
                    <a:pt x="76654" y="584258"/>
                  </a:lnTo>
                  <a:lnTo>
                    <a:pt x="81556" y="578773"/>
                  </a:lnTo>
                  <a:lnTo>
                    <a:pt x="82946" y="576349"/>
                  </a:lnTo>
                  <a:lnTo>
                    <a:pt x="84490" y="571115"/>
                  </a:lnTo>
                  <a:lnTo>
                    <a:pt x="85854" y="569338"/>
                  </a:lnTo>
                  <a:lnTo>
                    <a:pt x="87716" y="568154"/>
                  </a:lnTo>
                  <a:lnTo>
                    <a:pt x="89910" y="567364"/>
                  </a:lnTo>
                  <a:lnTo>
                    <a:pt x="94888" y="563947"/>
                  </a:lnTo>
                  <a:lnTo>
                    <a:pt x="115599" y="544477"/>
                  </a:lnTo>
                  <a:lnTo>
                    <a:pt x="124178" y="535904"/>
                  </a:lnTo>
                  <a:lnTo>
                    <a:pt x="126600" y="534434"/>
                  </a:lnTo>
                  <a:lnTo>
                    <a:pt x="131832" y="532801"/>
                  </a:lnTo>
                  <a:lnTo>
                    <a:pt x="133608" y="531413"/>
                  </a:lnTo>
                  <a:lnTo>
                    <a:pt x="134792" y="529536"/>
                  </a:lnTo>
                  <a:lnTo>
                    <a:pt x="135581" y="527331"/>
                  </a:lnTo>
                  <a:lnTo>
                    <a:pt x="138999" y="522342"/>
                  </a:lnTo>
                  <a:lnTo>
                    <a:pt x="156264" y="503829"/>
                  </a:lnTo>
                  <a:lnTo>
                    <a:pt x="175614" y="484469"/>
                  </a:lnTo>
                  <a:lnTo>
                    <a:pt x="177084" y="482047"/>
                  </a:lnTo>
                  <a:lnTo>
                    <a:pt x="178716" y="476815"/>
                  </a:lnTo>
                  <a:lnTo>
                    <a:pt x="180104" y="475040"/>
                  </a:lnTo>
                  <a:lnTo>
                    <a:pt x="181982" y="473856"/>
                  </a:lnTo>
                  <a:lnTo>
                    <a:pt x="187289" y="471955"/>
                  </a:lnTo>
                  <a:lnTo>
                    <a:pt x="192759" y="467075"/>
                  </a:lnTo>
                  <a:lnTo>
                    <a:pt x="194229" y="464736"/>
                  </a:lnTo>
                  <a:lnTo>
                    <a:pt x="195862" y="459597"/>
                  </a:lnTo>
                  <a:lnTo>
                    <a:pt x="197249" y="457846"/>
                  </a:lnTo>
                  <a:lnTo>
                    <a:pt x="199127" y="456678"/>
                  </a:lnTo>
                  <a:lnTo>
                    <a:pt x="201331" y="455899"/>
                  </a:lnTo>
                  <a:lnTo>
                    <a:pt x="202801" y="454428"/>
                  </a:lnTo>
                  <a:lnTo>
                    <a:pt x="203780" y="452494"/>
                  </a:lnTo>
                  <a:lnTo>
                    <a:pt x="204434" y="450253"/>
                  </a:lnTo>
                  <a:lnTo>
                    <a:pt x="207700" y="445222"/>
                  </a:lnTo>
                  <a:lnTo>
                    <a:pt x="209904" y="442548"/>
                  </a:lnTo>
                  <a:lnTo>
                    <a:pt x="212326" y="440764"/>
                  </a:lnTo>
                  <a:lnTo>
                    <a:pt x="220286" y="437302"/>
                  </a:lnTo>
                  <a:lnTo>
                    <a:pt x="225857" y="433116"/>
                  </a:lnTo>
                  <a:lnTo>
                    <a:pt x="227724" y="430667"/>
                  </a:lnTo>
                  <a:lnTo>
                    <a:pt x="228968" y="428081"/>
                  </a:lnTo>
                  <a:lnTo>
                    <a:pt x="230966" y="421638"/>
                  </a:lnTo>
                  <a:lnTo>
                    <a:pt x="235863" y="415972"/>
                  </a:lnTo>
                  <a:lnTo>
                    <a:pt x="238204" y="414475"/>
                  </a:lnTo>
                  <a:lnTo>
                    <a:pt x="243346" y="412811"/>
                  </a:lnTo>
                  <a:lnTo>
                    <a:pt x="245098" y="411415"/>
                  </a:lnTo>
                  <a:lnTo>
                    <a:pt x="246266" y="409532"/>
                  </a:lnTo>
                  <a:lnTo>
                    <a:pt x="247045" y="407324"/>
                  </a:lnTo>
                  <a:lnTo>
                    <a:pt x="250450" y="402330"/>
                  </a:lnTo>
                  <a:lnTo>
                    <a:pt x="252692" y="399665"/>
                  </a:lnTo>
                  <a:lnTo>
                    <a:pt x="255139" y="397889"/>
                  </a:lnTo>
                  <a:lnTo>
                    <a:pt x="260398" y="395914"/>
                  </a:lnTo>
                  <a:lnTo>
                    <a:pt x="262181" y="394435"/>
                  </a:lnTo>
                  <a:lnTo>
                    <a:pt x="263370" y="392497"/>
                  </a:lnTo>
                  <a:lnTo>
                    <a:pt x="264163" y="390252"/>
                  </a:lnTo>
                  <a:lnTo>
                    <a:pt x="265643" y="388756"/>
                  </a:lnTo>
                  <a:lnTo>
                    <a:pt x="267583" y="387758"/>
                  </a:lnTo>
                  <a:lnTo>
                    <a:pt x="269829" y="387093"/>
                  </a:lnTo>
                  <a:lnTo>
                    <a:pt x="274864" y="383814"/>
                  </a:lnTo>
                  <a:lnTo>
                    <a:pt x="285858" y="373948"/>
                  </a:lnTo>
                  <a:lnTo>
                    <a:pt x="287726" y="371218"/>
                  </a:lnTo>
                  <a:lnTo>
                    <a:pt x="291310" y="362826"/>
                  </a:lnTo>
                  <a:lnTo>
                    <a:pt x="295524" y="357154"/>
                  </a:lnTo>
                  <a:lnTo>
                    <a:pt x="297981" y="355260"/>
                  </a:lnTo>
                  <a:lnTo>
                    <a:pt x="300572" y="353998"/>
                  </a:lnTo>
                  <a:lnTo>
                    <a:pt x="303251" y="353156"/>
                  </a:lnTo>
                  <a:lnTo>
                    <a:pt x="308769" y="349681"/>
                  </a:lnTo>
                  <a:lnTo>
                    <a:pt x="328622" y="331365"/>
                  </a:lnTo>
                  <a:lnTo>
                    <a:pt x="330523" y="328543"/>
                  </a:lnTo>
                  <a:lnTo>
                    <a:pt x="332637" y="322867"/>
                  </a:lnTo>
                  <a:lnTo>
                    <a:pt x="334153" y="320972"/>
                  </a:lnTo>
                  <a:lnTo>
                    <a:pt x="336117" y="319709"/>
                  </a:lnTo>
                  <a:lnTo>
                    <a:pt x="338378" y="318867"/>
                  </a:lnTo>
                  <a:lnTo>
                    <a:pt x="343430" y="315391"/>
                  </a:lnTo>
                  <a:lnTo>
                    <a:pt x="362934" y="297075"/>
                  </a:lnTo>
                  <a:lnTo>
                    <a:pt x="371484" y="288577"/>
                  </a:lnTo>
                  <a:lnTo>
                    <a:pt x="373386" y="285729"/>
                  </a:lnTo>
                  <a:lnTo>
                    <a:pt x="377016" y="277171"/>
                  </a:lnTo>
                  <a:lnTo>
                    <a:pt x="381240" y="271460"/>
                  </a:lnTo>
                  <a:lnTo>
                    <a:pt x="383700" y="269556"/>
                  </a:lnTo>
                  <a:lnTo>
                    <a:pt x="386293" y="268287"/>
                  </a:lnTo>
                  <a:lnTo>
                    <a:pt x="388973" y="267440"/>
                  </a:lnTo>
                  <a:lnTo>
                    <a:pt x="394492" y="263960"/>
                  </a:lnTo>
                  <a:lnTo>
                    <a:pt x="408643" y="252177"/>
                  </a:lnTo>
                  <a:lnTo>
                    <a:pt x="414347" y="250191"/>
                  </a:lnTo>
                  <a:lnTo>
                    <a:pt x="416249" y="248709"/>
                  </a:lnTo>
                  <a:lnTo>
                    <a:pt x="417517" y="246769"/>
                  </a:lnTo>
                  <a:lnTo>
                    <a:pt x="418362" y="244522"/>
                  </a:lnTo>
                  <a:lnTo>
                    <a:pt x="421842" y="239487"/>
                  </a:lnTo>
                  <a:lnTo>
                    <a:pt x="431836" y="228493"/>
                  </a:lnTo>
                  <a:lnTo>
                    <a:pt x="434576" y="226624"/>
                  </a:lnTo>
                  <a:lnTo>
                    <a:pt x="440160" y="224547"/>
                  </a:lnTo>
                  <a:lnTo>
                    <a:pt x="442030" y="223040"/>
                  </a:lnTo>
                  <a:lnTo>
                    <a:pt x="443277" y="221084"/>
                  </a:lnTo>
                  <a:lnTo>
                    <a:pt x="444108" y="218827"/>
                  </a:lnTo>
                  <a:lnTo>
                    <a:pt x="447571" y="213779"/>
                  </a:lnTo>
                  <a:lnTo>
                    <a:pt x="449829" y="211099"/>
                  </a:lnTo>
                  <a:lnTo>
                    <a:pt x="452286" y="209313"/>
                  </a:lnTo>
                  <a:lnTo>
                    <a:pt x="460295" y="205846"/>
                  </a:lnTo>
                  <a:lnTo>
                    <a:pt x="478376" y="190181"/>
                  </a:lnTo>
                  <a:lnTo>
                    <a:pt x="484112" y="184514"/>
                  </a:lnTo>
                  <a:lnTo>
                    <a:pt x="486572" y="183017"/>
                  </a:lnTo>
                  <a:lnTo>
                    <a:pt x="494584" y="179957"/>
                  </a:lnTo>
                  <a:lnTo>
                    <a:pt x="505824" y="170873"/>
                  </a:lnTo>
                  <a:lnTo>
                    <a:pt x="518402" y="158795"/>
                  </a:lnTo>
                  <a:lnTo>
                    <a:pt x="520861" y="157298"/>
                  </a:lnTo>
                  <a:lnTo>
                    <a:pt x="528874" y="154239"/>
                  </a:lnTo>
                  <a:lnTo>
                    <a:pt x="538405" y="147041"/>
                  </a:lnTo>
                  <a:lnTo>
                    <a:pt x="555904" y="129894"/>
                  </a:lnTo>
                  <a:lnTo>
                    <a:pt x="557293" y="129458"/>
                  </a:lnTo>
                  <a:lnTo>
                    <a:pt x="561375" y="128975"/>
                  </a:lnTo>
                  <a:lnTo>
                    <a:pt x="562846" y="127893"/>
                  </a:lnTo>
                  <a:lnTo>
                    <a:pt x="563825" y="126220"/>
                  </a:lnTo>
                  <a:lnTo>
                    <a:pt x="564479" y="124151"/>
                  </a:lnTo>
                  <a:lnTo>
                    <a:pt x="565866" y="122773"/>
                  </a:lnTo>
                  <a:lnTo>
                    <a:pt x="567745" y="121853"/>
                  </a:lnTo>
                  <a:lnTo>
                    <a:pt x="569949" y="121241"/>
                  </a:lnTo>
                  <a:lnTo>
                    <a:pt x="571418" y="119880"/>
                  </a:lnTo>
                  <a:lnTo>
                    <a:pt x="572398" y="118020"/>
                  </a:lnTo>
                  <a:lnTo>
                    <a:pt x="573052" y="115827"/>
                  </a:lnTo>
                  <a:lnTo>
                    <a:pt x="574439" y="114366"/>
                  </a:lnTo>
                  <a:lnTo>
                    <a:pt x="576317" y="113391"/>
                  </a:lnTo>
                  <a:lnTo>
                    <a:pt x="578522" y="112742"/>
                  </a:lnTo>
                  <a:lnTo>
                    <a:pt x="579991" y="111356"/>
                  </a:lnTo>
                  <a:lnTo>
                    <a:pt x="580971" y="109480"/>
                  </a:lnTo>
                  <a:lnTo>
                    <a:pt x="581624" y="107277"/>
                  </a:lnTo>
                  <a:lnTo>
                    <a:pt x="583012" y="105808"/>
                  </a:lnTo>
                  <a:lnTo>
                    <a:pt x="584889" y="104829"/>
                  </a:lnTo>
                  <a:lnTo>
                    <a:pt x="587094" y="104176"/>
                  </a:lnTo>
                  <a:lnTo>
                    <a:pt x="588564" y="102788"/>
                  </a:lnTo>
                  <a:lnTo>
                    <a:pt x="589543" y="100910"/>
                  </a:lnTo>
                  <a:lnTo>
                    <a:pt x="591116" y="95604"/>
                  </a:lnTo>
                  <a:lnTo>
                    <a:pt x="595939" y="90134"/>
                  </a:lnTo>
                  <a:lnTo>
                    <a:pt x="598270" y="88664"/>
                  </a:lnTo>
                  <a:lnTo>
                    <a:pt x="603401" y="87031"/>
                  </a:lnTo>
                  <a:lnTo>
                    <a:pt x="605149" y="85643"/>
                  </a:lnTo>
                  <a:lnTo>
                    <a:pt x="606316" y="83766"/>
                  </a:lnTo>
                  <a:lnTo>
                    <a:pt x="607093" y="81561"/>
                  </a:lnTo>
                  <a:lnTo>
                    <a:pt x="608564" y="80092"/>
                  </a:lnTo>
                  <a:lnTo>
                    <a:pt x="610497" y="79112"/>
                  </a:lnTo>
                  <a:lnTo>
                    <a:pt x="612738" y="78459"/>
                  </a:lnTo>
                  <a:lnTo>
                    <a:pt x="614232" y="77071"/>
                  </a:lnTo>
                  <a:lnTo>
                    <a:pt x="615228" y="75193"/>
                  </a:lnTo>
                  <a:lnTo>
                    <a:pt x="615892" y="72989"/>
                  </a:lnTo>
                  <a:lnTo>
                    <a:pt x="617287" y="71519"/>
                  </a:lnTo>
                  <a:lnTo>
                    <a:pt x="619170" y="70539"/>
                  </a:lnTo>
                  <a:lnTo>
                    <a:pt x="623802" y="69451"/>
                  </a:lnTo>
                  <a:lnTo>
                    <a:pt x="629035" y="68967"/>
                  </a:lnTo>
                  <a:lnTo>
                    <a:pt x="630812" y="67886"/>
                  </a:lnTo>
                  <a:lnTo>
                    <a:pt x="631997" y="66212"/>
                  </a:lnTo>
                  <a:lnTo>
                    <a:pt x="633897" y="61233"/>
                  </a:lnTo>
                  <a:lnTo>
                    <a:pt x="647123" y="47269"/>
                  </a:lnTo>
                  <a:lnTo>
                    <a:pt x="649538" y="45800"/>
                  </a:lnTo>
                  <a:lnTo>
                    <a:pt x="658506" y="43249"/>
                  </a:lnTo>
                  <a:lnTo>
                    <a:pt x="667325" y="35516"/>
                  </a:lnTo>
                  <a:lnTo>
                    <a:pt x="667769" y="34155"/>
                  </a:lnTo>
                  <a:lnTo>
                    <a:pt x="668261" y="30102"/>
                  </a:lnTo>
                  <a:lnTo>
                    <a:pt x="669345" y="28641"/>
                  </a:lnTo>
                  <a:lnTo>
                    <a:pt x="671020" y="27666"/>
                  </a:lnTo>
                  <a:lnTo>
                    <a:pt x="673089" y="27017"/>
                  </a:lnTo>
                  <a:lnTo>
                    <a:pt x="674468" y="25631"/>
                  </a:lnTo>
                  <a:lnTo>
                    <a:pt x="675388" y="23755"/>
                  </a:lnTo>
                  <a:lnTo>
                    <a:pt x="676001" y="21552"/>
                  </a:lnTo>
                  <a:lnTo>
                    <a:pt x="677362" y="20083"/>
                  </a:lnTo>
                  <a:lnTo>
                    <a:pt x="679223" y="19104"/>
                  </a:lnTo>
                  <a:lnTo>
                    <a:pt x="681415" y="18451"/>
                  </a:lnTo>
                  <a:lnTo>
                    <a:pt x="682877" y="17063"/>
                  </a:lnTo>
                  <a:lnTo>
                    <a:pt x="683852" y="15185"/>
                  </a:lnTo>
                  <a:lnTo>
                    <a:pt x="685415" y="9879"/>
                  </a:lnTo>
                  <a:lnTo>
                    <a:pt x="686496" y="9443"/>
                  </a:lnTo>
                  <a:lnTo>
                    <a:pt x="694508" y="8649"/>
                  </a:lnTo>
                  <a:lnTo>
                    <a:pt x="698560" y="8607"/>
                  </a:lnTo>
                  <a:lnTo>
                    <a:pt x="700022" y="7643"/>
                  </a:lnTo>
                  <a:lnTo>
                    <a:pt x="700997" y="6048"/>
                  </a:lnTo>
                  <a:lnTo>
                    <a:pt x="702831" y="354"/>
                  </a:lnTo>
                  <a:lnTo>
                    <a:pt x="7115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SMARTPenAnnotation215"/>
            <p:cNvSpPr/>
            <p:nvPr/>
          </p:nvSpPr>
          <p:spPr>
            <a:xfrm>
              <a:off x="6415087" y="2460339"/>
              <a:ext cx="145733" cy="154274"/>
            </a:xfrm>
            <a:custGeom>
              <a:avLst/>
              <a:gdLst/>
              <a:ahLst/>
              <a:cxnLst/>
              <a:rect l="0" t="0" r="0" b="0"/>
              <a:pathLst>
                <a:path w="145733" h="154274">
                  <a:moveTo>
                    <a:pt x="0" y="51403"/>
                  </a:moveTo>
                  <a:lnTo>
                    <a:pt x="7381" y="44022"/>
                  </a:lnTo>
                  <a:lnTo>
                    <a:pt x="10583" y="43360"/>
                  </a:lnTo>
                  <a:lnTo>
                    <a:pt x="12770" y="43183"/>
                  </a:lnTo>
                  <a:lnTo>
                    <a:pt x="15181" y="43066"/>
                  </a:lnTo>
                  <a:lnTo>
                    <a:pt x="20400" y="42935"/>
                  </a:lnTo>
                  <a:lnTo>
                    <a:pt x="23125" y="41948"/>
                  </a:lnTo>
                  <a:lnTo>
                    <a:pt x="25895" y="40337"/>
                  </a:lnTo>
                  <a:lnTo>
                    <a:pt x="28693" y="38311"/>
                  </a:lnTo>
                  <a:lnTo>
                    <a:pt x="31511" y="36960"/>
                  </a:lnTo>
                  <a:lnTo>
                    <a:pt x="34342" y="36059"/>
                  </a:lnTo>
                  <a:lnTo>
                    <a:pt x="37182" y="35459"/>
                  </a:lnTo>
                  <a:lnTo>
                    <a:pt x="40981" y="35059"/>
                  </a:lnTo>
                  <a:lnTo>
                    <a:pt x="45418" y="34792"/>
                  </a:lnTo>
                  <a:lnTo>
                    <a:pt x="50281" y="34614"/>
                  </a:lnTo>
                  <a:lnTo>
                    <a:pt x="54476" y="33543"/>
                  </a:lnTo>
                  <a:lnTo>
                    <a:pt x="58225" y="31876"/>
                  </a:lnTo>
                  <a:lnTo>
                    <a:pt x="61676" y="29812"/>
                  </a:lnTo>
                  <a:lnTo>
                    <a:pt x="65883" y="27484"/>
                  </a:lnTo>
                  <a:lnTo>
                    <a:pt x="75636" y="22358"/>
                  </a:lnTo>
                  <a:lnTo>
                    <a:pt x="79952" y="20609"/>
                  </a:lnTo>
                  <a:lnTo>
                    <a:pt x="83781" y="19444"/>
                  </a:lnTo>
                  <a:lnTo>
                    <a:pt x="87287" y="18667"/>
                  </a:lnTo>
                  <a:lnTo>
                    <a:pt x="90577" y="17196"/>
                  </a:lnTo>
                  <a:lnTo>
                    <a:pt x="93722" y="15264"/>
                  </a:lnTo>
                  <a:lnTo>
                    <a:pt x="96772" y="13023"/>
                  </a:lnTo>
                  <a:lnTo>
                    <a:pt x="100709" y="11529"/>
                  </a:lnTo>
                  <a:lnTo>
                    <a:pt x="105239" y="10533"/>
                  </a:lnTo>
                  <a:lnTo>
                    <a:pt x="110165" y="9868"/>
                  </a:lnTo>
                  <a:lnTo>
                    <a:pt x="114401" y="9426"/>
                  </a:lnTo>
                  <a:lnTo>
                    <a:pt x="118177" y="9131"/>
                  </a:lnTo>
                  <a:lnTo>
                    <a:pt x="121648" y="8934"/>
                  </a:lnTo>
                  <a:lnTo>
                    <a:pt x="124913" y="7850"/>
                  </a:lnTo>
                  <a:lnTo>
                    <a:pt x="128043" y="6176"/>
                  </a:lnTo>
                  <a:lnTo>
                    <a:pt x="131082" y="4106"/>
                  </a:lnTo>
                  <a:lnTo>
                    <a:pt x="134061" y="2727"/>
                  </a:lnTo>
                  <a:lnTo>
                    <a:pt x="136999" y="1807"/>
                  </a:lnTo>
                  <a:lnTo>
                    <a:pt x="145581" y="0"/>
                  </a:lnTo>
                  <a:lnTo>
                    <a:pt x="145688" y="4528"/>
                  </a:lnTo>
                  <a:lnTo>
                    <a:pt x="145732" y="25853"/>
                  </a:lnTo>
                  <a:lnTo>
                    <a:pt x="144780" y="28654"/>
                  </a:lnTo>
                  <a:lnTo>
                    <a:pt x="143193" y="30522"/>
                  </a:lnTo>
                  <a:lnTo>
                    <a:pt x="141182" y="31767"/>
                  </a:lnTo>
                  <a:lnTo>
                    <a:pt x="139841" y="33550"/>
                  </a:lnTo>
                  <a:lnTo>
                    <a:pt x="138947" y="35691"/>
                  </a:lnTo>
                  <a:lnTo>
                    <a:pt x="138351" y="38071"/>
                  </a:lnTo>
                  <a:lnTo>
                    <a:pt x="137002" y="41562"/>
                  </a:lnTo>
                  <a:lnTo>
                    <a:pt x="135150" y="45795"/>
                  </a:lnTo>
                  <a:lnTo>
                    <a:pt x="132962" y="50522"/>
                  </a:lnTo>
                  <a:lnTo>
                    <a:pt x="130552" y="54626"/>
                  </a:lnTo>
                  <a:lnTo>
                    <a:pt x="127992" y="58314"/>
                  </a:lnTo>
                  <a:lnTo>
                    <a:pt x="125333" y="61726"/>
                  </a:lnTo>
                  <a:lnTo>
                    <a:pt x="123561" y="64952"/>
                  </a:lnTo>
                  <a:lnTo>
                    <a:pt x="122379" y="68056"/>
                  </a:lnTo>
                  <a:lnTo>
                    <a:pt x="121591" y="71077"/>
                  </a:lnTo>
                  <a:lnTo>
                    <a:pt x="120113" y="74044"/>
                  </a:lnTo>
                  <a:lnTo>
                    <a:pt x="118176" y="76975"/>
                  </a:lnTo>
                  <a:lnTo>
                    <a:pt x="115931" y="79881"/>
                  </a:lnTo>
                  <a:lnTo>
                    <a:pt x="113482" y="83723"/>
                  </a:lnTo>
                  <a:lnTo>
                    <a:pt x="110898" y="88190"/>
                  </a:lnTo>
                  <a:lnTo>
                    <a:pt x="108221" y="93073"/>
                  </a:lnTo>
                  <a:lnTo>
                    <a:pt x="106438" y="97280"/>
                  </a:lnTo>
                  <a:lnTo>
                    <a:pt x="105249" y="101038"/>
                  </a:lnTo>
                  <a:lnTo>
                    <a:pt x="104456" y="104495"/>
                  </a:lnTo>
                  <a:lnTo>
                    <a:pt x="102974" y="107753"/>
                  </a:lnTo>
                  <a:lnTo>
                    <a:pt x="101035" y="110877"/>
                  </a:lnTo>
                  <a:lnTo>
                    <a:pt x="98789" y="113912"/>
                  </a:lnTo>
                  <a:lnTo>
                    <a:pt x="97292" y="116888"/>
                  </a:lnTo>
                  <a:lnTo>
                    <a:pt x="96293" y="119825"/>
                  </a:lnTo>
                  <a:lnTo>
                    <a:pt x="95628" y="122735"/>
                  </a:lnTo>
                  <a:lnTo>
                    <a:pt x="95185" y="125628"/>
                  </a:lnTo>
                  <a:lnTo>
                    <a:pt x="94890" y="128509"/>
                  </a:lnTo>
                  <a:lnTo>
                    <a:pt x="94414" y="135426"/>
                  </a:lnTo>
                  <a:lnTo>
                    <a:pt x="91810" y="138912"/>
                  </a:lnTo>
                  <a:lnTo>
                    <a:pt x="86927" y="144359"/>
                  </a:lnTo>
                  <a:lnTo>
                    <a:pt x="86259" y="147645"/>
                  </a:lnTo>
                  <a:lnTo>
                    <a:pt x="85725" y="1542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SMARTPenAnnotation216"/>
            <p:cNvSpPr/>
            <p:nvPr/>
          </p:nvSpPr>
          <p:spPr>
            <a:xfrm>
              <a:off x="5078131" y="2511742"/>
              <a:ext cx="676874" cy="694373"/>
            </a:xfrm>
            <a:custGeom>
              <a:avLst/>
              <a:gdLst/>
              <a:ahLst/>
              <a:cxnLst/>
              <a:rect l="0" t="0" r="0" b="0"/>
              <a:pathLst>
                <a:path w="676874" h="694373">
                  <a:moveTo>
                    <a:pt x="676873" y="694372"/>
                  </a:moveTo>
                  <a:lnTo>
                    <a:pt x="672323" y="694372"/>
                  </a:lnTo>
                  <a:lnTo>
                    <a:pt x="670982" y="693420"/>
                  </a:lnTo>
                  <a:lnTo>
                    <a:pt x="670088" y="691833"/>
                  </a:lnTo>
                  <a:lnTo>
                    <a:pt x="669492" y="689822"/>
                  </a:lnTo>
                  <a:lnTo>
                    <a:pt x="668143" y="688481"/>
                  </a:lnTo>
                  <a:lnTo>
                    <a:pt x="666291" y="687587"/>
                  </a:lnTo>
                  <a:lnTo>
                    <a:pt x="661025" y="686153"/>
                  </a:lnTo>
                  <a:lnTo>
                    <a:pt x="660593" y="685083"/>
                  </a:lnTo>
                  <a:lnTo>
                    <a:pt x="660112" y="681354"/>
                  </a:lnTo>
                  <a:lnTo>
                    <a:pt x="659032" y="679978"/>
                  </a:lnTo>
                  <a:lnTo>
                    <a:pt x="657359" y="679061"/>
                  </a:lnTo>
                  <a:lnTo>
                    <a:pt x="651519" y="677335"/>
                  </a:lnTo>
                  <a:lnTo>
                    <a:pt x="651264" y="672709"/>
                  </a:lnTo>
                  <a:lnTo>
                    <a:pt x="650275" y="671358"/>
                  </a:lnTo>
                  <a:lnTo>
                    <a:pt x="648664" y="670457"/>
                  </a:lnTo>
                  <a:lnTo>
                    <a:pt x="646637" y="669856"/>
                  </a:lnTo>
                  <a:lnTo>
                    <a:pt x="645286" y="668503"/>
                  </a:lnTo>
                  <a:lnTo>
                    <a:pt x="644385" y="666649"/>
                  </a:lnTo>
                  <a:lnTo>
                    <a:pt x="643785" y="664460"/>
                  </a:lnTo>
                  <a:lnTo>
                    <a:pt x="642432" y="663001"/>
                  </a:lnTo>
                  <a:lnTo>
                    <a:pt x="640578" y="662028"/>
                  </a:lnTo>
                  <a:lnTo>
                    <a:pt x="638389" y="661380"/>
                  </a:lnTo>
                  <a:lnTo>
                    <a:pt x="636929" y="659995"/>
                  </a:lnTo>
                  <a:lnTo>
                    <a:pt x="635957" y="658119"/>
                  </a:lnTo>
                  <a:lnTo>
                    <a:pt x="634395" y="652816"/>
                  </a:lnTo>
                  <a:lnTo>
                    <a:pt x="633315" y="652380"/>
                  </a:lnTo>
                  <a:lnTo>
                    <a:pt x="629574" y="651897"/>
                  </a:lnTo>
                  <a:lnTo>
                    <a:pt x="628195" y="650815"/>
                  </a:lnTo>
                  <a:lnTo>
                    <a:pt x="627276" y="649142"/>
                  </a:lnTo>
                  <a:lnTo>
                    <a:pt x="626664" y="647074"/>
                  </a:lnTo>
                  <a:lnTo>
                    <a:pt x="625303" y="645695"/>
                  </a:lnTo>
                  <a:lnTo>
                    <a:pt x="623443" y="644776"/>
                  </a:lnTo>
                  <a:lnTo>
                    <a:pt x="621251" y="644163"/>
                  </a:lnTo>
                  <a:lnTo>
                    <a:pt x="619789" y="642802"/>
                  </a:lnTo>
                  <a:lnTo>
                    <a:pt x="618815" y="640942"/>
                  </a:lnTo>
                  <a:lnTo>
                    <a:pt x="617251" y="635664"/>
                  </a:lnTo>
                  <a:lnTo>
                    <a:pt x="609519" y="627098"/>
                  </a:lnTo>
                  <a:lnTo>
                    <a:pt x="608838" y="623833"/>
                  </a:lnTo>
                  <a:lnTo>
                    <a:pt x="608401" y="618526"/>
                  </a:lnTo>
                  <a:lnTo>
                    <a:pt x="603775" y="613056"/>
                  </a:lnTo>
                  <a:lnTo>
                    <a:pt x="601471" y="611587"/>
                  </a:lnTo>
                  <a:lnTo>
                    <a:pt x="596371" y="609954"/>
                  </a:lnTo>
                  <a:lnTo>
                    <a:pt x="594630" y="608566"/>
                  </a:lnTo>
                  <a:lnTo>
                    <a:pt x="593470" y="606688"/>
                  </a:lnTo>
                  <a:lnTo>
                    <a:pt x="591607" y="601381"/>
                  </a:lnTo>
                  <a:lnTo>
                    <a:pt x="583808" y="592809"/>
                  </a:lnTo>
                  <a:lnTo>
                    <a:pt x="583124" y="589543"/>
                  </a:lnTo>
                  <a:lnTo>
                    <a:pt x="582941" y="587339"/>
                  </a:lnTo>
                  <a:lnTo>
                    <a:pt x="581867" y="585869"/>
                  </a:lnTo>
                  <a:lnTo>
                    <a:pt x="580198" y="584890"/>
                  </a:lnTo>
                  <a:lnTo>
                    <a:pt x="575227" y="583317"/>
                  </a:lnTo>
                  <a:lnTo>
                    <a:pt x="554490" y="563416"/>
                  </a:lnTo>
                  <a:lnTo>
                    <a:pt x="540937" y="549864"/>
                  </a:lnTo>
                  <a:lnTo>
                    <a:pt x="540257" y="546644"/>
                  </a:lnTo>
                  <a:lnTo>
                    <a:pt x="540076" y="544452"/>
                  </a:lnTo>
                  <a:lnTo>
                    <a:pt x="539002" y="542990"/>
                  </a:lnTo>
                  <a:lnTo>
                    <a:pt x="537335" y="542016"/>
                  </a:lnTo>
                  <a:lnTo>
                    <a:pt x="535270" y="541366"/>
                  </a:lnTo>
                  <a:lnTo>
                    <a:pt x="530436" y="538105"/>
                  </a:lnTo>
                  <a:lnTo>
                    <a:pt x="523029" y="531882"/>
                  </a:lnTo>
                  <a:lnTo>
                    <a:pt x="522705" y="527059"/>
                  </a:lnTo>
                  <a:lnTo>
                    <a:pt x="521707" y="525680"/>
                  </a:lnTo>
                  <a:lnTo>
                    <a:pt x="520090" y="524761"/>
                  </a:lnTo>
                  <a:lnTo>
                    <a:pt x="515200" y="523286"/>
                  </a:lnTo>
                  <a:lnTo>
                    <a:pt x="494891" y="503815"/>
                  </a:lnTo>
                  <a:lnTo>
                    <a:pt x="489585" y="498511"/>
                  </a:lnTo>
                  <a:lnTo>
                    <a:pt x="488197" y="498076"/>
                  </a:lnTo>
                  <a:lnTo>
                    <a:pt x="484115" y="497592"/>
                  </a:lnTo>
                  <a:lnTo>
                    <a:pt x="482645" y="496511"/>
                  </a:lnTo>
                  <a:lnTo>
                    <a:pt x="481666" y="494837"/>
                  </a:lnTo>
                  <a:lnTo>
                    <a:pt x="480093" y="489858"/>
                  </a:lnTo>
                  <a:lnTo>
                    <a:pt x="479821" y="484445"/>
                  </a:lnTo>
                  <a:lnTo>
                    <a:pt x="478830" y="482983"/>
                  </a:lnTo>
                  <a:lnTo>
                    <a:pt x="477217" y="482009"/>
                  </a:lnTo>
                  <a:lnTo>
                    <a:pt x="475189" y="481359"/>
                  </a:lnTo>
                  <a:lnTo>
                    <a:pt x="473837" y="479974"/>
                  </a:lnTo>
                  <a:lnTo>
                    <a:pt x="472936" y="478097"/>
                  </a:lnTo>
                  <a:lnTo>
                    <a:pt x="472336" y="475894"/>
                  </a:lnTo>
                  <a:lnTo>
                    <a:pt x="470982" y="474425"/>
                  </a:lnTo>
                  <a:lnTo>
                    <a:pt x="469128" y="473446"/>
                  </a:lnTo>
                  <a:lnTo>
                    <a:pt x="463858" y="471874"/>
                  </a:lnTo>
                  <a:lnTo>
                    <a:pt x="455294" y="464141"/>
                  </a:lnTo>
                  <a:lnTo>
                    <a:pt x="454859" y="462780"/>
                  </a:lnTo>
                  <a:lnTo>
                    <a:pt x="454376" y="458727"/>
                  </a:lnTo>
                  <a:lnTo>
                    <a:pt x="453294" y="456313"/>
                  </a:lnTo>
                  <a:lnTo>
                    <a:pt x="446642" y="447347"/>
                  </a:lnTo>
                  <a:lnTo>
                    <a:pt x="445281" y="446821"/>
                  </a:lnTo>
                  <a:lnTo>
                    <a:pt x="441229" y="446237"/>
                  </a:lnTo>
                  <a:lnTo>
                    <a:pt x="439767" y="445129"/>
                  </a:lnTo>
                  <a:lnTo>
                    <a:pt x="438793" y="443438"/>
                  </a:lnTo>
                  <a:lnTo>
                    <a:pt x="437229" y="438430"/>
                  </a:lnTo>
                  <a:lnTo>
                    <a:pt x="420998" y="421358"/>
                  </a:lnTo>
                  <a:lnTo>
                    <a:pt x="420564" y="419971"/>
                  </a:lnTo>
                  <a:lnTo>
                    <a:pt x="420084" y="415889"/>
                  </a:lnTo>
                  <a:lnTo>
                    <a:pt x="419003" y="414419"/>
                  </a:lnTo>
                  <a:lnTo>
                    <a:pt x="417330" y="413440"/>
                  </a:lnTo>
                  <a:lnTo>
                    <a:pt x="415262" y="412786"/>
                  </a:lnTo>
                  <a:lnTo>
                    <a:pt x="413883" y="411398"/>
                  </a:lnTo>
                  <a:lnTo>
                    <a:pt x="412964" y="409521"/>
                  </a:lnTo>
                  <a:lnTo>
                    <a:pt x="412351" y="407316"/>
                  </a:lnTo>
                  <a:lnTo>
                    <a:pt x="410990" y="405847"/>
                  </a:lnTo>
                  <a:lnTo>
                    <a:pt x="409131" y="404867"/>
                  </a:lnTo>
                  <a:lnTo>
                    <a:pt x="403852" y="403295"/>
                  </a:lnTo>
                  <a:lnTo>
                    <a:pt x="395286" y="395561"/>
                  </a:lnTo>
                  <a:lnTo>
                    <a:pt x="394851" y="394200"/>
                  </a:lnTo>
                  <a:lnTo>
                    <a:pt x="394368" y="390147"/>
                  </a:lnTo>
                  <a:lnTo>
                    <a:pt x="393287" y="388686"/>
                  </a:lnTo>
                  <a:lnTo>
                    <a:pt x="391613" y="387711"/>
                  </a:lnTo>
                  <a:lnTo>
                    <a:pt x="389545" y="387062"/>
                  </a:lnTo>
                  <a:lnTo>
                    <a:pt x="388166" y="385676"/>
                  </a:lnTo>
                  <a:lnTo>
                    <a:pt x="387247" y="383800"/>
                  </a:lnTo>
                  <a:lnTo>
                    <a:pt x="386635" y="381597"/>
                  </a:lnTo>
                  <a:lnTo>
                    <a:pt x="385273" y="380128"/>
                  </a:lnTo>
                  <a:lnTo>
                    <a:pt x="383413" y="379149"/>
                  </a:lnTo>
                  <a:lnTo>
                    <a:pt x="381221" y="378496"/>
                  </a:lnTo>
                  <a:lnTo>
                    <a:pt x="379759" y="377108"/>
                  </a:lnTo>
                  <a:lnTo>
                    <a:pt x="378785" y="375230"/>
                  </a:lnTo>
                  <a:lnTo>
                    <a:pt x="378135" y="373026"/>
                  </a:lnTo>
                  <a:lnTo>
                    <a:pt x="376749" y="371557"/>
                  </a:lnTo>
                  <a:lnTo>
                    <a:pt x="374873" y="370577"/>
                  </a:lnTo>
                  <a:lnTo>
                    <a:pt x="372670" y="369924"/>
                  </a:lnTo>
                  <a:lnTo>
                    <a:pt x="367682" y="366658"/>
                  </a:lnTo>
                  <a:lnTo>
                    <a:pt x="361269" y="361351"/>
                  </a:lnTo>
                  <a:lnTo>
                    <a:pt x="360743" y="359963"/>
                  </a:lnTo>
                  <a:lnTo>
                    <a:pt x="360159" y="355881"/>
                  </a:lnTo>
                  <a:lnTo>
                    <a:pt x="359051" y="354412"/>
                  </a:lnTo>
                  <a:lnTo>
                    <a:pt x="357359" y="353432"/>
                  </a:lnTo>
                  <a:lnTo>
                    <a:pt x="352351" y="351860"/>
                  </a:lnTo>
                  <a:lnTo>
                    <a:pt x="351941" y="350778"/>
                  </a:lnTo>
                  <a:lnTo>
                    <a:pt x="351484" y="347036"/>
                  </a:lnTo>
                  <a:lnTo>
                    <a:pt x="350410" y="345658"/>
                  </a:lnTo>
                  <a:lnTo>
                    <a:pt x="348741" y="344738"/>
                  </a:lnTo>
                  <a:lnTo>
                    <a:pt x="346676" y="344126"/>
                  </a:lnTo>
                  <a:lnTo>
                    <a:pt x="341842" y="340905"/>
                  </a:lnTo>
                  <a:lnTo>
                    <a:pt x="335528" y="335627"/>
                  </a:lnTo>
                  <a:lnTo>
                    <a:pt x="335010" y="334241"/>
                  </a:lnTo>
                  <a:lnTo>
                    <a:pt x="334434" y="330162"/>
                  </a:lnTo>
                  <a:lnTo>
                    <a:pt x="333328" y="328693"/>
                  </a:lnTo>
                  <a:lnTo>
                    <a:pt x="331638" y="327714"/>
                  </a:lnTo>
                  <a:lnTo>
                    <a:pt x="329559" y="327061"/>
                  </a:lnTo>
                  <a:lnTo>
                    <a:pt x="328173" y="325673"/>
                  </a:lnTo>
                  <a:lnTo>
                    <a:pt x="327249" y="323795"/>
                  </a:lnTo>
                  <a:lnTo>
                    <a:pt x="326633" y="321591"/>
                  </a:lnTo>
                  <a:lnTo>
                    <a:pt x="325270" y="320121"/>
                  </a:lnTo>
                  <a:lnTo>
                    <a:pt x="323409" y="319142"/>
                  </a:lnTo>
                  <a:lnTo>
                    <a:pt x="318128" y="317570"/>
                  </a:lnTo>
                  <a:lnTo>
                    <a:pt x="309561" y="309836"/>
                  </a:lnTo>
                  <a:lnTo>
                    <a:pt x="309126" y="308475"/>
                  </a:lnTo>
                  <a:lnTo>
                    <a:pt x="308371" y="301337"/>
                  </a:lnTo>
                  <a:lnTo>
                    <a:pt x="303739" y="295872"/>
                  </a:lnTo>
                  <a:lnTo>
                    <a:pt x="301435" y="294403"/>
                  </a:lnTo>
                  <a:lnTo>
                    <a:pt x="292659" y="291852"/>
                  </a:lnTo>
                  <a:lnTo>
                    <a:pt x="275274" y="275620"/>
                  </a:lnTo>
                  <a:lnTo>
                    <a:pt x="266619" y="266973"/>
                  </a:lnTo>
                  <a:lnTo>
                    <a:pt x="265938" y="263752"/>
                  </a:lnTo>
                  <a:lnTo>
                    <a:pt x="265757" y="261560"/>
                  </a:lnTo>
                  <a:lnTo>
                    <a:pt x="264683" y="260098"/>
                  </a:lnTo>
                  <a:lnTo>
                    <a:pt x="263015" y="259124"/>
                  </a:lnTo>
                  <a:lnTo>
                    <a:pt x="260950" y="258474"/>
                  </a:lnTo>
                  <a:lnTo>
                    <a:pt x="259574" y="257089"/>
                  </a:lnTo>
                  <a:lnTo>
                    <a:pt x="258656" y="255212"/>
                  </a:lnTo>
                  <a:lnTo>
                    <a:pt x="258044" y="253009"/>
                  </a:lnTo>
                  <a:lnTo>
                    <a:pt x="256684" y="251540"/>
                  </a:lnTo>
                  <a:lnTo>
                    <a:pt x="254825" y="250561"/>
                  </a:lnTo>
                  <a:lnTo>
                    <a:pt x="249548" y="248990"/>
                  </a:lnTo>
                  <a:lnTo>
                    <a:pt x="240981" y="241256"/>
                  </a:lnTo>
                  <a:lnTo>
                    <a:pt x="240547" y="239895"/>
                  </a:lnTo>
                  <a:lnTo>
                    <a:pt x="239790" y="232757"/>
                  </a:lnTo>
                  <a:lnTo>
                    <a:pt x="232305" y="224191"/>
                  </a:lnTo>
                  <a:lnTo>
                    <a:pt x="223828" y="215619"/>
                  </a:lnTo>
                  <a:lnTo>
                    <a:pt x="223396" y="214231"/>
                  </a:lnTo>
                  <a:lnTo>
                    <a:pt x="222915" y="210149"/>
                  </a:lnTo>
                  <a:lnTo>
                    <a:pt x="221835" y="208679"/>
                  </a:lnTo>
                  <a:lnTo>
                    <a:pt x="220162" y="207699"/>
                  </a:lnTo>
                  <a:lnTo>
                    <a:pt x="218094" y="207046"/>
                  </a:lnTo>
                  <a:lnTo>
                    <a:pt x="216715" y="205658"/>
                  </a:lnTo>
                  <a:lnTo>
                    <a:pt x="215797" y="203781"/>
                  </a:lnTo>
                  <a:lnTo>
                    <a:pt x="215184" y="201576"/>
                  </a:lnTo>
                  <a:lnTo>
                    <a:pt x="213823" y="200107"/>
                  </a:lnTo>
                  <a:lnTo>
                    <a:pt x="211963" y="199127"/>
                  </a:lnTo>
                  <a:lnTo>
                    <a:pt x="209771" y="198474"/>
                  </a:lnTo>
                  <a:lnTo>
                    <a:pt x="208309" y="197086"/>
                  </a:lnTo>
                  <a:lnTo>
                    <a:pt x="207335" y="195208"/>
                  </a:lnTo>
                  <a:lnTo>
                    <a:pt x="206685" y="193004"/>
                  </a:lnTo>
                  <a:lnTo>
                    <a:pt x="205299" y="191534"/>
                  </a:lnTo>
                  <a:lnTo>
                    <a:pt x="203423" y="190555"/>
                  </a:lnTo>
                  <a:lnTo>
                    <a:pt x="201220" y="189901"/>
                  </a:lnTo>
                  <a:lnTo>
                    <a:pt x="199751" y="188513"/>
                  </a:lnTo>
                  <a:lnTo>
                    <a:pt x="198772" y="186636"/>
                  </a:lnTo>
                  <a:lnTo>
                    <a:pt x="197201" y="181329"/>
                  </a:lnTo>
                  <a:lnTo>
                    <a:pt x="189467" y="172756"/>
                  </a:lnTo>
                  <a:lnTo>
                    <a:pt x="188786" y="169491"/>
                  </a:lnTo>
                  <a:lnTo>
                    <a:pt x="188604" y="167286"/>
                  </a:lnTo>
                  <a:lnTo>
                    <a:pt x="187530" y="164864"/>
                  </a:lnTo>
                  <a:lnTo>
                    <a:pt x="180892" y="155884"/>
                  </a:lnTo>
                  <a:lnTo>
                    <a:pt x="166930" y="141576"/>
                  </a:lnTo>
                  <a:lnTo>
                    <a:pt x="165461" y="139152"/>
                  </a:lnTo>
                  <a:lnTo>
                    <a:pt x="162638" y="129056"/>
                  </a:lnTo>
                  <a:lnTo>
                    <a:pt x="146926" y="112999"/>
                  </a:lnTo>
                  <a:lnTo>
                    <a:pt x="146410" y="111528"/>
                  </a:lnTo>
                  <a:lnTo>
                    <a:pt x="145837" y="107353"/>
                  </a:lnTo>
                  <a:lnTo>
                    <a:pt x="144732" y="104906"/>
                  </a:lnTo>
                  <a:lnTo>
                    <a:pt x="138038" y="95883"/>
                  </a:lnTo>
                  <a:lnTo>
                    <a:pt x="137354" y="92462"/>
                  </a:lnTo>
                  <a:lnTo>
                    <a:pt x="137171" y="90216"/>
                  </a:lnTo>
                  <a:lnTo>
                    <a:pt x="136097" y="87767"/>
                  </a:lnTo>
                  <a:lnTo>
                    <a:pt x="129457" y="78739"/>
                  </a:lnTo>
                  <a:lnTo>
                    <a:pt x="128778" y="75317"/>
                  </a:lnTo>
                  <a:lnTo>
                    <a:pt x="128596" y="73072"/>
                  </a:lnTo>
                  <a:lnTo>
                    <a:pt x="127523" y="71574"/>
                  </a:lnTo>
                  <a:lnTo>
                    <a:pt x="125855" y="70576"/>
                  </a:lnTo>
                  <a:lnTo>
                    <a:pt x="123790" y="69911"/>
                  </a:lnTo>
                  <a:lnTo>
                    <a:pt x="122414" y="68515"/>
                  </a:lnTo>
                  <a:lnTo>
                    <a:pt x="121496" y="66632"/>
                  </a:lnTo>
                  <a:lnTo>
                    <a:pt x="120024" y="61316"/>
                  </a:lnTo>
                  <a:lnTo>
                    <a:pt x="112312" y="52741"/>
                  </a:lnTo>
                  <a:lnTo>
                    <a:pt x="110952" y="52306"/>
                  </a:lnTo>
                  <a:lnTo>
                    <a:pt x="106900" y="51822"/>
                  </a:lnTo>
                  <a:lnTo>
                    <a:pt x="105439" y="50741"/>
                  </a:lnTo>
                  <a:lnTo>
                    <a:pt x="104465" y="49067"/>
                  </a:lnTo>
                  <a:lnTo>
                    <a:pt x="102901" y="44088"/>
                  </a:lnTo>
                  <a:lnTo>
                    <a:pt x="94051" y="34404"/>
                  </a:lnTo>
                  <a:lnTo>
                    <a:pt x="93944" y="25749"/>
                  </a:lnTo>
                  <a:lnTo>
                    <a:pt x="85476" y="17250"/>
                  </a:lnTo>
                  <a:lnTo>
                    <a:pt x="85380" y="9773"/>
                  </a:lnTo>
                  <a:lnTo>
                    <a:pt x="84424" y="9373"/>
                  </a:lnTo>
                  <a:lnTo>
                    <a:pt x="80823" y="8928"/>
                  </a:lnTo>
                  <a:lnTo>
                    <a:pt x="79482" y="7857"/>
                  </a:lnTo>
                  <a:lnTo>
                    <a:pt x="78587" y="6191"/>
                  </a:lnTo>
                  <a:lnTo>
                    <a:pt x="76800" y="3"/>
                  </a:lnTo>
                  <a:lnTo>
                    <a:pt x="76798" y="0"/>
                  </a:lnTo>
                  <a:lnTo>
                    <a:pt x="76798" y="28619"/>
                  </a:lnTo>
                  <a:lnTo>
                    <a:pt x="75846" y="31462"/>
                  </a:lnTo>
                  <a:lnTo>
                    <a:pt x="70907" y="40014"/>
                  </a:lnTo>
                  <a:lnTo>
                    <a:pt x="69417" y="45724"/>
                  </a:lnTo>
                  <a:lnTo>
                    <a:pt x="68296" y="65723"/>
                  </a:lnTo>
                  <a:lnTo>
                    <a:pt x="68257" y="71438"/>
                  </a:lnTo>
                  <a:lnTo>
                    <a:pt x="67294" y="74295"/>
                  </a:lnTo>
                  <a:lnTo>
                    <a:pt x="62341" y="82868"/>
                  </a:lnTo>
                  <a:lnTo>
                    <a:pt x="60007" y="92604"/>
                  </a:lnTo>
                  <a:lnTo>
                    <a:pt x="51188" y="102752"/>
                  </a:lnTo>
                  <a:lnTo>
                    <a:pt x="56041" y="102847"/>
                  </a:lnTo>
                  <a:lnTo>
                    <a:pt x="51331" y="102869"/>
                  </a:lnTo>
                  <a:lnTo>
                    <a:pt x="51103" y="95489"/>
                  </a:lnTo>
                  <a:lnTo>
                    <a:pt x="50143" y="95092"/>
                  </a:lnTo>
                  <a:lnTo>
                    <a:pt x="39151" y="94402"/>
                  </a:lnTo>
                  <a:lnTo>
                    <a:pt x="37413" y="93415"/>
                  </a:lnTo>
                  <a:lnTo>
                    <a:pt x="36254" y="91804"/>
                  </a:lnTo>
                  <a:lnTo>
                    <a:pt x="35482" y="89778"/>
                  </a:lnTo>
                  <a:lnTo>
                    <a:pt x="34014" y="88427"/>
                  </a:lnTo>
                  <a:lnTo>
                    <a:pt x="32083" y="87526"/>
                  </a:lnTo>
                  <a:lnTo>
                    <a:pt x="29843" y="86926"/>
                  </a:lnTo>
                  <a:lnTo>
                    <a:pt x="28350" y="85573"/>
                  </a:lnTo>
                  <a:lnTo>
                    <a:pt x="27355" y="83719"/>
                  </a:lnTo>
                  <a:lnTo>
                    <a:pt x="25757" y="78450"/>
                  </a:lnTo>
                  <a:lnTo>
                    <a:pt x="19550" y="70565"/>
                  </a:lnTo>
                  <a:lnTo>
                    <a:pt x="18018" y="65335"/>
                  </a:lnTo>
                  <a:lnTo>
                    <a:pt x="16656" y="63559"/>
                  </a:lnTo>
                  <a:lnTo>
                    <a:pt x="14796" y="62375"/>
                  </a:lnTo>
                  <a:lnTo>
                    <a:pt x="12604" y="61586"/>
                  </a:lnTo>
                  <a:lnTo>
                    <a:pt x="11142" y="60107"/>
                  </a:lnTo>
                  <a:lnTo>
                    <a:pt x="10168" y="58169"/>
                  </a:lnTo>
                  <a:lnTo>
                    <a:pt x="8604" y="52765"/>
                  </a:lnTo>
                  <a:lnTo>
                    <a:pt x="8229" y="35869"/>
                  </a:lnTo>
                  <a:lnTo>
                    <a:pt x="5683" y="32452"/>
                  </a:lnTo>
                  <a:lnTo>
                    <a:pt x="0" y="26112"/>
                  </a:lnTo>
                  <a:lnTo>
                    <a:pt x="7875" y="25728"/>
                  </a:lnTo>
                  <a:lnTo>
                    <a:pt x="12667" y="21170"/>
                  </a:lnTo>
                  <a:lnTo>
                    <a:pt x="14995" y="19828"/>
                  </a:lnTo>
                  <a:lnTo>
                    <a:pt x="20120" y="18338"/>
                  </a:lnTo>
                  <a:lnTo>
                    <a:pt x="36538" y="17302"/>
                  </a:lnTo>
                  <a:lnTo>
                    <a:pt x="83928" y="17146"/>
                  </a:lnTo>
                  <a:lnTo>
                    <a:pt x="88219" y="16193"/>
                  </a:lnTo>
                  <a:lnTo>
                    <a:pt x="101950" y="10360"/>
                  </a:lnTo>
                  <a:lnTo>
                    <a:pt x="113461" y="9102"/>
                  </a:lnTo>
                  <a:lnTo>
                    <a:pt x="134501" y="8593"/>
                  </a:lnTo>
                  <a:lnTo>
                    <a:pt x="139909" y="8582"/>
                  </a:lnTo>
                  <a:lnTo>
                    <a:pt x="142685" y="7626"/>
                  </a:lnTo>
                  <a:lnTo>
                    <a:pt x="151142" y="2683"/>
                  </a:lnTo>
                  <a:lnTo>
                    <a:pt x="156830" y="1192"/>
                  </a:lnTo>
                  <a:lnTo>
                    <a:pt x="17109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7223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 = k</a:t>
            </a:r>
            <a:endParaRPr lang="en-US" dirty="0"/>
          </a:p>
        </p:txBody>
      </p:sp>
      <p:sp>
        <p:nvSpPr>
          <p:cNvPr id="4" name="SMARTPenAnnotation87"/>
          <p:cNvSpPr/>
          <p:nvPr/>
        </p:nvSpPr>
        <p:spPr>
          <a:xfrm>
            <a:off x="3783360" y="1731645"/>
            <a:ext cx="85695" cy="600076"/>
          </a:xfrm>
          <a:custGeom>
            <a:avLst/>
            <a:gdLst/>
            <a:ahLst/>
            <a:cxnLst/>
            <a:rect l="0" t="0" r="0" b="0"/>
            <a:pathLst>
              <a:path w="85695" h="600076">
                <a:moveTo>
                  <a:pt x="8542" y="0"/>
                </a:moveTo>
                <a:lnTo>
                  <a:pt x="8542" y="7380"/>
                </a:lnTo>
                <a:lnTo>
                  <a:pt x="6002" y="10582"/>
                </a:lnTo>
                <a:lnTo>
                  <a:pt x="3992" y="12770"/>
                </a:lnTo>
                <a:lnTo>
                  <a:pt x="2650" y="16133"/>
                </a:lnTo>
                <a:lnTo>
                  <a:pt x="499" y="32679"/>
                </a:lnTo>
                <a:lnTo>
                  <a:pt x="74" y="49952"/>
                </a:lnTo>
                <a:lnTo>
                  <a:pt x="0" y="61579"/>
                </a:lnTo>
                <a:lnTo>
                  <a:pt x="2523" y="70548"/>
                </a:lnTo>
                <a:lnTo>
                  <a:pt x="4529" y="75607"/>
                </a:lnTo>
                <a:lnTo>
                  <a:pt x="6759" y="86308"/>
                </a:lnTo>
                <a:lnTo>
                  <a:pt x="7749" y="98366"/>
                </a:lnTo>
                <a:lnTo>
                  <a:pt x="8190" y="113251"/>
                </a:lnTo>
                <a:lnTo>
                  <a:pt x="8437" y="133145"/>
                </a:lnTo>
                <a:lnTo>
                  <a:pt x="11036" y="147758"/>
                </a:lnTo>
                <a:lnTo>
                  <a:pt x="13062" y="155655"/>
                </a:lnTo>
                <a:lnTo>
                  <a:pt x="15313" y="172050"/>
                </a:lnTo>
                <a:lnTo>
                  <a:pt x="16314" y="189814"/>
                </a:lnTo>
                <a:lnTo>
                  <a:pt x="16759" y="210409"/>
                </a:lnTo>
                <a:lnTo>
                  <a:pt x="17830" y="221235"/>
                </a:lnTo>
                <a:lnTo>
                  <a:pt x="19497" y="232262"/>
                </a:lnTo>
                <a:lnTo>
                  <a:pt x="21560" y="243424"/>
                </a:lnTo>
                <a:lnTo>
                  <a:pt x="22936" y="253722"/>
                </a:lnTo>
                <a:lnTo>
                  <a:pt x="23853" y="263446"/>
                </a:lnTo>
                <a:lnTo>
                  <a:pt x="24464" y="272785"/>
                </a:lnTo>
                <a:lnTo>
                  <a:pt x="24872" y="282822"/>
                </a:lnTo>
                <a:lnTo>
                  <a:pt x="25324" y="304133"/>
                </a:lnTo>
                <a:lnTo>
                  <a:pt x="26398" y="315150"/>
                </a:lnTo>
                <a:lnTo>
                  <a:pt x="28066" y="326305"/>
                </a:lnTo>
                <a:lnTo>
                  <a:pt x="30131" y="337551"/>
                </a:lnTo>
                <a:lnTo>
                  <a:pt x="31507" y="347907"/>
                </a:lnTo>
                <a:lnTo>
                  <a:pt x="32424" y="357668"/>
                </a:lnTo>
                <a:lnTo>
                  <a:pt x="33036" y="367032"/>
                </a:lnTo>
                <a:lnTo>
                  <a:pt x="34396" y="377086"/>
                </a:lnTo>
                <a:lnTo>
                  <a:pt x="36256" y="387598"/>
                </a:lnTo>
                <a:lnTo>
                  <a:pt x="38448" y="398416"/>
                </a:lnTo>
                <a:lnTo>
                  <a:pt x="39909" y="408485"/>
                </a:lnTo>
                <a:lnTo>
                  <a:pt x="40884" y="418056"/>
                </a:lnTo>
                <a:lnTo>
                  <a:pt x="42918" y="436310"/>
                </a:lnTo>
                <a:lnTo>
                  <a:pt x="44795" y="445178"/>
                </a:lnTo>
                <a:lnTo>
                  <a:pt x="46998" y="453948"/>
                </a:lnTo>
                <a:lnTo>
                  <a:pt x="49446" y="471312"/>
                </a:lnTo>
                <a:lnTo>
                  <a:pt x="50534" y="488554"/>
                </a:lnTo>
                <a:lnTo>
                  <a:pt x="51018" y="505743"/>
                </a:lnTo>
                <a:lnTo>
                  <a:pt x="52099" y="513374"/>
                </a:lnTo>
                <a:lnTo>
                  <a:pt x="53773" y="520367"/>
                </a:lnTo>
                <a:lnTo>
                  <a:pt x="55841" y="526933"/>
                </a:lnTo>
                <a:lnTo>
                  <a:pt x="58139" y="539310"/>
                </a:lnTo>
                <a:lnTo>
                  <a:pt x="59432" y="554448"/>
                </a:lnTo>
                <a:lnTo>
                  <a:pt x="59614" y="558227"/>
                </a:lnTo>
                <a:lnTo>
                  <a:pt x="60687" y="562651"/>
                </a:lnTo>
                <a:lnTo>
                  <a:pt x="62356" y="567505"/>
                </a:lnTo>
                <a:lnTo>
                  <a:pt x="64420" y="572647"/>
                </a:lnTo>
                <a:lnTo>
                  <a:pt x="66749" y="577027"/>
                </a:lnTo>
                <a:lnTo>
                  <a:pt x="69254" y="580899"/>
                </a:lnTo>
                <a:lnTo>
                  <a:pt x="75568" y="589408"/>
                </a:lnTo>
                <a:lnTo>
                  <a:pt x="76431" y="593111"/>
                </a:lnTo>
                <a:lnTo>
                  <a:pt x="76662" y="595432"/>
                </a:lnTo>
                <a:lnTo>
                  <a:pt x="77768" y="596980"/>
                </a:lnTo>
                <a:lnTo>
                  <a:pt x="79458" y="598012"/>
                </a:lnTo>
                <a:lnTo>
                  <a:pt x="85694" y="600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"/>
          <p:cNvSpPr/>
          <p:nvPr/>
        </p:nvSpPr>
        <p:spPr>
          <a:xfrm>
            <a:off x="3946207" y="1852164"/>
            <a:ext cx="428626" cy="393832"/>
          </a:xfrm>
          <a:custGeom>
            <a:avLst/>
            <a:gdLst/>
            <a:ahLst/>
            <a:cxnLst/>
            <a:rect l="0" t="0" r="0" b="0"/>
            <a:pathLst>
              <a:path w="428626" h="393832">
                <a:moveTo>
                  <a:pt x="0" y="93793"/>
                </a:moveTo>
                <a:lnTo>
                  <a:pt x="0" y="89242"/>
                </a:lnTo>
                <a:lnTo>
                  <a:pt x="953" y="86949"/>
                </a:lnTo>
                <a:lnTo>
                  <a:pt x="8731" y="75773"/>
                </a:lnTo>
                <a:lnTo>
                  <a:pt x="15181" y="64218"/>
                </a:lnTo>
                <a:lnTo>
                  <a:pt x="20400" y="57471"/>
                </a:lnTo>
                <a:lnTo>
                  <a:pt x="30974" y="48757"/>
                </a:lnTo>
                <a:lnTo>
                  <a:pt x="44246" y="39487"/>
                </a:lnTo>
                <a:lnTo>
                  <a:pt x="56495" y="32192"/>
                </a:lnTo>
                <a:lnTo>
                  <a:pt x="63381" y="28913"/>
                </a:lnTo>
                <a:lnTo>
                  <a:pt x="70829" y="25775"/>
                </a:lnTo>
                <a:lnTo>
                  <a:pt x="78651" y="22730"/>
                </a:lnTo>
                <a:lnTo>
                  <a:pt x="94964" y="16807"/>
                </a:lnTo>
                <a:lnTo>
                  <a:pt x="128719" y="5243"/>
                </a:lnTo>
                <a:lnTo>
                  <a:pt x="137248" y="3327"/>
                </a:lnTo>
                <a:lnTo>
                  <a:pt x="145791" y="2050"/>
                </a:lnTo>
                <a:lnTo>
                  <a:pt x="154344" y="1199"/>
                </a:lnTo>
                <a:lnTo>
                  <a:pt x="162904" y="631"/>
                </a:lnTo>
                <a:lnTo>
                  <a:pt x="171467" y="252"/>
                </a:lnTo>
                <a:lnTo>
                  <a:pt x="180034" y="0"/>
                </a:lnTo>
                <a:lnTo>
                  <a:pt x="188603" y="784"/>
                </a:lnTo>
                <a:lnTo>
                  <a:pt x="197173" y="2260"/>
                </a:lnTo>
                <a:lnTo>
                  <a:pt x="205744" y="4196"/>
                </a:lnTo>
                <a:lnTo>
                  <a:pt x="213362" y="6439"/>
                </a:lnTo>
                <a:lnTo>
                  <a:pt x="220347" y="8887"/>
                </a:lnTo>
                <a:lnTo>
                  <a:pt x="226908" y="11472"/>
                </a:lnTo>
                <a:lnTo>
                  <a:pt x="241818" y="16883"/>
                </a:lnTo>
                <a:lnTo>
                  <a:pt x="249795" y="19660"/>
                </a:lnTo>
                <a:lnTo>
                  <a:pt x="256065" y="24368"/>
                </a:lnTo>
                <a:lnTo>
                  <a:pt x="261198" y="30365"/>
                </a:lnTo>
                <a:lnTo>
                  <a:pt x="265571" y="37220"/>
                </a:lnTo>
                <a:lnTo>
                  <a:pt x="270392" y="43695"/>
                </a:lnTo>
                <a:lnTo>
                  <a:pt x="280829" y="55970"/>
                </a:lnTo>
                <a:lnTo>
                  <a:pt x="289278" y="67775"/>
                </a:lnTo>
                <a:lnTo>
                  <a:pt x="292865" y="73590"/>
                </a:lnTo>
                <a:lnTo>
                  <a:pt x="296208" y="81277"/>
                </a:lnTo>
                <a:lnTo>
                  <a:pt x="299390" y="90212"/>
                </a:lnTo>
                <a:lnTo>
                  <a:pt x="302463" y="99978"/>
                </a:lnTo>
                <a:lnTo>
                  <a:pt x="304512" y="109346"/>
                </a:lnTo>
                <a:lnTo>
                  <a:pt x="305878" y="118450"/>
                </a:lnTo>
                <a:lnTo>
                  <a:pt x="306789" y="127376"/>
                </a:lnTo>
                <a:lnTo>
                  <a:pt x="308348" y="136184"/>
                </a:lnTo>
                <a:lnTo>
                  <a:pt x="310341" y="144914"/>
                </a:lnTo>
                <a:lnTo>
                  <a:pt x="312621" y="153591"/>
                </a:lnTo>
                <a:lnTo>
                  <a:pt x="313189" y="162233"/>
                </a:lnTo>
                <a:lnTo>
                  <a:pt x="312615" y="170852"/>
                </a:lnTo>
                <a:lnTo>
                  <a:pt x="311280" y="179456"/>
                </a:lnTo>
                <a:lnTo>
                  <a:pt x="309438" y="188049"/>
                </a:lnTo>
                <a:lnTo>
                  <a:pt x="307257" y="196635"/>
                </a:lnTo>
                <a:lnTo>
                  <a:pt x="302294" y="214748"/>
                </a:lnTo>
                <a:lnTo>
                  <a:pt x="296913" y="235498"/>
                </a:lnTo>
                <a:lnTo>
                  <a:pt x="294145" y="245413"/>
                </a:lnTo>
                <a:lnTo>
                  <a:pt x="288529" y="264050"/>
                </a:lnTo>
                <a:lnTo>
                  <a:pt x="284745" y="272068"/>
                </a:lnTo>
                <a:lnTo>
                  <a:pt x="280317" y="279318"/>
                </a:lnTo>
                <a:lnTo>
                  <a:pt x="275461" y="286056"/>
                </a:lnTo>
                <a:lnTo>
                  <a:pt x="271271" y="293406"/>
                </a:lnTo>
                <a:lnTo>
                  <a:pt x="267524" y="301163"/>
                </a:lnTo>
                <a:lnTo>
                  <a:pt x="264075" y="309192"/>
                </a:lnTo>
                <a:lnTo>
                  <a:pt x="259869" y="316450"/>
                </a:lnTo>
                <a:lnTo>
                  <a:pt x="255162" y="323194"/>
                </a:lnTo>
                <a:lnTo>
                  <a:pt x="250118" y="329594"/>
                </a:lnTo>
                <a:lnTo>
                  <a:pt x="239434" y="341786"/>
                </a:lnTo>
                <a:lnTo>
                  <a:pt x="228335" y="353555"/>
                </a:lnTo>
                <a:lnTo>
                  <a:pt x="217052" y="365135"/>
                </a:lnTo>
                <a:lnTo>
                  <a:pt x="205688" y="374092"/>
                </a:lnTo>
                <a:lnTo>
                  <a:pt x="193334" y="381248"/>
                </a:lnTo>
                <a:lnTo>
                  <a:pt x="186039" y="384490"/>
                </a:lnTo>
                <a:lnTo>
                  <a:pt x="178319" y="387603"/>
                </a:lnTo>
                <a:lnTo>
                  <a:pt x="171267" y="389679"/>
                </a:lnTo>
                <a:lnTo>
                  <a:pt x="158351" y="391985"/>
                </a:lnTo>
                <a:lnTo>
                  <a:pt x="146261" y="393010"/>
                </a:lnTo>
                <a:lnTo>
                  <a:pt x="134538" y="393466"/>
                </a:lnTo>
                <a:lnTo>
                  <a:pt x="122977" y="393669"/>
                </a:lnTo>
                <a:lnTo>
                  <a:pt x="111489" y="391219"/>
                </a:lnTo>
                <a:lnTo>
                  <a:pt x="100033" y="386955"/>
                </a:lnTo>
                <a:lnTo>
                  <a:pt x="88592" y="381885"/>
                </a:lnTo>
                <a:lnTo>
                  <a:pt x="75991" y="373675"/>
                </a:lnTo>
                <a:lnTo>
                  <a:pt x="66225" y="365210"/>
                </a:lnTo>
                <a:lnTo>
                  <a:pt x="64152" y="361415"/>
                </a:lnTo>
                <a:lnTo>
                  <a:pt x="61850" y="352119"/>
                </a:lnTo>
                <a:lnTo>
                  <a:pt x="62188" y="346973"/>
                </a:lnTo>
                <a:lnTo>
                  <a:pt x="65104" y="336175"/>
                </a:lnTo>
                <a:lnTo>
                  <a:pt x="69575" y="325026"/>
                </a:lnTo>
                <a:lnTo>
                  <a:pt x="74737" y="313721"/>
                </a:lnTo>
                <a:lnTo>
                  <a:pt x="80206" y="302346"/>
                </a:lnTo>
                <a:lnTo>
                  <a:pt x="84903" y="297598"/>
                </a:lnTo>
                <a:lnTo>
                  <a:pt x="104214" y="285413"/>
                </a:lnTo>
                <a:lnTo>
                  <a:pt x="116485" y="275478"/>
                </a:lnTo>
                <a:lnTo>
                  <a:pt x="128289" y="267252"/>
                </a:lnTo>
                <a:lnTo>
                  <a:pt x="134103" y="263725"/>
                </a:lnTo>
                <a:lnTo>
                  <a:pt x="140837" y="261373"/>
                </a:lnTo>
                <a:lnTo>
                  <a:pt x="148184" y="259806"/>
                </a:lnTo>
                <a:lnTo>
                  <a:pt x="155939" y="258761"/>
                </a:lnTo>
                <a:lnTo>
                  <a:pt x="163967" y="258064"/>
                </a:lnTo>
                <a:lnTo>
                  <a:pt x="172176" y="257600"/>
                </a:lnTo>
                <a:lnTo>
                  <a:pt x="187965" y="257083"/>
                </a:lnTo>
                <a:lnTo>
                  <a:pt x="201333" y="256854"/>
                </a:lnTo>
                <a:lnTo>
                  <a:pt x="208517" y="257745"/>
                </a:lnTo>
                <a:lnTo>
                  <a:pt x="216164" y="259292"/>
                </a:lnTo>
                <a:lnTo>
                  <a:pt x="224119" y="261276"/>
                </a:lnTo>
                <a:lnTo>
                  <a:pt x="231328" y="264503"/>
                </a:lnTo>
                <a:lnTo>
                  <a:pt x="244417" y="273169"/>
                </a:lnTo>
                <a:lnTo>
                  <a:pt x="251527" y="277195"/>
                </a:lnTo>
                <a:lnTo>
                  <a:pt x="259125" y="280831"/>
                </a:lnTo>
                <a:lnTo>
                  <a:pt x="267048" y="284207"/>
                </a:lnTo>
                <a:lnTo>
                  <a:pt x="274234" y="288363"/>
                </a:lnTo>
                <a:lnTo>
                  <a:pt x="293451" y="302362"/>
                </a:lnTo>
                <a:lnTo>
                  <a:pt x="305365" y="309680"/>
                </a:lnTo>
                <a:lnTo>
                  <a:pt x="317010" y="318648"/>
                </a:lnTo>
                <a:lnTo>
                  <a:pt x="328536" y="328031"/>
                </a:lnTo>
                <a:lnTo>
                  <a:pt x="340009" y="335376"/>
                </a:lnTo>
                <a:lnTo>
                  <a:pt x="348918" y="344356"/>
                </a:lnTo>
                <a:lnTo>
                  <a:pt x="356052" y="353744"/>
                </a:lnTo>
                <a:lnTo>
                  <a:pt x="362398" y="361092"/>
                </a:lnTo>
                <a:lnTo>
                  <a:pt x="370933" y="367533"/>
                </a:lnTo>
                <a:lnTo>
                  <a:pt x="383909" y="376514"/>
                </a:lnTo>
                <a:lnTo>
                  <a:pt x="387384" y="379429"/>
                </a:lnTo>
                <a:lnTo>
                  <a:pt x="393786" y="382667"/>
                </a:lnTo>
                <a:lnTo>
                  <a:pt x="405285" y="387030"/>
                </a:lnTo>
                <a:lnTo>
                  <a:pt x="417135" y="392487"/>
                </a:lnTo>
                <a:lnTo>
                  <a:pt x="421296" y="393234"/>
                </a:lnTo>
                <a:lnTo>
                  <a:pt x="428625" y="3938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"/>
          <p:cNvSpPr/>
          <p:nvPr/>
        </p:nvSpPr>
        <p:spPr>
          <a:xfrm>
            <a:off x="4400550" y="1988820"/>
            <a:ext cx="308610" cy="282893"/>
          </a:xfrm>
          <a:custGeom>
            <a:avLst/>
            <a:gdLst/>
            <a:ahLst/>
            <a:cxnLst/>
            <a:rect l="0" t="0" r="0" b="0"/>
            <a:pathLst>
              <a:path w="308610" h="282893">
                <a:moveTo>
                  <a:pt x="0" y="0"/>
                </a:moveTo>
                <a:lnTo>
                  <a:pt x="0" y="7381"/>
                </a:lnTo>
                <a:lnTo>
                  <a:pt x="2540" y="13122"/>
                </a:lnTo>
                <a:lnTo>
                  <a:pt x="6843" y="21072"/>
                </a:lnTo>
                <a:lnTo>
                  <a:pt x="11931" y="27780"/>
                </a:lnTo>
                <a:lnTo>
                  <a:pt x="17367" y="36476"/>
                </a:lnTo>
                <a:lnTo>
                  <a:pt x="20150" y="41462"/>
                </a:lnTo>
                <a:lnTo>
                  <a:pt x="23911" y="46691"/>
                </a:lnTo>
                <a:lnTo>
                  <a:pt x="28323" y="52083"/>
                </a:lnTo>
                <a:lnTo>
                  <a:pt x="33169" y="57582"/>
                </a:lnTo>
                <a:lnTo>
                  <a:pt x="37352" y="64105"/>
                </a:lnTo>
                <a:lnTo>
                  <a:pt x="41094" y="71312"/>
                </a:lnTo>
                <a:lnTo>
                  <a:pt x="44541" y="78973"/>
                </a:lnTo>
                <a:lnTo>
                  <a:pt x="48744" y="85986"/>
                </a:lnTo>
                <a:lnTo>
                  <a:pt x="53451" y="92566"/>
                </a:lnTo>
                <a:lnTo>
                  <a:pt x="58494" y="98858"/>
                </a:lnTo>
                <a:lnTo>
                  <a:pt x="63761" y="105910"/>
                </a:lnTo>
                <a:lnTo>
                  <a:pt x="74693" y="121366"/>
                </a:lnTo>
                <a:lnTo>
                  <a:pt x="80275" y="128536"/>
                </a:lnTo>
                <a:lnTo>
                  <a:pt x="85902" y="135220"/>
                </a:lnTo>
                <a:lnTo>
                  <a:pt x="91558" y="141582"/>
                </a:lnTo>
                <a:lnTo>
                  <a:pt x="98186" y="147728"/>
                </a:lnTo>
                <a:lnTo>
                  <a:pt x="105462" y="153730"/>
                </a:lnTo>
                <a:lnTo>
                  <a:pt x="113170" y="159637"/>
                </a:lnTo>
                <a:lnTo>
                  <a:pt x="121167" y="165479"/>
                </a:lnTo>
                <a:lnTo>
                  <a:pt x="137672" y="177051"/>
                </a:lnTo>
                <a:lnTo>
                  <a:pt x="188640" y="211444"/>
                </a:lnTo>
                <a:lnTo>
                  <a:pt x="196244" y="216211"/>
                </a:lnTo>
                <a:lnTo>
                  <a:pt x="203220" y="220340"/>
                </a:lnTo>
                <a:lnTo>
                  <a:pt x="209775" y="224046"/>
                </a:lnTo>
                <a:lnTo>
                  <a:pt x="216049" y="228421"/>
                </a:lnTo>
                <a:lnTo>
                  <a:pt x="222138" y="233243"/>
                </a:lnTo>
                <a:lnTo>
                  <a:pt x="228102" y="238363"/>
                </a:lnTo>
                <a:lnTo>
                  <a:pt x="233983" y="242728"/>
                </a:lnTo>
                <a:lnTo>
                  <a:pt x="239808" y="246591"/>
                </a:lnTo>
                <a:lnTo>
                  <a:pt x="245597" y="250119"/>
                </a:lnTo>
                <a:lnTo>
                  <a:pt x="251361" y="253423"/>
                </a:lnTo>
                <a:lnTo>
                  <a:pt x="262846" y="259635"/>
                </a:lnTo>
                <a:lnTo>
                  <a:pt x="280022" y="268487"/>
                </a:lnTo>
                <a:lnTo>
                  <a:pt x="288919" y="274267"/>
                </a:lnTo>
                <a:lnTo>
                  <a:pt x="292625" y="277142"/>
                </a:lnTo>
                <a:lnTo>
                  <a:pt x="299282" y="280337"/>
                </a:lnTo>
                <a:lnTo>
                  <a:pt x="308609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"/>
          <p:cNvSpPr/>
          <p:nvPr/>
        </p:nvSpPr>
        <p:spPr>
          <a:xfrm>
            <a:off x="4443412" y="2048827"/>
            <a:ext cx="197168" cy="188596"/>
          </a:xfrm>
          <a:custGeom>
            <a:avLst/>
            <a:gdLst/>
            <a:ahLst/>
            <a:cxnLst/>
            <a:rect l="0" t="0" r="0" b="0"/>
            <a:pathLst>
              <a:path w="197168" h="188596">
                <a:moveTo>
                  <a:pt x="197167" y="0"/>
                </a:moveTo>
                <a:lnTo>
                  <a:pt x="192617" y="0"/>
                </a:lnTo>
                <a:lnTo>
                  <a:pt x="191276" y="953"/>
                </a:lnTo>
                <a:lnTo>
                  <a:pt x="190382" y="2540"/>
                </a:lnTo>
                <a:lnTo>
                  <a:pt x="189786" y="4551"/>
                </a:lnTo>
                <a:lnTo>
                  <a:pt x="188437" y="5891"/>
                </a:lnTo>
                <a:lnTo>
                  <a:pt x="186585" y="6785"/>
                </a:lnTo>
                <a:lnTo>
                  <a:pt x="184397" y="7381"/>
                </a:lnTo>
                <a:lnTo>
                  <a:pt x="181987" y="9683"/>
                </a:lnTo>
                <a:lnTo>
                  <a:pt x="179427" y="13123"/>
                </a:lnTo>
                <a:lnTo>
                  <a:pt x="176768" y="17321"/>
                </a:lnTo>
                <a:lnTo>
                  <a:pt x="173090" y="21073"/>
                </a:lnTo>
                <a:lnTo>
                  <a:pt x="168733" y="24526"/>
                </a:lnTo>
                <a:lnTo>
                  <a:pt x="163924" y="27780"/>
                </a:lnTo>
                <a:lnTo>
                  <a:pt x="159765" y="31855"/>
                </a:lnTo>
                <a:lnTo>
                  <a:pt x="156040" y="36477"/>
                </a:lnTo>
                <a:lnTo>
                  <a:pt x="152605" y="41463"/>
                </a:lnTo>
                <a:lnTo>
                  <a:pt x="147456" y="47645"/>
                </a:lnTo>
                <a:lnTo>
                  <a:pt x="141167" y="54623"/>
                </a:lnTo>
                <a:lnTo>
                  <a:pt x="127511" y="69044"/>
                </a:lnTo>
                <a:lnTo>
                  <a:pt x="97390" y="99697"/>
                </a:lnTo>
                <a:lnTo>
                  <a:pt x="90644" y="105517"/>
                </a:lnTo>
                <a:lnTo>
                  <a:pt x="83289" y="111302"/>
                </a:lnTo>
                <a:lnTo>
                  <a:pt x="75529" y="117064"/>
                </a:lnTo>
                <a:lnTo>
                  <a:pt x="68450" y="122810"/>
                </a:lnTo>
                <a:lnTo>
                  <a:pt x="61826" y="128546"/>
                </a:lnTo>
                <a:lnTo>
                  <a:pt x="55505" y="134275"/>
                </a:lnTo>
                <a:lnTo>
                  <a:pt x="50338" y="139999"/>
                </a:lnTo>
                <a:lnTo>
                  <a:pt x="45941" y="145720"/>
                </a:lnTo>
                <a:lnTo>
                  <a:pt x="42058" y="151439"/>
                </a:lnTo>
                <a:lnTo>
                  <a:pt x="37563" y="156205"/>
                </a:lnTo>
                <a:lnTo>
                  <a:pt x="32662" y="160334"/>
                </a:lnTo>
                <a:lnTo>
                  <a:pt x="27490" y="164039"/>
                </a:lnTo>
                <a:lnTo>
                  <a:pt x="23089" y="167462"/>
                </a:lnTo>
                <a:lnTo>
                  <a:pt x="19203" y="170696"/>
                </a:lnTo>
                <a:lnTo>
                  <a:pt x="15659" y="173805"/>
                </a:lnTo>
                <a:lnTo>
                  <a:pt x="12344" y="176830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1"/>
          <p:cNvSpPr/>
          <p:nvPr/>
        </p:nvSpPr>
        <p:spPr>
          <a:xfrm>
            <a:off x="4837747" y="2057409"/>
            <a:ext cx="360046" cy="17137"/>
          </a:xfrm>
          <a:custGeom>
            <a:avLst/>
            <a:gdLst/>
            <a:ahLst/>
            <a:cxnLst/>
            <a:rect l="0" t="0" r="0" b="0"/>
            <a:pathLst>
              <a:path w="360046" h="17137">
                <a:moveTo>
                  <a:pt x="0" y="17136"/>
                </a:moveTo>
                <a:lnTo>
                  <a:pt x="4551" y="12585"/>
                </a:lnTo>
                <a:lnTo>
                  <a:pt x="6844" y="11244"/>
                </a:lnTo>
                <a:lnTo>
                  <a:pt x="9325" y="10351"/>
                </a:lnTo>
                <a:lnTo>
                  <a:pt x="11932" y="9755"/>
                </a:lnTo>
                <a:lnTo>
                  <a:pt x="14622" y="9357"/>
                </a:lnTo>
                <a:lnTo>
                  <a:pt x="20151" y="8916"/>
                </a:lnTo>
                <a:lnTo>
                  <a:pt x="28324" y="8720"/>
                </a:lnTo>
                <a:lnTo>
                  <a:pt x="111283" y="8566"/>
                </a:lnTo>
                <a:lnTo>
                  <a:pt x="120861" y="7613"/>
                </a:lnTo>
                <a:lnTo>
                  <a:pt x="131057" y="6024"/>
                </a:lnTo>
                <a:lnTo>
                  <a:pt x="141663" y="4013"/>
                </a:lnTo>
                <a:lnTo>
                  <a:pt x="152545" y="2672"/>
                </a:lnTo>
                <a:lnTo>
                  <a:pt x="163609" y="1778"/>
                </a:lnTo>
                <a:lnTo>
                  <a:pt x="174795" y="1182"/>
                </a:lnTo>
                <a:lnTo>
                  <a:pt x="197384" y="520"/>
                </a:lnTo>
                <a:lnTo>
                  <a:pt x="272639" y="22"/>
                </a:lnTo>
                <a:lnTo>
                  <a:pt x="299539" y="0"/>
                </a:lnTo>
                <a:lnTo>
                  <a:pt x="307326" y="949"/>
                </a:lnTo>
                <a:lnTo>
                  <a:pt x="314421" y="2535"/>
                </a:lnTo>
                <a:lnTo>
                  <a:pt x="321057" y="4544"/>
                </a:lnTo>
                <a:lnTo>
                  <a:pt x="327385" y="5884"/>
                </a:lnTo>
                <a:lnTo>
                  <a:pt x="333510" y="6777"/>
                </a:lnTo>
                <a:lnTo>
                  <a:pt x="339497" y="7372"/>
                </a:lnTo>
                <a:lnTo>
                  <a:pt x="344441" y="7769"/>
                </a:lnTo>
                <a:lnTo>
                  <a:pt x="352476" y="8210"/>
                </a:lnTo>
                <a:lnTo>
                  <a:pt x="360045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2"/>
          <p:cNvSpPr/>
          <p:nvPr/>
        </p:nvSpPr>
        <p:spPr>
          <a:xfrm>
            <a:off x="4966334" y="1954883"/>
            <a:ext cx="111444" cy="325403"/>
          </a:xfrm>
          <a:custGeom>
            <a:avLst/>
            <a:gdLst/>
            <a:ahLst/>
            <a:cxnLst/>
            <a:rect l="0" t="0" r="0" b="0"/>
            <a:pathLst>
              <a:path w="111444" h="325403">
                <a:moveTo>
                  <a:pt x="0" y="8219"/>
                </a:moveTo>
                <a:lnTo>
                  <a:pt x="0" y="0"/>
                </a:lnTo>
                <a:lnTo>
                  <a:pt x="0" y="7059"/>
                </a:lnTo>
                <a:lnTo>
                  <a:pt x="2541" y="10243"/>
                </a:lnTo>
                <a:lnTo>
                  <a:pt x="4552" y="12426"/>
                </a:lnTo>
                <a:lnTo>
                  <a:pt x="5892" y="15786"/>
                </a:lnTo>
                <a:lnTo>
                  <a:pt x="7382" y="24600"/>
                </a:lnTo>
                <a:lnTo>
                  <a:pt x="8731" y="29617"/>
                </a:lnTo>
                <a:lnTo>
                  <a:pt x="10584" y="34867"/>
                </a:lnTo>
                <a:lnTo>
                  <a:pt x="12771" y="40272"/>
                </a:lnTo>
                <a:lnTo>
                  <a:pt x="15182" y="45780"/>
                </a:lnTo>
                <a:lnTo>
                  <a:pt x="20400" y="56980"/>
                </a:lnTo>
                <a:lnTo>
                  <a:pt x="28694" y="73996"/>
                </a:lnTo>
                <a:lnTo>
                  <a:pt x="31512" y="80645"/>
                </a:lnTo>
                <a:lnTo>
                  <a:pt x="34343" y="87936"/>
                </a:lnTo>
                <a:lnTo>
                  <a:pt x="37183" y="95654"/>
                </a:lnTo>
                <a:lnTo>
                  <a:pt x="39076" y="103656"/>
                </a:lnTo>
                <a:lnTo>
                  <a:pt x="40339" y="111849"/>
                </a:lnTo>
                <a:lnTo>
                  <a:pt x="41180" y="120168"/>
                </a:lnTo>
                <a:lnTo>
                  <a:pt x="42693" y="128572"/>
                </a:lnTo>
                <a:lnTo>
                  <a:pt x="44655" y="137032"/>
                </a:lnTo>
                <a:lnTo>
                  <a:pt x="46915" y="145529"/>
                </a:lnTo>
                <a:lnTo>
                  <a:pt x="48422" y="154052"/>
                </a:lnTo>
                <a:lnTo>
                  <a:pt x="49426" y="162591"/>
                </a:lnTo>
                <a:lnTo>
                  <a:pt x="50096" y="171141"/>
                </a:lnTo>
                <a:lnTo>
                  <a:pt x="51495" y="179699"/>
                </a:lnTo>
                <a:lnTo>
                  <a:pt x="53380" y="188261"/>
                </a:lnTo>
                <a:lnTo>
                  <a:pt x="55589" y="196827"/>
                </a:lnTo>
                <a:lnTo>
                  <a:pt x="58015" y="204443"/>
                </a:lnTo>
                <a:lnTo>
                  <a:pt x="60584" y="211425"/>
                </a:lnTo>
                <a:lnTo>
                  <a:pt x="63250" y="217985"/>
                </a:lnTo>
                <a:lnTo>
                  <a:pt x="65027" y="225215"/>
                </a:lnTo>
                <a:lnTo>
                  <a:pt x="66211" y="232893"/>
                </a:lnTo>
                <a:lnTo>
                  <a:pt x="67001" y="240869"/>
                </a:lnTo>
                <a:lnTo>
                  <a:pt x="68480" y="247139"/>
                </a:lnTo>
                <a:lnTo>
                  <a:pt x="70419" y="252272"/>
                </a:lnTo>
                <a:lnTo>
                  <a:pt x="72663" y="256646"/>
                </a:lnTo>
                <a:lnTo>
                  <a:pt x="75158" y="266586"/>
                </a:lnTo>
                <a:lnTo>
                  <a:pt x="75823" y="271903"/>
                </a:lnTo>
                <a:lnTo>
                  <a:pt x="77219" y="277354"/>
                </a:lnTo>
                <a:lnTo>
                  <a:pt x="79102" y="282892"/>
                </a:lnTo>
                <a:lnTo>
                  <a:pt x="81309" y="288490"/>
                </a:lnTo>
                <a:lnTo>
                  <a:pt x="83734" y="293174"/>
                </a:lnTo>
                <a:lnTo>
                  <a:pt x="86303" y="297249"/>
                </a:lnTo>
                <a:lnTo>
                  <a:pt x="88968" y="300918"/>
                </a:lnTo>
                <a:lnTo>
                  <a:pt x="91697" y="304317"/>
                </a:lnTo>
                <a:lnTo>
                  <a:pt x="94469" y="307535"/>
                </a:lnTo>
                <a:lnTo>
                  <a:pt x="97269" y="310633"/>
                </a:lnTo>
                <a:lnTo>
                  <a:pt x="99137" y="313651"/>
                </a:lnTo>
                <a:lnTo>
                  <a:pt x="101211" y="319544"/>
                </a:lnTo>
                <a:lnTo>
                  <a:pt x="102717" y="321497"/>
                </a:lnTo>
                <a:lnTo>
                  <a:pt x="104673" y="322798"/>
                </a:lnTo>
                <a:lnTo>
                  <a:pt x="111443" y="3254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"/>
          <p:cNvSpPr/>
          <p:nvPr/>
        </p:nvSpPr>
        <p:spPr>
          <a:xfrm>
            <a:off x="5232082" y="1904441"/>
            <a:ext cx="342901" cy="281544"/>
          </a:xfrm>
          <a:custGeom>
            <a:avLst/>
            <a:gdLst/>
            <a:ahLst/>
            <a:cxnLst/>
            <a:rect l="0" t="0" r="0" b="0"/>
            <a:pathLst>
              <a:path w="342901" h="281544">
                <a:moveTo>
                  <a:pt x="0" y="58661"/>
                </a:moveTo>
                <a:lnTo>
                  <a:pt x="25789" y="32872"/>
                </a:lnTo>
                <a:lnTo>
                  <a:pt x="35592" y="25609"/>
                </a:lnTo>
                <a:lnTo>
                  <a:pt x="46298" y="19206"/>
                </a:lnTo>
                <a:lnTo>
                  <a:pt x="57407" y="13186"/>
                </a:lnTo>
                <a:lnTo>
                  <a:pt x="63989" y="11199"/>
                </a:lnTo>
                <a:lnTo>
                  <a:pt x="71234" y="9875"/>
                </a:lnTo>
                <a:lnTo>
                  <a:pt x="78922" y="8992"/>
                </a:lnTo>
                <a:lnTo>
                  <a:pt x="85952" y="7451"/>
                </a:lnTo>
                <a:lnTo>
                  <a:pt x="92544" y="5471"/>
                </a:lnTo>
                <a:lnTo>
                  <a:pt x="98844" y="3198"/>
                </a:lnTo>
                <a:lnTo>
                  <a:pt x="105901" y="1683"/>
                </a:lnTo>
                <a:lnTo>
                  <a:pt x="113463" y="674"/>
                </a:lnTo>
                <a:lnTo>
                  <a:pt x="121362" y="0"/>
                </a:lnTo>
                <a:lnTo>
                  <a:pt x="128533" y="504"/>
                </a:lnTo>
                <a:lnTo>
                  <a:pt x="135219" y="1792"/>
                </a:lnTo>
                <a:lnTo>
                  <a:pt x="141581" y="3603"/>
                </a:lnTo>
                <a:lnTo>
                  <a:pt x="147727" y="5763"/>
                </a:lnTo>
                <a:lnTo>
                  <a:pt x="153730" y="8156"/>
                </a:lnTo>
                <a:lnTo>
                  <a:pt x="159636" y="10703"/>
                </a:lnTo>
                <a:lnTo>
                  <a:pt x="171280" y="16074"/>
                </a:lnTo>
                <a:lnTo>
                  <a:pt x="181852" y="21636"/>
                </a:lnTo>
                <a:lnTo>
                  <a:pt x="189726" y="27283"/>
                </a:lnTo>
                <a:lnTo>
                  <a:pt x="192206" y="31075"/>
                </a:lnTo>
                <a:lnTo>
                  <a:pt x="193860" y="35508"/>
                </a:lnTo>
                <a:lnTo>
                  <a:pt x="194963" y="40368"/>
                </a:lnTo>
                <a:lnTo>
                  <a:pt x="196650" y="45513"/>
                </a:lnTo>
                <a:lnTo>
                  <a:pt x="198728" y="50848"/>
                </a:lnTo>
                <a:lnTo>
                  <a:pt x="201065" y="56310"/>
                </a:lnTo>
                <a:lnTo>
                  <a:pt x="202623" y="61856"/>
                </a:lnTo>
                <a:lnTo>
                  <a:pt x="203662" y="67459"/>
                </a:lnTo>
                <a:lnTo>
                  <a:pt x="204355" y="73099"/>
                </a:lnTo>
                <a:lnTo>
                  <a:pt x="203864" y="78764"/>
                </a:lnTo>
                <a:lnTo>
                  <a:pt x="202585" y="84445"/>
                </a:lnTo>
                <a:lnTo>
                  <a:pt x="200779" y="90138"/>
                </a:lnTo>
                <a:lnTo>
                  <a:pt x="199575" y="95838"/>
                </a:lnTo>
                <a:lnTo>
                  <a:pt x="198773" y="101543"/>
                </a:lnTo>
                <a:lnTo>
                  <a:pt x="198238" y="107252"/>
                </a:lnTo>
                <a:lnTo>
                  <a:pt x="196928" y="113915"/>
                </a:lnTo>
                <a:lnTo>
                  <a:pt x="195103" y="121215"/>
                </a:lnTo>
                <a:lnTo>
                  <a:pt x="192934" y="128938"/>
                </a:lnTo>
                <a:lnTo>
                  <a:pt x="190535" y="135040"/>
                </a:lnTo>
                <a:lnTo>
                  <a:pt x="187983" y="140060"/>
                </a:lnTo>
                <a:lnTo>
                  <a:pt x="185329" y="144360"/>
                </a:lnTo>
                <a:lnTo>
                  <a:pt x="182608" y="149131"/>
                </a:lnTo>
                <a:lnTo>
                  <a:pt x="177044" y="159512"/>
                </a:lnTo>
                <a:lnTo>
                  <a:pt x="151445" y="210130"/>
                </a:lnTo>
                <a:lnTo>
                  <a:pt x="148588" y="214886"/>
                </a:lnTo>
                <a:lnTo>
                  <a:pt x="142874" y="222709"/>
                </a:lnTo>
                <a:lnTo>
                  <a:pt x="137160" y="229361"/>
                </a:lnTo>
                <a:lnTo>
                  <a:pt x="134302" y="232469"/>
                </a:lnTo>
                <a:lnTo>
                  <a:pt x="132397" y="235493"/>
                </a:lnTo>
                <a:lnTo>
                  <a:pt x="130280" y="241393"/>
                </a:lnTo>
                <a:lnTo>
                  <a:pt x="126800" y="247190"/>
                </a:lnTo>
                <a:lnTo>
                  <a:pt x="124538" y="250070"/>
                </a:lnTo>
                <a:lnTo>
                  <a:pt x="122026" y="255809"/>
                </a:lnTo>
                <a:lnTo>
                  <a:pt x="120280" y="264222"/>
                </a:lnTo>
                <a:lnTo>
                  <a:pt x="120133" y="268449"/>
                </a:lnTo>
                <a:lnTo>
                  <a:pt x="121046" y="269957"/>
                </a:lnTo>
                <a:lnTo>
                  <a:pt x="122608" y="270963"/>
                </a:lnTo>
                <a:lnTo>
                  <a:pt x="124601" y="271633"/>
                </a:lnTo>
                <a:lnTo>
                  <a:pt x="125930" y="273032"/>
                </a:lnTo>
                <a:lnTo>
                  <a:pt x="126816" y="274918"/>
                </a:lnTo>
                <a:lnTo>
                  <a:pt x="127406" y="277127"/>
                </a:lnTo>
                <a:lnTo>
                  <a:pt x="128752" y="278600"/>
                </a:lnTo>
                <a:lnTo>
                  <a:pt x="130603" y="279582"/>
                </a:lnTo>
                <a:lnTo>
                  <a:pt x="132788" y="280237"/>
                </a:lnTo>
                <a:lnTo>
                  <a:pt x="140297" y="280964"/>
                </a:lnTo>
                <a:lnTo>
                  <a:pt x="149032" y="281287"/>
                </a:lnTo>
                <a:lnTo>
                  <a:pt x="156089" y="281431"/>
                </a:lnTo>
                <a:lnTo>
                  <a:pt x="207554" y="281543"/>
                </a:lnTo>
                <a:lnTo>
                  <a:pt x="214570" y="280592"/>
                </a:lnTo>
                <a:lnTo>
                  <a:pt x="221152" y="279005"/>
                </a:lnTo>
                <a:lnTo>
                  <a:pt x="227444" y="276994"/>
                </a:lnTo>
                <a:lnTo>
                  <a:pt x="233545" y="275654"/>
                </a:lnTo>
                <a:lnTo>
                  <a:pt x="239516" y="274761"/>
                </a:lnTo>
                <a:lnTo>
                  <a:pt x="245403" y="274165"/>
                </a:lnTo>
                <a:lnTo>
                  <a:pt x="252184" y="272815"/>
                </a:lnTo>
                <a:lnTo>
                  <a:pt x="259563" y="270963"/>
                </a:lnTo>
                <a:lnTo>
                  <a:pt x="267339" y="268776"/>
                </a:lnTo>
                <a:lnTo>
                  <a:pt x="274429" y="267317"/>
                </a:lnTo>
                <a:lnTo>
                  <a:pt x="281060" y="266345"/>
                </a:lnTo>
                <a:lnTo>
                  <a:pt x="287386" y="265697"/>
                </a:lnTo>
                <a:lnTo>
                  <a:pt x="293508" y="264313"/>
                </a:lnTo>
                <a:lnTo>
                  <a:pt x="299494" y="262437"/>
                </a:lnTo>
                <a:lnTo>
                  <a:pt x="305391" y="260234"/>
                </a:lnTo>
                <a:lnTo>
                  <a:pt x="314482" y="255247"/>
                </a:lnTo>
                <a:lnTo>
                  <a:pt x="322650" y="249855"/>
                </a:lnTo>
                <a:lnTo>
                  <a:pt x="332630" y="244284"/>
                </a:lnTo>
                <a:lnTo>
                  <a:pt x="342900" y="2386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4"/>
          <p:cNvSpPr/>
          <p:nvPr/>
        </p:nvSpPr>
        <p:spPr>
          <a:xfrm>
            <a:off x="5574982" y="1808797"/>
            <a:ext cx="171451" cy="505779"/>
          </a:xfrm>
          <a:custGeom>
            <a:avLst/>
            <a:gdLst/>
            <a:ahLst/>
            <a:cxnLst/>
            <a:rect l="0" t="0" r="0" b="0"/>
            <a:pathLst>
              <a:path w="171451" h="505779">
                <a:moveTo>
                  <a:pt x="0" y="0"/>
                </a:moveTo>
                <a:lnTo>
                  <a:pt x="0" y="8219"/>
                </a:lnTo>
                <a:lnTo>
                  <a:pt x="4551" y="17570"/>
                </a:lnTo>
                <a:lnTo>
                  <a:pt x="6785" y="24636"/>
                </a:lnTo>
                <a:lnTo>
                  <a:pt x="8731" y="31904"/>
                </a:lnTo>
                <a:lnTo>
                  <a:pt x="12770" y="41485"/>
                </a:lnTo>
                <a:lnTo>
                  <a:pt x="17741" y="52093"/>
                </a:lnTo>
                <a:lnTo>
                  <a:pt x="20400" y="57588"/>
                </a:lnTo>
                <a:lnTo>
                  <a:pt x="23125" y="64110"/>
                </a:lnTo>
                <a:lnTo>
                  <a:pt x="25894" y="71315"/>
                </a:lnTo>
                <a:lnTo>
                  <a:pt x="31511" y="86940"/>
                </a:lnTo>
                <a:lnTo>
                  <a:pt x="37182" y="103410"/>
                </a:lnTo>
                <a:lnTo>
                  <a:pt x="40028" y="112755"/>
                </a:lnTo>
                <a:lnTo>
                  <a:pt x="48584" y="143158"/>
                </a:lnTo>
                <a:lnTo>
                  <a:pt x="57152" y="171640"/>
                </a:lnTo>
                <a:lnTo>
                  <a:pt x="62866" y="192807"/>
                </a:lnTo>
                <a:lnTo>
                  <a:pt x="64771" y="203785"/>
                </a:lnTo>
                <a:lnTo>
                  <a:pt x="66040" y="214914"/>
                </a:lnTo>
                <a:lnTo>
                  <a:pt x="66887" y="226144"/>
                </a:lnTo>
                <a:lnTo>
                  <a:pt x="68404" y="238393"/>
                </a:lnTo>
                <a:lnTo>
                  <a:pt x="70368" y="251321"/>
                </a:lnTo>
                <a:lnTo>
                  <a:pt x="72629" y="264702"/>
                </a:lnTo>
                <a:lnTo>
                  <a:pt x="76042" y="277433"/>
                </a:lnTo>
                <a:lnTo>
                  <a:pt x="80222" y="289731"/>
                </a:lnTo>
                <a:lnTo>
                  <a:pt x="88994" y="312602"/>
                </a:lnTo>
                <a:lnTo>
                  <a:pt x="99288" y="341543"/>
                </a:lnTo>
                <a:lnTo>
                  <a:pt x="122845" y="411427"/>
                </a:lnTo>
                <a:lnTo>
                  <a:pt x="126664" y="419065"/>
                </a:lnTo>
                <a:lnTo>
                  <a:pt x="131115" y="426061"/>
                </a:lnTo>
                <a:lnTo>
                  <a:pt x="135988" y="432631"/>
                </a:lnTo>
                <a:lnTo>
                  <a:pt x="139236" y="438916"/>
                </a:lnTo>
                <a:lnTo>
                  <a:pt x="142845" y="450979"/>
                </a:lnTo>
                <a:lnTo>
                  <a:pt x="146989" y="462690"/>
                </a:lnTo>
                <a:lnTo>
                  <a:pt x="152006" y="473292"/>
                </a:lnTo>
                <a:lnTo>
                  <a:pt x="154677" y="477453"/>
                </a:lnTo>
                <a:lnTo>
                  <a:pt x="159233" y="484617"/>
                </a:lnTo>
                <a:lnTo>
                  <a:pt x="162750" y="494004"/>
                </a:lnTo>
                <a:lnTo>
                  <a:pt x="166949" y="499910"/>
                </a:lnTo>
                <a:lnTo>
                  <a:pt x="171450" y="5057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"/>
          <p:cNvSpPr/>
          <p:nvPr/>
        </p:nvSpPr>
        <p:spPr>
          <a:xfrm>
            <a:off x="5900737" y="1997393"/>
            <a:ext cx="300039" cy="17145"/>
          </a:xfrm>
          <a:custGeom>
            <a:avLst/>
            <a:gdLst/>
            <a:ahLst/>
            <a:cxnLst/>
            <a:rect l="0" t="0" r="0" b="0"/>
            <a:pathLst>
              <a:path w="300039" h="17145">
                <a:moveTo>
                  <a:pt x="0" y="17144"/>
                </a:moveTo>
                <a:lnTo>
                  <a:pt x="16483" y="17144"/>
                </a:lnTo>
                <a:lnTo>
                  <a:pt x="21466" y="16192"/>
                </a:lnTo>
                <a:lnTo>
                  <a:pt x="26693" y="14604"/>
                </a:lnTo>
                <a:lnTo>
                  <a:pt x="32083" y="12593"/>
                </a:lnTo>
                <a:lnTo>
                  <a:pt x="38534" y="11253"/>
                </a:lnTo>
                <a:lnTo>
                  <a:pt x="45691" y="10359"/>
                </a:lnTo>
                <a:lnTo>
                  <a:pt x="53321" y="9763"/>
                </a:lnTo>
                <a:lnTo>
                  <a:pt x="62218" y="9366"/>
                </a:lnTo>
                <a:lnTo>
                  <a:pt x="82262" y="8925"/>
                </a:lnTo>
                <a:lnTo>
                  <a:pt x="91989" y="7854"/>
                </a:lnTo>
                <a:lnTo>
                  <a:pt x="101331" y="6188"/>
                </a:lnTo>
                <a:lnTo>
                  <a:pt x="110417" y="4125"/>
                </a:lnTo>
                <a:lnTo>
                  <a:pt x="121236" y="2750"/>
                </a:lnTo>
                <a:lnTo>
                  <a:pt x="133212" y="1833"/>
                </a:lnTo>
                <a:lnTo>
                  <a:pt x="157312" y="814"/>
                </a:lnTo>
                <a:lnTo>
                  <a:pt x="186946" y="241"/>
                </a:lnTo>
                <a:lnTo>
                  <a:pt x="283902" y="0"/>
                </a:lnTo>
                <a:lnTo>
                  <a:pt x="286423" y="952"/>
                </a:lnTo>
                <a:lnTo>
                  <a:pt x="288104" y="2539"/>
                </a:lnTo>
                <a:lnTo>
                  <a:pt x="289224" y="4550"/>
                </a:lnTo>
                <a:lnTo>
                  <a:pt x="290923" y="5891"/>
                </a:lnTo>
                <a:lnTo>
                  <a:pt x="293009" y="6784"/>
                </a:lnTo>
                <a:lnTo>
                  <a:pt x="300038" y="85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6"/>
          <p:cNvSpPr/>
          <p:nvPr/>
        </p:nvSpPr>
        <p:spPr>
          <a:xfrm>
            <a:off x="5935027" y="2108835"/>
            <a:ext cx="325756" cy="25613"/>
          </a:xfrm>
          <a:custGeom>
            <a:avLst/>
            <a:gdLst/>
            <a:ahLst/>
            <a:cxnLst/>
            <a:rect l="0" t="0" r="0" b="0"/>
            <a:pathLst>
              <a:path w="325756" h="25613">
                <a:moveTo>
                  <a:pt x="0" y="17145"/>
                </a:moveTo>
                <a:lnTo>
                  <a:pt x="7381" y="17145"/>
                </a:lnTo>
                <a:lnTo>
                  <a:pt x="8731" y="18097"/>
                </a:lnTo>
                <a:lnTo>
                  <a:pt x="10583" y="19685"/>
                </a:lnTo>
                <a:lnTo>
                  <a:pt x="12770" y="21696"/>
                </a:lnTo>
                <a:lnTo>
                  <a:pt x="15181" y="23036"/>
                </a:lnTo>
                <a:lnTo>
                  <a:pt x="17741" y="23930"/>
                </a:lnTo>
                <a:lnTo>
                  <a:pt x="20400" y="24526"/>
                </a:lnTo>
                <a:lnTo>
                  <a:pt x="25030" y="24923"/>
                </a:lnTo>
                <a:lnTo>
                  <a:pt x="30974" y="25188"/>
                </a:lnTo>
                <a:lnTo>
                  <a:pt x="45199" y="25482"/>
                </a:lnTo>
                <a:lnTo>
                  <a:pt x="61046" y="25612"/>
                </a:lnTo>
                <a:lnTo>
                  <a:pt x="69272" y="24695"/>
                </a:lnTo>
                <a:lnTo>
                  <a:pt x="77614" y="23131"/>
                </a:lnTo>
                <a:lnTo>
                  <a:pt x="86033" y="21135"/>
                </a:lnTo>
                <a:lnTo>
                  <a:pt x="95455" y="19805"/>
                </a:lnTo>
                <a:lnTo>
                  <a:pt x="105547" y="18918"/>
                </a:lnTo>
                <a:lnTo>
                  <a:pt x="116085" y="18327"/>
                </a:lnTo>
                <a:lnTo>
                  <a:pt x="135413" y="17670"/>
                </a:lnTo>
                <a:lnTo>
                  <a:pt x="171105" y="17248"/>
                </a:lnTo>
                <a:lnTo>
                  <a:pt x="180745" y="16261"/>
                </a:lnTo>
                <a:lnTo>
                  <a:pt x="190982" y="14651"/>
                </a:lnTo>
                <a:lnTo>
                  <a:pt x="201617" y="12625"/>
                </a:lnTo>
                <a:lnTo>
                  <a:pt x="211564" y="11274"/>
                </a:lnTo>
                <a:lnTo>
                  <a:pt x="221052" y="10373"/>
                </a:lnTo>
                <a:lnTo>
                  <a:pt x="230236" y="9773"/>
                </a:lnTo>
                <a:lnTo>
                  <a:pt x="239215" y="9373"/>
                </a:lnTo>
                <a:lnTo>
                  <a:pt x="256813" y="8928"/>
                </a:lnTo>
                <a:lnTo>
                  <a:pt x="265506" y="7857"/>
                </a:lnTo>
                <a:lnTo>
                  <a:pt x="274159" y="6190"/>
                </a:lnTo>
                <a:lnTo>
                  <a:pt x="282785" y="4127"/>
                </a:lnTo>
                <a:lnTo>
                  <a:pt x="290441" y="2751"/>
                </a:lnTo>
                <a:lnTo>
                  <a:pt x="297450" y="1834"/>
                </a:lnTo>
                <a:lnTo>
                  <a:pt x="304028" y="1223"/>
                </a:lnTo>
                <a:lnTo>
                  <a:pt x="313876" y="543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7"/>
          <p:cNvSpPr/>
          <p:nvPr/>
        </p:nvSpPr>
        <p:spPr>
          <a:xfrm>
            <a:off x="6406515" y="1928812"/>
            <a:ext cx="85726" cy="360046"/>
          </a:xfrm>
          <a:custGeom>
            <a:avLst/>
            <a:gdLst/>
            <a:ahLst/>
            <a:cxnLst/>
            <a:rect l="0" t="0" r="0" b="0"/>
            <a:pathLst>
              <a:path w="85726" h="360046">
                <a:moveTo>
                  <a:pt x="0" y="0"/>
                </a:moveTo>
                <a:lnTo>
                  <a:pt x="0" y="94844"/>
                </a:lnTo>
                <a:lnTo>
                  <a:pt x="952" y="102282"/>
                </a:lnTo>
                <a:lnTo>
                  <a:pt x="2540" y="109146"/>
                </a:lnTo>
                <a:lnTo>
                  <a:pt x="4551" y="115626"/>
                </a:lnTo>
                <a:lnTo>
                  <a:pt x="5891" y="122804"/>
                </a:lnTo>
                <a:lnTo>
                  <a:pt x="6785" y="130447"/>
                </a:lnTo>
                <a:lnTo>
                  <a:pt x="7381" y="138400"/>
                </a:lnTo>
                <a:lnTo>
                  <a:pt x="8730" y="146559"/>
                </a:lnTo>
                <a:lnTo>
                  <a:pt x="10583" y="154856"/>
                </a:lnTo>
                <a:lnTo>
                  <a:pt x="12770" y="163245"/>
                </a:lnTo>
                <a:lnTo>
                  <a:pt x="15181" y="171695"/>
                </a:lnTo>
                <a:lnTo>
                  <a:pt x="20400" y="188704"/>
                </a:lnTo>
                <a:lnTo>
                  <a:pt x="28692" y="214345"/>
                </a:lnTo>
                <a:lnTo>
                  <a:pt x="30558" y="221954"/>
                </a:lnTo>
                <a:lnTo>
                  <a:pt x="31802" y="228932"/>
                </a:lnTo>
                <a:lnTo>
                  <a:pt x="32631" y="235489"/>
                </a:lnTo>
                <a:lnTo>
                  <a:pt x="34136" y="242718"/>
                </a:lnTo>
                <a:lnTo>
                  <a:pt x="36092" y="250394"/>
                </a:lnTo>
                <a:lnTo>
                  <a:pt x="38349" y="258370"/>
                </a:lnTo>
                <a:lnTo>
                  <a:pt x="40806" y="265591"/>
                </a:lnTo>
                <a:lnTo>
                  <a:pt x="43396" y="272311"/>
                </a:lnTo>
                <a:lnTo>
                  <a:pt x="46076" y="278696"/>
                </a:lnTo>
                <a:lnTo>
                  <a:pt x="48815" y="284857"/>
                </a:lnTo>
                <a:lnTo>
                  <a:pt x="54398" y="296783"/>
                </a:lnTo>
                <a:lnTo>
                  <a:pt x="57220" y="301678"/>
                </a:lnTo>
                <a:lnTo>
                  <a:pt x="60054" y="305894"/>
                </a:lnTo>
                <a:lnTo>
                  <a:pt x="62896" y="309657"/>
                </a:lnTo>
                <a:lnTo>
                  <a:pt x="65743" y="314070"/>
                </a:lnTo>
                <a:lnTo>
                  <a:pt x="68594" y="318918"/>
                </a:lnTo>
                <a:lnTo>
                  <a:pt x="71446" y="324054"/>
                </a:lnTo>
                <a:lnTo>
                  <a:pt x="73348" y="328431"/>
                </a:lnTo>
                <a:lnTo>
                  <a:pt x="75461" y="335834"/>
                </a:lnTo>
                <a:lnTo>
                  <a:pt x="76978" y="339142"/>
                </a:lnTo>
                <a:lnTo>
                  <a:pt x="78941" y="342300"/>
                </a:lnTo>
                <a:lnTo>
                  <a:pt x="81202" y="345357"/>
                </a:lnTo>
                <a:lnTo>
                  <a:pt x="83715" y="351295"/>
                </a:lnTo>
                <a:lnTo>
                  <a:pt x="85725" y="3600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8"/>
          <p:cNvSpPr/>
          <p:nvPr/>
        </p:nvSpPr>
        <p:spPr>
          <a:xfrm>
            <a:off x="6552247" y="1937534"/>
            <a:ext cx="351423" cy="316627"/>
          </a:xfrm>
          <a:custGeom>
            <a:avLst/>
            <a:gdLst/>
            <a:ahLst/>
            <a:cxnLst/>
            <a:rect l="0" t="0" r="0" b="0"/>
            <a:pathLst>
              <a:path w="351423" h="316627">
                <a:moveTo>
                  <a:pt x="60008" y="25568"/>
                </a:moveTo>
                <a:lnTo>
                  <a:pt x="60008" y="21017"/>
                </a:lnTo>
                <a:lnTo>
                  <a:pt x="59055" y="19677"/>
                </a:lnTo>
                <a:lnTo>
                  <a:pt x="57468" y="18783"/>
                </a:lnTo>
                <a:lnTo>
                  <a:pt x="51466" y="17005"/>
                </a:lnTo>
                <a:lnTo>
                  <a:pt x="46893" y="16998"/>
                </a:lnTo>
                <a:lnTo>
                  <a:pt x="45550" y="17950"/>
                </a:lnTo>
                <a:lnTo>
                  <a:pt x="44654" y="19537"/>
                </a:lnTo>
                <a:lnTo>
                  <a:pt x="44057" y="21547"/>
                </a:lnTo>
                <a:lnTo>
                  <a:pt x="40853" y="26321"/>
                </a:lnTo>
                <a:lnTo>
                  <a:pt x="38666" y="28927"/>
                </a:lnTo>
                <a:lnTo>
                  <a:pt x="37207" y="31618"/>
                </a:lnTo>
                <a:lnTo>
                  <a:pt x="34202" y="40907"/>
                </a:lnTo>
                <a:lnTo>
                  <a:pt x="30124" y="50165"/>
                </a:lnTo>
                <a:lnTo>
                  <a:pt x="22472" y="66088"/>
                </a:lnTo>
                <a:lnTo>
                  <a:pt x="20697" y="71631"/>
                </a:lnTo>
                <a:lnTo>
                  <a:pt x="19513" y="77232"/>
                </a:lnTo>
                <a:lnTo>
                  <a:pt x="18724" y="82871"/>
                </a:lnTo>
                <a:lnTo>
                  <a:pt x="17245" y="88535"/>
                </a:lnTo>
                <a:lnTo>
                  <a:pt x="15307" y="94216"/>
                </a:lnTo>
                <a:lnTo>
                  <a:pt x="13062" y="99908"/>
                </a:lnTo>
                <a:lnTo>
                  <a:pt x="11565" y="105608"/>
                </a:lnTo>
                <a:lnTo>
                  <a:pt x="10568" y="111313"/>
                </a:lnTo>
                <a:lnTo>
                  <a:pt x="9902" y="117021"/>
                </a:lnTo>
                <a:lnTo>
                  <a:pt x="9460" y="122732"/>
                </a:lnTo>
                <a:lnTo>
                  <a:pt x="9164" y="128444"/>
                </a:lnTo>
                <a:lnTo>
                  <a:pt x="8967" y="134157"/>
                </a:lnTo>
                <a:lnTo>
                  <a:pt x="8650" y="162905"/>
                </a:lnTo>
                <a:lnTo>
                  <a:pt x="8607" y="175824"/>
                </a:lnTo>
                <a:lnTo>
                  <a:pt x="9548" y="181936"/>
                </a:lnTo>
                <a:lnTo>
                  <a:pt x="11128" y="187916"/>
                </a:lnTo>
                <a:lnTo>
                  <a:pt x="13134" y="193807"/>
                </a:lnTo>
                <a:lnTo>
                  <a:pt x="15424" y="199640"/>
                </a:lnTo>
                <a:lnTo>
                  <a:pt x="17902" y="205434"/>
                </a:lnTo>
                <a:lnTo>
                  <a:pt x="23197" y="216951"/>
                </a:lnTo>
                <a:lnTo>
                  <a:pt x="37192" y="245587"/>
                </a:lnTo>
                <a:lnTo>
                  <a:pt x="40987" y="251305"/>
                </a:lnTo>
                <a:lnTo>
                  <a:pt x="45422" y="257021"/>
                </a:lnTo>
                <a:lnTo>
                  <a:pt x="50284" y="262738"/>
                </a:lnTo>
                <a:lnTo>
                  <a:pt x="60766" y="271629"/>
                </a:lnTo>
                <a:lnTo>
                  <a:pt x="66228" y="275334"/>
                </a:lnTo>
                <a:lnTo>
                  <a:pt x="71775" y="279709"/>
                </a:lnTo>
                <a:lnTo>
                  <a:pt x="77377" y="284530"/>
                </a:lnTo>
                <a:lnTo>
                  <a:pt x="83017" y="289649"/>
                </a:lnTo>
                <a:lnTo>
                  <a:pt x="88682" y="294015"/>
                </a:lnTo>
                <a:lnTo>
                  <a:pt x="94364" y="297878"/>
                </a:lnTo>
                <a:lnTo>
                  <a:pt x="100057" y="301405"/>
                </a:lnTo>
                <a:lnTo>
                  <a:pt x="105757" y="303757"/>
                </a:lnTo>
                <a:lnTo>
                  <a:pt x="111462" y="305325"/>
                </a:lnTo>
                <a:lnTo>
                  <a:pt x="117171" y="306370"/>
                </a:lnTo>
                <a:lnTo>
                  <a:pt x="123833" y="308020"/>
                </a:lnTo>
                <a:lnTo>
                  <a:pt x="131134" y="310072"/>
                </a:lnTo>
                <a:lnTo>
                  <a:pt x="138857" y="312392"/>
                </a:lnTo>
                <a:lnTo>
                  <a:pt x="146865" y="313939"/>
                </a:lnTo>
                <a:lnTo>
                  <a:pt x="155059" y="314970"/>
                </a:lnTo>
                <a:lnTo>
                  <a:pt x="163381" y="315658"/>
                </a:lnTo>
                <a:lnTo>
                  <a:pt x="171785" y="316116"/>
                </a:lnTo>
                <a:lnTo>
                  <a:pt x="188744" y="316626"/>
                </a:lnTo>
                <a:lnTo>
                  <a:pt x="197267" y="315809"/>
                </a:lnTo>
                <a:lnTo>
                  <a:pt x="205807" y="314312"/>
                </a:lnTo>
                <a:lnTo>
                  <a:pt x="214357" y="312362"/>
                </a:lnTo>
                <a:lnTo>
                  <a:pt x="221962" y="310109"/>
                </a:lnTo>
                <a:lnTo>
                  <a:pt x="228937" y="307654"/>
                </a:lnTo>
                <a:lnTo>
                  <a:pt x="235492" y="305066"/>
                </a:lnTo>
                <a:lnTo>
                  <a:pt x="250396" y="299649"/>
                </a:lnTo>
                <a:lnTo>
                  <a:pt x="258371" y="296871"/>
                </a:lnTo>
                <a:lnTo>
                  <a:pt x="265592" y="294067"/>
                </a:lnTo>
                <a:lnTo>
                  <a:pt x="272311" y="291245"/>
                </a:lnTo>
                <a:lnTo>
                  <a:pt x="278696" y="288411"/>
                </a:lnTo>
                <a:lnTo>
                  <a:pt x="284857" y="284617"/>
                </a:lnTo>
                <a:lnTo>
                  <a:pt x="290870" y="280182"/>
                </a:lnTo>
                <a:lnTo>
                  <a:pt x="296783" y="275321"/>
                </a:lnTo>
                <a:lnTo>
                  <a:pt x="303583" y="270175"/>
                </a:lnTo>
                <a:lnTo>
                  <a:pt x="318759" y="259377"/>
                </a:lnTo>
                <a:lnTo>
                  <a:pt x="324901" y="253831"/>
                </a:lnTo>
                <a:lnTo>
                  <a:pt x="329948" y="248228"/>
                </a:lnTo>
                <a:lnTo>
                  <a:pt x="334265" y="242588"/>
                </a:lnTo>
                <a:lnTo>
                  <a:pt x="338095" y="236923"/>
                </a:lnTo>
                <a:lnTo>
                  <a:pt x="341602" y="231241"/>
                </a:lnTo>
                <a:lnTo>
                  <a:pt x="344893" y="225549"/>
                </a:lnTo>
                <a:lnTo>
                  <a:pt x="347086" y="219849"/>
                </a:lnTo>
                <a:lnTo>
                  <a:pt x="348548" y="214143"/>
                </a:lnTo>
                <a:lnTo>
                  <a:pt x="349523" y="208435"/>
                </a:lnTo>
                <a:lnTo>
                  <a:pt x="350173" y="201772"/>
                </a:lnTo>
                <a:lnTo>
                  <a:pt x="350606" y="194472"/>
                </a:lnTo>
                <a:lnTo>
                  <a:pt x="351088" y="179694"/>
                </a:lnTo>
                <a:lnTo>
                  <a:pt x="351358" y="159712"/>
                </a:lnTo>
                <a:lnTo>
                  <a:pt x="351422" y="144243"/>
                </a:lnTo>
                <a:lnTo>
                  <a:pt x="349534" y="137069"/>
                </a:lnTo>
                <a:lnTo>
                  <a:pt x="346370" y="130382"/>
                </a:lnTo>
                <a:lnTo>
                  <a:pt x="342356" y="124019"/>
                </a:lnTo>
                <a:lnTo>
                  <a:pt x="339680" y="117872"/>
                </a:lnTo>
                <a:lnTo>
                  <a:pt x="337896" y="111869"/>
                </a:lnTo>
                <a:lnTo>
                  <a:pt x="336706" y="105962"/>
                </a:lnTo>
                <a:lnTo>
                  <a:pt x="334008" y="100119"/>
                </a:lnTo>
                <a:lnTo>
                  <a:pt x="330305" y="94319"/>
                </a:lnTo>
                <a:lnTo>
                  <a:pt x="325931" y="88547"/>
                </a:lnTo>
                <a:lnTo>
                  <a:pt x="321110" y="82794"/>
                </a:lnTo>
                <a:lnTo>
                  <a:pt x="315991" y="77054"/>
                </a:lnTo>
                <a:lnTo>
                  <a:pt x="310673" y="71322"/>
                </a:lnTo>
                <a:lnTo>
                  <a:pt x="305222" y="66548"/>
                </a:lnTo>
                <a:lnTo>
                  <a:pt x="299685" y="62413"/>
                </a:lnTo>
                <a:lnTo>
                  <a:pt x="294087" y="58704"/>
                </a:lnTo>
                <a:lnTo>
                  <a:pt x="288450" y="54326"/>
                </a:lnTo>
                <a:lnTo>
                  <a:pt x="282788" y="49503"/>
                </a:lnTo>
                <a:lnTo>
                  <a:pt x="277108" y="44382"/>
                </a:lnTo>
                <a:lnTo>
                  <a:pt x="270463" y="40016"/>
                </a:lnTo>
                <a:lnTo>
                  <a:pt x="263176" y="36152"/>
                </a:lnTo>
                <a:lnTo>
                  <a:pt x="255461" y="32624"/>
                </a:lnTo>
                <a:lnTo>
                  <a:pt x="247460" y="29320"/>
                </a:lnTo>
                <a:lnTo>
                  <a:pt x="239268" y="26164"/>
                </a:lnTo>
                <a:lnTo>
                  <a:pt x="230949" y="23108"/>
                </a:lnTo>
                <a:lnTo>
                  <a:pt x="221594" y="20118"/>
                </a:lnTo>
                <a:lnTo>
                  <a:pt x="211547" y="17172"/>
                </a:lnTo>
                <a:lnTo>
                  <a:pt x="201039" y="14256"/>
                </a:lnTo>
                <a:lnTo>
                  <a:pt x="181743" y="8475"/>
                </a:lnTo>
                <a:lnTo>
                  <a:pt x="172597" y="5600"/>
                </a:lnTo>
                <a:lnTo>
                  <a:pt x="163642" y="3684"/>
                </a:lnTo>
                <a:lnTo>
                  <a:pt x="154814" y="2406"/>
                </a:lnTo>
                <a:lnTo>
                  <a:pt x="146072" y="1554"/>
                </a:lnTo>
                <a:lnTo>
                  <a:pt x="138339" y="986"/>
                </a:lnTo>
                <a:lnTo>
                  <a:pt x="131279" y="608"/>
                </a:lnTo>
                <a:lnTo>
                  <a:pt x="124667" y="355"/>
                </a:lnTo>
                <a:lnTo>
                  <a:pt x="101708" y="0"/>
                </a:lnTo>
                <a:lnTo>
                  <a:pt x="93523" y="903"/>
                </a:lnTo>
                <a:lnTo>
                  <a:pt x="85209" y="2457"/>
                </a:lnTo>
                <a:lnTo>
                  <a:pt x="76808" y="4446"/>
                </a:lnTo>
                <a:lnTo>
                  <a:pt x="69303" y="5771"/>
                </a:lnTo>
                <a:lnTo>
                  <a:pt x="62394" y="6655"/>
                </a:lnTo>
                <a:lnTo>
                  <a:pt x="55884" y="7245"/>
                </a:lnTo>
                <a:lnTo>
                  <a:pt x="49639" y="8590"/>
                </a:lnTo>
                <a:lnTo>
                  <a:pt x="43570" y="10439"/>
                </a:lnTo>
                <a:lnTo>
                  <a:pt x="37619" y="12625"/>
                </a:lnTo>
                <a:lnTo>
                  <a:pt x="30794" y="15987"/>
                </a:lnTo>
                <a:lnTo>
                  <a:pt x="23387" y="20133"/>
                </a:lnTo>
                <a:lnTo>
                  <a:pt x="0" y="34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9"/>
          <p:cNvSpPr/>
          <p:nvPr/>
        </p:nvSpPr>
        <p:spPr>
          <a:xfrm>
            <a:off x="2626553" y="2863716"/>
            <a:ext cx="342390" cy="368082"/>
          </a:xfrm>
          <a:custGeom>
            <a:avLst/>
            <a:gdLst/>
            <a:ahLst/>
            <a:cxnLst/>
            <a:rect l="0" t="0" r="0" b="0"/>
            <a:pathLst>
              <a:path w="342390" h="368082">
                <a:moveTo>
                  <a:pt x="128076" y="102369"/>
                </a:moveTo>
                <a:lnTo>
                  <a:pt x="128076" y="97818"/>
                </a:lnTo>
                <a:lnTo>
                  <a:pt x="127124" y="96477"/>
                </a:lnTo>
                <a:lnTo>
                  <a:pt x="125536" y="95583"/>
                </a:lnTo>
                <a:lnTo>
                  <a:pt x="120696" y="94149"/>
                </a:lnTo>
                <a:lnTo>
                  <a:pt x="115306" y="93901"/>
                </a:lnTo>
                <a:lnTo>
                  <a:pt x="112895" y="92913"/>
                </a:lnTo>
                <a:lnTo>
                  <a:pt x="102826" y="85579"/>
                </a:lnTo>
                <a:lnTo>
                  <a:pt x="102400" y="77874"/>
                </a:lnTo>
                <a:lnTo>
                  <a:pt x="103339" y="77466"/>
                </a:lnTo>
                <a:lnTo>
                  <a:pt x="106922" y="77013"/>
                </a:lnTo>
                <a:lnTo>
                  <a:pt x="108259" y="75940"/>
                </a:lnTo>
                <a:lnTo>
                  <a:pt x="109150" y="74272"/>
                </a:lnTo>
                <a:lnTo>
                  <a:pt x="109743" y="72208"/>
                </a:lnTo>
                <a:lnTo>
                  <a:pt x="112943" y="67374"/>
                </a:lnTo>
                <a:lnTo>
                  <a:pt x="122759" y="56509"/>
                </a:lnTo>
                <a:lnTo>
                  <a:pt x="130793" y="50872"/>
                </a:lnTo>
                <a:lnTo>
                  <a:pt x="139761" y="45191"/>
                </a:lnTo>
                <a:lnTo>
                  <a:pt x="146922" y="39491"/>
                </a:lnTo>
                <a:lnTo>
                  <a:pt x="155820" y="33783"/>
                </a:lnTo>
                <a:lnTo>
                  <a:pt x="166124" y="28071"/>
                </a:lnTo>
                <a:lnTo>
                  <a:pt x="182636" y="19500"/>
                </a:lnTo>
                <a:lnTo>
                  <a:pt x="210979" y="5213"/>
                </a:lnTo>
                <a:lnTo>
                  <a:pt x="216682" y="3309"/>
                </a:lnTo>
                <a:lnTo>
                  <a:pt x="222390" y="2039"/>
                </a:lnTo>
                <a:lnTo>
                  <a:pt x="228099" y="1192"/>
                </a:lnTo>
                <a:lnTo>
                  <a:pt x="233811" y="627"/>
                </a:lnTo>
                <a:lnTo>
                  <a:pt x="239524" y="251"/>
                </a:lnTo>
                <a:lnTo>
                  <a:pt x="245237" y="0"/>
                </a:lnTo>
                <a:lnTo>
                  <a:pt x="250951" y="785"/>
                </a:lnTo>
                <a:lnTo>
                  <a:pt x="256665" y="2261"/>
                </a:lnTo>
                <a:lnTo>
                  <a:pt x="262380" y="4198"/>
                </a:lnTo>
                <a:lnTo>
                  <a:pt x="268095" y="5489"/>
                </a:lnTo>
                <a:lnTo>
                  <a:pt x="273809" y="6350"/>
                </a:lnTo>
                <a:lnTo>
                  <a:pt x="279524" y="6924"/>
                </a:lnTo>
                <a:lnTo>
                  <a:pt x="285239" y="8259"/>
                </a:lnTo>
                <a:lnTo>
                  <a:pt x="290954" y="10101"/>
                </a:lnTo>
                <a:lnTo>
                  <a:pt x="296669" y="12282"/>
                </a:lnTo>
                <a:lnTo>
                  <a:pt x="301432" y="15641"/>
                </a:lnTo>
                <a:lnTo>
                  <a:pt x="309263" y="24453"/>
                </a:lnTo>
                <a:lnTo>
                  <a:pt x="315919" y="34719"/>
                </a:lnTo>
                <a:lnTo>
                  <a:pt x="322052" y="44680"/>
                </a:lnTo>
                <a:lnTo>
                  <a:pt x="327953" y="52282"/>
                </a:lnTo>
                <a:lnTo>
                  <a:pt x="329908" y="57547"/>
                </a:lnTo>
                <a:lnTo>
                  <a:pt x="331211" y="63915"/>
                </a:lnTo>
                <a:lnTo>
                  <a:pt x="332079" y="71018"/>
                </a:lnTo>
                <a:lnTo>
                  <a:pt x="332658" y="77658"/>
                </a:lnTo>
                <a:lnTo>
                  <a:pt x="333044" y="83990"/>
                </a:lnTo>
                <a:lnTo>
                  <a:pt x="333302" y="90116"/>
                </a:lnTo>
                <a:lnTo>
                  <a:pt x="331568" y="96105"/>
                </a:lnTo>
                <a:lnTo>
                  <a:pt x="328508" y="102003"/>
                </a:lnTo>
                <a:lnTo>
                  <a:pt x="324562" y="107840"/>
                </a:lnTo>
                <a:lnTo>
                  <a:pt x="321932" y="113636"/>
                </a:lnTo>
                <a:lnTo>
                  <a:pt x="320179" y="119405"/>
                </a:lnTo>
                <a:lnTo>
                  <a:pt x="319010" y="125156"/>
                </a:lnTo>
                <a:lnTo>
                  <a:pt x="317278" y="131848"/>
                </a:lnTo>
                <a:lnTo>
                  <a:pt x="315171" y="139167"/>
                </a:lnTo>
                <a:lnTo>
                  <a:pt x="312813" y="146903"/>
                </a:lnTo>
                <a:lnTo>
                  <a:pt x="310289" y="153966"/>
                </a:lnTo>
                <a:lnTo>
                  <a:pt x="307654" y="160579"/>
                </a:lnTo>
                <a:lnTo>
                  <a:pt x="304945" y="166893"/>
                </a:lnTo>
                <a:lnTo>
                  <a:pt x="299395" y="178989"/>
                </a:lnTo>
                <a:lnTo>
                  <a:pt x="288071" y="202276"/>
                </a:lnTo>
                <a:lnTo>
                  <a:pt x="282370" y="211224"/>
                </a:lnTo>
                <a:lnTo>
                  <a:pt x="275709" y="219329"/>
                </a:lnTo>
                <a:lnTo>
                  <a:pt x="266399" y="229281"/>
                </a:lnTo>
                <a:lnTo>
                  <a:pt x="258450" y="240054"/>
                </a:lnTo>
                <a:lnTo>
                  <a:pt x="254998" y="245594"/>
                </a:lnTo>
                <a:lnTo>
                  <a:pt x="246081" y="254289"/>
                </a:lnTo>
                <a:lnTo>
                  <a:pt x="241036" y="257942"/>
                </a:lnTo>
                <a:lnTo>
                  <a:pt x="232891" y="267080"/>
                </a:lnTo>
                <a:lnTo>
                  <a:pt x="229385" y="272184"/>
                </a:lnTo>
                <a:lnTo>
                  <a:pt x="224191" y="277491"/>
                </a:lnTo>
                <a:lnTo>
                  <a:pt x="217870" y="282934"/>
                </a:lnTo>
                <a:lnTo>
                  <a:pt x="210799" y="288468"/>
                </a:lnTo>
                <a:lnTo>
                  <a:pt x="200402" y="297157"/>
                </a:lnTo>
                <a:lnTo>
                  <a:pt x="190701" y="305146"/>
                </a:lnTo>
                <a:lnTo>
                  <a:pt x="184114" y="309944"/>
                </a:lnTo>
                <a:lnTo>
                  <a:pt x="176865" y="315047"/>
                </a:lnTo>
                <a:lnTo>
                  <a:pt x="170127" y="320354"/>
                </a:lnTo>
                <a:lnTo>
                  <a:pt x="163730" y="325798"/>
                </a:lnTo>
                <a:lnTo>
                  <a:pt x="152495" y="335973"/>
                </a:lnTo>
                <a:lnTo>
                  <a:pt x="144327" y="343670"/>
                </a:lnTo>
                <a:lnTo>
                  <a:pt x="138910" y="346104"/>
                </a:lnTo>
                <a:lnTo>
                  <a:pt x="132441" y="347726"/>
                </a:lnTo>
                <a:lnTo>
                  <a:pt x="125271" y="348808"/>
                </a:lnTo>
                <a:lnTo>
                  <a:pt x="118586" y="350481"/>
                </a:lnTo>
                <a:lnTo>
                  <a:pt x="112225" y="352550"/>
                </a:lnTo>
                <a:lnTo>
                  <a:pt x="106079" y="354881"/>
                </a:lnTo>
                <a:lnTo>
                  <a:pt x="100076" y="356435"/>
                </a:lnTo>
                <a:lnTo>
                  <a:pt x="94170" y="357471"/>
                </a:lnTo>
                <a:lnTo>
                  <a:pt x="88327" y="358162"/>
                </a:lnTo>
                <a:lnTo>
                  <a:pt x="82527" y="358623"/>
                </a:lnTo>
                <a:lnTo>
                  <a:pt x="76755" y="358930"/>
                </a:lnTo>
                <a:lnTo>
                  <a:pt x="62070" y="359362"/>
                </a:lnTo>
                <a:lnTo>
                  <a:pt x="44595" y="359520"/>
                </a:lnTo>
                <a:lnTo>
                  <a:pt x="35094" y="359533"/>
                </a:lnTo>
                <a:lnTo>
                  <a:pt x="30846" y="358584"/>
                </a:lnTo>
                <a:lnTo>
                  <a:pt x="20316" y="353650"/>
                </a:lnTo>
                <a:lnTo>
                  <a:pt x="14143" y="352162"/>
                </a:lnTo>
                <a:lnTo>
                  <a:pt x="8224" y="348960"/>
                </a:lnTo>
                <a:lnTo>
                  <a:pt x="5312" y="346773"/>
                </a:lnTo>
                <a:lnTo>
                  <a:pt x="3371" y="344362"/>
                </a:lnTo>
                <a:lnTo>
                  <a:pt x="2077" y="341803"/>
                </a:lnTo>
                <a:lnTo>
                  <a:pt x="0" y="335402"/>
                </a:lnTo>
                <a:lnTo>
                  <a:pt x="782" y="333924"/>
                </a:lnTo>
                <a:lnTo>
                  <a:pt x="4191" y="329742"/>
                </a:lnTo>
                <a:lnTo>
                  <a:pt x="5481" y="327293"/>
                </a:lnTo>
                <a:lnTo>
                  <a:pt x="8250" y="319296"/>
                </a:lnTo>
                <a:lnTo>
                  <a:pt x="12273" y="313716"/>
                </a:lnTo>
                <a:lnTo>
                  <a:pt x="19776" y="308061"/>
                </a:lnTo>
                <a:lnTo>
                  <a:pt x="28508" y="302372"/>
                </a:lnTo>
                <a:lnTo>
                  <a:pt x="35564" y="296669"/>
                </a:lnTo>
                <a:lnTo>
                  <a:pt x="39731" y="294767"/>
                </a:lnTo>
                <a:lnTo>
                  <a:pt x="49442" y="292654"/>
                </a:lnTo>
                <a:lnTo>
                  <a:pt x="60108" y="291715"/>
                </a:lnTo>
                <a:lnTo>
                  <a:pt x="65619" y="291465"/>
                </a:lnTo>
                <a:lnTo>
                  <a:pt x="76823" y="291186"/>
                </a:lnTo>
                <a:lnTo>
                  <a:pt x="121208" y="290977"/>
                </a:lnTo>
                <a:lnTo>
                  <a:pt x="128260" y="291925"/>
                </a:lnTo>
                <a:lnTo>
                  <a:pt x="134866" y="293509"/>
                </a:lnTo>
                <a:lnTo>
                  <a:pt x="163708" y="302896"/>
                </a:lnTo>
                <a:lnTo>
                  <a:pt x="170881" y="305586"/>
                </a:lnTo>
                <a:lnTo>
                  <a:pt x="177568" y="308332"/>
                </a:lnTo>
                <a:lnTo>
                  <a:pt x="183931" y="311115"/>
                </a:lnTo>
                <a:lnTo>
                  <a:pt x="196081" y="316747"/>
                </a:lnTo>
                <a:lnTo>
                  <a:pt x="201988" y="319583"/>
                </a:lnTo>
                <a:lnTo>
                  <a:pt x="208783" y="322425"/>
                </a:lnTo>
                <a:lnTo>
                  <a:pt x="216171" y="325273"/>
                </a:lnTo>
                <a:lnTo>
                  <a:pt x="223954" y="328124"/>
                </a:lnTo>
                <a:lnTo>
                  <a:pt x="230095" y="330025"/>
                </a:lnTo>
                <a:lnTo>
                  <a:pt x="239458" y="332137"/>
                </a:lnTo>
                <a:lnTo>
                  <a:pt x="249334" y="335615"/>
                </a:lnTo>
                <a:lnTo>
                  <a:pt x="259121" y="340336"/>
                </a:lnTo>
                <a:lnTo>
                  <a:pt x="270939" y="348349"/>
                </a:lnTo>
                <a:lnTo>
                  <a:pt x="280788" y="353933"/>
                </a:lnTo>
                <a:lnTo>
                  <a:pt x="288976" y="357050"/>
                </a:lnTo>
                <a:lnTo>
                  <a:pt x="296742" y="359388"/>
                </a:lnTo>
                <a:lnTo>
                  <a:pt x="306544" y="363602"/>
                </a:lnTo>
                <a:lnTo>
                  <a:pt x="314710" y="366110"/>
                </a:lnTo>
                <a:lnTo>
                  <a:pt x="324809" y="367852"/>
                </a:lnTo>
                <a:lnTo>
                  <a:pt x="332442" y="368081"/>
                </a:lnTo>
                <a:lnTo>
                  <a:pt x="332900" y="367141"/>
                </a:lnTo>
                <a:lnTo>
                  <a:pt x="333409" y="363555"/>
                </a:lnTo>
                <a:lnTo>
                  <a:pt x="334498" y="362218"/>
                </a:lnTo>
                <a:lnTo>
                  <a:pt x="336176" y="361326"/>
                </a:lnTo>
                <a:lnTo>
                  <a:pt x="338247" y="360732"/>
                </a:lnTo>
                <a:lnTo>
                  <a:pt x="339627" y="359383"/>
                </a:lnTo>
                <a:lnTo>
                  <a:pt x="340548" y="357532"/>
                </a:lnTo>
                <a:lnTo>
                  <a:pt x="342389" y="3509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0"/>
          <p:cNvSpPr/>
          <p:nvPr/>
        </p:nvSpPr>
        <p:spPr>
          <a:xfrm>
            <a:off x="2986087" y="3008947"/>
            <a:ext cx="317184" cy="154306"/>
          </a:xfrm>
          <a:custGeom>
            <a:avLst/>
            <a:gdLst/>
            <a:ahLst/>
            <a:cxnLst/>
            <a:rect l="0" t="0" r="0" b="0"/>
            <a:pathLst>
              <a:path w="317184" h="154306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6844" y="15181"/>
                </a:lnTo>
                <a:lnTo>
                  <a:pt x="11932" y="20400"/>
                </a:lnTo>
                <a:lnTo>
                  <a:pt x="14622" y="22173"/>
                </a:lnTo>
                <a:lnTo>
                  <a:pt x="22959" y="25620"/>
                </a:lnTo>
                <a:lnTo>
                  <a:pt x="28619" y="29802"/>
                </a:lnTo>
                <a:lnTo>
                  <a:pt x="32414" y="32250"/>
                </a:lnTo>
                <a:lnTo>
                  <a:pt x="36849" y="34835"/>
                </a:lnTo>
                <a:lnTo>
                  <a:pt x="41711" y="37511"/>
                </a:lnTo>
                <a:lnTo>
                  <a:pt x="52193" y="43024"/>
                </a:lnTo>
                <a:lnTo>
                  <a:pt x="91484" y="62874"/>
                </a:lnTo>
                <a:lnTo>
                  <a:pt x="98137" y="65729"/>
                </a:lnTo>
                <a:lnTo>
                  <a:pt x="105430" y="68584"/>
                </a:lnTo>
                <a:lnTo>
                  <a:pt x="121153" y="74297"/>
                </a:lnTo>
                <a:lnTo>
                  <a:pt x="137666" y="80011"/>
                </a:lnTo>
                <a:lnTo>
                  <a:pt x="146070" y="83821"/>
                </a:lnTo>
                <a:lnTo>
                  <a:pt x="154530" y="88266"/>
                </a:lnTo>
                <a:lnTo>
                  <a:pt x="170597" y="97332"/>
                </a:lnTo>
                <a:lnTo>
                  <a:pt x="184089" y="104536"/>
                </a:lnTo>
                <a:lnTo>
                  <a:pt x="202394" y="113947"/>
                </a:lnTo>
                <a:lnTo>
                  <a:pt x="209224" y="116922"/>
                </a:lnTo>
                <a:lnTo>
                  <a:pt x="216635" y="119858"/>
                </a:lnTo>
                <a:lnTo>
                  <a:pt x="224433" y="122768"/>
                </a:lnTo>
                <a:lnTo>
                  <a:pt x="231537" y="125660"/>
                </a:lnTo>
                <a:lnTo>
                  <a:pt x="238178" y="128541"/>
                </a:lnTo>
                <a:lnTo>
                  <a:pt x="250637" y="134282"/>
                </a:lnTo>
                <a:lnTo>
                  <a:pt x="262524" y="140009"/>
                </a:lnTo>
                <a:lnTo>
                  <a:pt x="271618" y="143189"/>
                </a:lnTo>
                <a:lnTo>
                  <a:pt x="275376" y="144037"/>
                </a:lnTo>
                <a:lnTo>
                  <a:pt x="282092" y="147519"/>
                </a:lnTo>
                <a:lnTo>
                  <a:pt x="285216" y="149781"/>
                </a:lnTo>
                <a:lnTo>
                  <a:pt x="291228" y="152294"/>
                </a:lnTo>
                <a:lnTo>
                  <a:pt x="299967" y="153709"/>
                </a:lnTo>
                <a:lnTo>
                  <a:pt x="309225" y="154282"/>
                </a:lnTo>
                <a:lnTo>
                  <a:pt x="31718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"/>
          <p:cNvSpPr/>
          <p:nvPr/>
        </p:nvSpPr>
        <p:spPr>
          <a:xfrm>
            <a:off x="3071812" y="3008947"/>
            <a:ext cx="162878" cy="197168"/>
          </a:xfrm>
          <a:custGeom>
            <a:avLst/>
            <a:gdLst/>
            <a:ahLst/>
            <a:cxnLst/>
            <a:rect l="0" t="0" r="0" b="0"/>
            <a:pathLst>
              <a:path w="162878" h="197168">
                <a:moveTo>
                  <a:pt x="162877" y="0"/>
                </a:moveTo>
                <a:lnTo>
                  <a:pt x="150160" y="0"/>
                </a:lnTo>
                <a:lnTo>
                  <a:pt x="151828" y="0"/>
                </a:lnTo>
                <a:lnTo>
                  <a:pt x="146707" y="0"/>
                </a:lnTo>
                <a:lnTo>
                  <a:pt x="146382" y="953"/>
                </a:lnTo>
                <a:lnTo>
                  <a:pt x="146021" y="4551"/>
                </a:lnTo>
                <a:lnTo>
                  <a:pt x="144973" y="7797"/>
                </a:lnTo>
                <a:lnTo>
                  <a:pt x="143321" y="11865"/>
                </a:lnTo>
                <a:lnTo>
                  <a:pt x="141267" y="16483"/>
                </a:lnTo>
                <a:lnTo>
                  <a:pt x="136446" y="26693"/>
                </a:lnTo>
                <a:lnTo>
                  <a:pt x="133826" y="32083"/>
                </a:lnTo>
                <a:lnTo>
                  <a:pt x="130175" y="37581"/>
                </a:lnTo>
                <a:lnTo>
                  <a:pt x="125836" y="43152"/>
                </a:lnTo>
                <a:lnTo>
                  <a:pt x="121038" y="48770"/>
                </a:lnTo>
                <a:lnTo>
                  <a:pt x="115935" y="54421"/>
                </a:lnTo>
                <a:lnTo>
                  <a:pt x="105184" y="65780"/>
                </a:lnTo>
                <a:lnTo>
                  <a:pt x="54278" y="117159"/>
                </a:lnTo>
                <a:lnTo>
                  <a:pt x="49520" y="122874"/>
                </a:lnTo>
                <a:lnTo>
                  <a:pt x="45396" y="128588"/>
                </a:lnTo>
                <a:lnTo>
                  <a:pt x="41694" y="134303"/>
                </a:lnTo>
                <a:lnTo>
                  <a:pt x="37321" y="140018"/>
                </a:lnTo>
                <a:lnTo>
                  <a:pt x="32501" y="145733"/>
                </a:lnTo>
                <a:lnTo>
                  <a:pt x="23017" y="156210"/>
                </a:lnTo>
                <a:lnTo>
                  <a:pt x="15628" y="164042"/>
                </a:lnTo>
                <a:lnTo>
                  <a:pt x="6112" y="173806"/>
                </a:lnTo>
                <a:lnTo>
                  <a:pt x="4075" y="176831"/>
                </a:lnTo>
                <a:lnTo>
                  <a:pt x="1811" y="182731"/>
                </a:lnTo>
                <a:lnTo>
                  <a:pt x="537" y="186858"/>
                </a:lnTo>
                <a:lnTo>
                  <a:pt x="159" y="192631"/>
                </a:lnTo>
                <a:lnTo>
                  <a:pt x="0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2"/>
          <p:cNvSpPr/>
          <p:nvPr/>
        </p:nvSpPr>
        <p:spPr>
          <a:xfrm>
            <a:off x="3414712" y="2966085"/>
            <a:ext cx="94298" cy="231458"/>
          </a:xfrm>
          <a:custGeom>
            <a:avLst/>
            <a:gdLst/>
            <a:ahLst/>
            <a:cxnLst/>
            <a:rect l="0" t="0" r="0" b="0"/>
            <a:pathLst>
              <a:path w="94298" h="231458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381" y="12770"/>
                </a:lnTo>
                <a:lnTo>
                  <a:pt x="8731" y="14228"/>
                </a:lnTo>
                <a:lnTo>
                  <a:pt x="10583" y="15200"/>
                </a:lnTo>
                <a:lnTo>
                  <a:pt x="12770" y="15848"/>
                </a:lnTo>
                <a:lnTo>
                  <a:pt x="14229" y="18185"/>
                </a:lnTo>
                <a:lnTo>
                  <a:pt x="15201" y="21648"/>
                </a:lnTo>
                <a:lnTo>
                  <a:pt x="15849" y="25862"/>
                </a:lnTo>
                <a:lnTo>
                  <a:pt x="17233" y="29624"/>
                </a:lnTo>
                <a:lnTo>
                  <a:pt x="19109" y="33084"/>
                </a:lnTo>
                <a:lnTo>
                  <a:pt x="21312" y="36343"/>
                </a:lnTo>
                <a:lnTo>
                  <a:pt x="23733" y="40421"/>
                </a:lnTo>
                <a:lnTo>
                  <a:pt x="26300" y="45045"/>
                </a:lnTo>
                <a:lnTo>
                  <a:pt x="31691" y="55262"/>
                </a:lnTo>
                <a:lnTo>
                  <a:pt x="37262" y="66153"/>
                </a:lnTo>
                <a:lnTo>
                  <a:pt x="39129" y="72677"/>
                </a:lnTo>
                <a:lnTo>
                  <a:pt x="40374" y="79884"/>
                </a:lnTo>
                <a:lnTo>
                  <a:pt x="41203" y="87546"/>
                </a:lnTo>
                <a:lnTo>
                  <a:pt x="41756" y="94559"/>
                </a:lnTo>
                <a:lnTo>
                  <a:pt x="42125" y="101139"/>
                </a:lnTo>
                <a:lnTo>
                  <a:pt x="42371" y="107431"/>
                </a:lnTo>
                <a:lnTo>
                  <a:pt x="43487" y="113531"/>
                </a:lnTo>
                <a:lnTo>
                  <a:pt x="45184" y="119502"/>
                </a:lnTo>
                <a:lnTo>
                  <a:pt x="47268" y="125388"/>
                </a:lnTo>
                <a:lnTo>
                  <a:pt x="48657" y="132169"/>
                </a:lnTo>
                <a:lnTo>
                  <a:pt x="49583" y="139548"/>
                </a:lnTo>
                <a:lnTo>
                  <a:pt x="50200" y="147324"/>
                </a:lnTo>
                <a:lnTo>
                  <a:pt x="51564" y="154413"/>
                </a:lnTo>
                <a:lnTo>
                  <a:pt x="53426" y="161045"/>
                </a:lnTo>
                <a:lnTo>
                  <a:pt x="55620" y="167371"/>
                </a:lnTo>
                <a:lnTo>
                  <a:pt x="58035" y="172540"/>
                </a:lnTo>
                <a:lnTo>
                  <a:pt x="60597" y="176939"/>
                </a:lnTo>
                <a:lnTo>
                  <a:pt x="63258" y="180824"/>
                </a:lnTo>
                <a:lnTo>
                  <a:pt x="65032" y="185319"/>
                </a:lnTo>
                <a:lnTo>
                  <a:pt x="66215" y="190221"/>
                </a:lnTo>
                <a:lnTo>
                  <a:pt x="67004" y="195394"/>
                </a:lnTo>
                <a:lnTo>
                  <a:pt x="68481" y="199795"/>
                </a:lnTo>
                <a:lnTo>
                  <a:pt x="70419" y="203681"/>
                </a:lnTo>
                <a:lnTo>
                  <a:pt x="72664" y="207225"/>
                </a:lnTo>
                <a:lnTo>
                  <a:pt x="75112" y="210540"/>
                </a:lnTo>
                <a:lnTo>
                  <a:pt x="77698" y="213702"/>
                </a:lnTo>
                <a:lnTo>
                  <a:pt x="80373" y="216763"/>
                </a:lnTo>
                <a:lnTo>
                  <a:pt x="82157" y="219756"/>
                </a:lnTo>
                <a:lnTo>
                  <a:pt x="84139" y="225622"/>
                </a:lnTo>
                <a:lnTo>
                  <a:pt x="85620" y="227567"/>
                </a:lnTo>
                <a:lnTo>
                  <a:pt x="87561" y="228864"/>
                </a:lnTo>
                <a:lnTo>
                  <a:pt x="94297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3"/>
          <p:cNvSpPr/>
          <p:nvPr/>
        </p:nvSpPr>
        <p:spPr>
          <a:xfrm>
            <a:off x="3364469" y="3026092"/>
            <a:ext cx="213121" cy="77154"/>
          </a:xfrm>
          <a:custGeom>
            <a:avLst/>
            <a:gdLst/>
            <a:ahLst/>
            <a:cxnLst/>
            <a:rect l="0" t="0" r="0" b="0"/>
            <a:pathLst>
              <a:path w="213121" h="77154">
                <a:moveTo>
                  <a:pt x="7381" y="77153"/>
                </a:moveTo>
                <a:lnTo>
                  <a:pt x="0" y="69772"/>
                </a:lnTo>
                <a:lnTo>
                  <a:pt x="555" y="69375"/>
                </a:lnTo>
                <a:lnTo>
                  <a:pt x="3712" y="68933"/>
                </a:lnTo>
                <a:lnTo>
                  <a:pt x="4935" y="67863"/>
                </a:lnTo>
                <a:lnTo>
                  <a:pt x="5750" y="66197"/>
                </a:lnTo>
                <a:lnTo>
                  <a:pt x="6293" y="64134"/>
                </a:lnTo>
                <a:lnTo>
                  <a:pt x="7608" y="61806"/>
                </a:lnTo>
                <a:lnTo>
                  <a:pt x="9437" y="59302"/>
                </a:lnTo>
                <a:lnTo>
                  <a:pt x="11609" y="56679"/>
                </a:lnTo>
                <a:lnTo>
                  <a:pt x="14962" y="53979"/>
                </a:lnTo>
                <a:lnTo>
                  <a:pt x="19103" y="51226"/>
                </a:lnTo>
                <a:lnTo>
                  <a:pt x="23768" y="48438"/>
                </a:lnTo>
                <a:lnTo>
                  <a:pt x="29735" y="45627"/>
                </a:lnTo>
                <a:lnTo>
                  <a:pt x="36571" y="42801"/>
                </a:lnTo>
                <a:lnTo>
                  <a:pt x="43986" y="39964"/>
                </a:lnTo>
                <a:lnTo>
                  <a:pt x="59845" y="34272"/>
                </a:lnTo>
                <a:lnTo>
                  <a:pt x="68074" y="31420"/>
                </a:lnTo>
                <a:lnTo>
                  <a:pt x="76418" y="29519"/>
                </a:lnTo>
                <a:lnTo>
                  <a:pt x="84838" y="28252"/>
                </a:lnTo>
                <a:lnTo>
                  <a:pt x="93309" y="27407"/>
                </a:lnTo>
                <a:lnTo>
                  <a:pt x="101813" y="25892"/>
                </a:lnTo>
                <a:lnTo>
                  <a:pt x="110341" y="23929"/>
                </a:lnTo>
                <a:lnTo>
                  <a:pt x="118883" y="21668"/>
                </a:lnTo>
                <a:lnTo>
                  <a:pt x="135995" y="16615"/>
                </a:lnTo>
                <a:lnTo>
                  <a:pt x="144558" y="13934"/>
                </a:lnTo>
                <a:lnTo>
                  <a:pt x="153125" y="12147"/>
                </a:lnTo>
                <a:lnTo>
                  <a:pt x="161693" y="10956"/>
                </a:lnTo>
                <a:lnTo>
                  <a:pt x="170263" y="10161"/>
                </a:lnTo>
                <a:lnTo>
                  <a:pt x="177881" y="9632"/>
                </a:lnTo>
                <a:lnTo>
                  <a:pt x="184865" y="9279"/>
                </a:lnTo>
                <a:lnTo>
                  <a:pt x="191427" y="9043"/>
                </a:lnTo>
                <a:lnTo>
                  <a:pt x="196752" y="7934"/>
                </a:lnTo>
                <a:lnTo>
                  <a:pt x="201256" y="6242"/>
                </a:lnTo>
                <a:lnTo>
                  <a:pt x="21312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4"/>
          <p:cNvSpPr/>
          <p:nvPr/>
        </p:nvSpPr>
        <p:spPr>
          <a:xfrm>
            <a:off x="3646170" y="2940481"/>
            <a:ext cx="257176" cy="214189"/>
          </a:xfrm>
          <a:custGeom>
            <a:avLst/>
            <a:gdLst/>
            <a:ahLst/>
            <a:cxnLst/>
            <a:rect l="0" t="0" r="0" b="0"/>
            <a:pathLst>
              <a:path w="257176" h="214189">
                <a:moveTo>
                  <a:pt x="0" y="17031"/>
                </a:moveTo>
                <a:lnTo>
                  <a:pt x="4550" y="12480"/>
                </a:lnTo>
                <a:lnTo>
                  <a:pt x="6843" y="11139"/>
                </a:lnTo>
                <a:lnTo>
                  <a:pt x="14622" y="8301"/>
                </a:lnTo>
                <a:lnTo>
                  <a:pt x="20150" y="4261"/>
                </a:lnTo>
                <a:lnTo>
                  <a:pt x="23911" y="2802"/>
                </a:lnTo>
                <a:lnTo>
                  <a:pt x="28323" y="1830"/>
                </a:lnTo>
                <a:lnTo>
                  <a:pt x="33169" y="1182"/>
                </a:lnTo>
                <a:lnTo>
                  <a:pt x="38305" y="750"/>
                </a:lnTo>
                <a:lnTo>
                  <a:pt x="43634" y="462"/>
                </a:lnTo>
                <a:lnTo>
                  <a:pt x="54635" y="142"/>
                </a:lnTo>
                <a:lnTo>
                  <a:pt x="65874" y="0"/>
                </a:lnTo>
                <a:lnTo>
                  <a:pt x="71539" y="915"/>
                </a:lnTo>
                <a:lnTo>
                  <a:pt x="77220" y="2477"/>
                </a:lnTo>
                <a:lnTo>
                  <a:pt x="82912" y="4471"/>
                </a:lnTo>
                <a:lnTo>
                  <a:pt x="88612" y="5800"/>
                </a:lnTo>
                <a:lnTo>
                  <a:pt x="94317" y="6686"/>
                </a:lnTo>
                <a:lnTo>
                  <a:pt x="100025" y="7277"/>
                </a:lnTo>
                <a:lnTo>
                  <a:pt x="104783" y="8623"/>
                </a:lnTo>
                <a:lnTo>
                  <a:pt x="112610" y="12659"/>
                </a:lnTo>
                <a:lnTo>
                  <a:pt x="116983" y="14116"/>
                </a:lnTo>
                <a:lnTo>
                  <a:pt x="121804" y="15088"/>
                </a:lnTo>
                <a:lnTo>
                  <a:pt x="126922" y="15736"/>
                </a:lnTo>
                <a:lnTo>
                  <a:pt x="131287" y="17120"/>
                </a:lnTo>
                <a:lnTo>
                  <a:pt x="138677" y="21198"/>
                </a:lnTo>
                <a:lnTo>
                  <a:pt x="145136" y="26186"/>
                </a:lnTo>
                <a:lnTo>
                  <a:pt x="148193" y="28849"/>
                </a:lnTo>
                <a:lnTo>
                  <a:pt x="150230" y="32530"/>
                </a:lnTo>
                <a:lnTo>
                  <a:pt x="151588" y="36889"/>
                </a:lnTo>
                <a:lnTo>
                  <a:pt x="152494" y="41699"/>
                </a:lnTo>
                <a:lnTo>
                  <a:pt x="153097" y="45859"/>
                </a:lnTo>
                <a:lnTo>
                  <a:pt x="153500" y="49585"/>
                </a:lnTo>
                <a:lnTo>
                  <a:pt x="153768" y="53021"/>
                </a:lnTo>
                <a:lnTo>
                  <a:pt x="152994" y="57217"/>
                </a:lnTo>
                <a:lnTo>
                  <a:pt x="151526" y="61919"/>
                </a:lnTo>
                <a:lnTo>
                  <a:pt x="149595" y="66959"/>
                </a:lnTo>
                <a:lnTo>
                  <a:pt x="147355" y="72224"/>
                </a:lnTo>
                <a:lnTo>
                  <a:pt x="142326" y="83154"/>
                </a:lnTo>
                <a:lnTo>
                  <a:pt x="134139" y="100017"/>
                </a:lnTo>
                <a:lnTo>
                  <a:pt x="130384" y="105693"/>
                </a:lnTo>
                <a:lnTo>
                  <a:pt x="125975" y="111381"/>
                </a:lnTo>
                <a:lnTo>
                  <a:pt x="121131" y="117079"/>
                </a:lnTo>
                <a:lnTo>
                  <a:pt x="116948" y="122782"/>
                </a:lnTo>
                <a:lnTo>
                  <a:pt x="113208" y="128489"/>
                </a:lnTo>
                <a:lnTo>
                  <a:pt x="109762" y="134199"/>
                </a:lnTo>
                <a:lnTo>
                  <a:pt x="105559" y="139911"/>
                </a:lnTo>
                <a:lnTo>
                  <a:pt x="100853" y="145623"/>
                </a:lnTo>
                <a:lnTo>
                  <a:pt x="91496" y="156098"/>
                </a:lnTo>
                <a:lnTo>
                  <a:pt x="84162" y="163928"/>
                </a:lnTo>
                <a:lnTo>
                  <a:pt x="81825" y="168303"/>
                </a:lnTo>
                <a:lnTo>
                  <a:pt x="80268" y="173124"/>
                </a:lnTo>
                <a:lnTo>
                  <a:pt x="79229" y="178243"/>
                </a:lnTo>
                <a:lnTo>
                  <a:pt x="78537" y="182608"/>
                </a:lnTo>
                <a:lnTo>
                  <a:pt x="78075" y="186471"/>
                </a:lnTo>
                <a:lnTo>
                  <a:pt x="77767" y="189998"/>
                </a:lnTo>
                <a:lnTo>
                  <a:pt x="77425" y="196458"/>
                </a:lnTo>
                <a:lnTo>
                  <a:pt x="77206" y="203815"/>
                </a:lnTo>
                <a:lnTo>
                  <a:pt x="79716" y="207361"/>
                </a:lnTo>
                <a:lnTo>
                  <a:pt x="81719" y="209641"/>
                </a:lnTo>
                <a:lnTo>
                  <a:pt x="84007" y="211160"/>
                </a:lnTo>
                <a:lnTo>
                  <a:pt x="89089" y="212848"/>
                </a:lnTo>
                <a:lnTo>
                  <a:pt x="97062" y="213598"/>
                </a:lnTo>
                <a:lnTo>
                  <a:pt x="101855" y="213799"/>
                </a:lnTo>
                <a:lnTo>
                  <a:pt x="112261" y="214021"/>
                </a:lnTo>
                <a:lnTo>
                  <a:pt x="151495" y="214188"/>
                </a:lnTo>
                <a:lnTo>
                  <a:pt x="158147" y="213239"/>
                </a:lnTo>
                <a:lnTo>
                  <a:pt x="165438" y="211654"/>
                </a:lnTo>
                <a:lnTo>
                  <a:pt x="173157" y="209645"/>
                </a:lnTo>
                <a:lnTo>
                  <a:pt x="180208" y="208305"/>
                </a:lnTo>
                <a:lnTo>
                  <a:pt x="186813" y="207412"/>
                </a:lnTo>
                <a:lnTo>
                  <a:pt x="193122" y="206817"/>
                </a:lnTo>
                <a:lnTo>
                  <a:pt x="200185" y="205468"/>
                </a:lnTo>
                <a:lnTo>
                  <a:pt x="207752" y="203615"/>
                </a:lnTo>
                <a:lnTo>
                  <a:pt x="215653" y="201428"/>
                </a:lnTo>
                <a:lnTo>
                  <a:pt x="223779" y="199970"/>
                </a:lnTo>
                <a:lnTo>
                  <a:pt x="232053" y="198998"/>
                </a:lnTo>
                <a:lnTo>
                  <a:pt x="257175" y="1970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"/>
          <p:cNvSpPr/>
          <p:nvPr/>
        </p:nvSpPr>
        <p:spPr>
          <a:xfrm>
            <a:off x="4006215" y="2983230"/>
            <a:ext cx="205740" cy="42863"/>
          </a:xfrm>
          <a:custGeom>
            <a:avLst/>
            <a:gdLst/>
            <a:ahLst/>
            <a:cxnLst/>
            <a:rect l="0" t="0" r="0" b="0"/>
            <a:pathLst>
              <a:path w="205740" h="42863">
                <a:moveTo>
                  <a:pt x="0" y="42862"/>
                </a:moveTo>
                <a:lnTo>
                  <a:pt x="4551" y="38311"/>
                </a:lnTo>
                <a:lnTo>
                  <a:pt x="6843" y="36971"/>
                </a:lnTo>
                <a:lnTo>
                  <a:pt x="9324" y="36077"/>
                </a:lnTo>
                <a:lnTo>
                  <a:pt x="14622" y="35084"/>
                </a:lnTo>
                <a:lnTo>
                  <a:pt x="20150" y="34642"/>
                </a:lnTo>
                <a:lnTo>
                  <a:pt x="24864" y="33573"/>
                </a:lnTo>
                <a:lnTo>
                  <a:pt x="30863" y="31907"/>
                </a:lnTo>
                <a:lnTo>
                  <a:pt x="37720" y="29844"/>
                </a:lnTo>
                <a:lnTo>
                  <a:pt x="43244" y="28468"/>
                </a:lnTo>
                <a:lnTo>
                  <a:pt x="47879" y="27551"/>
                </a:lnTo>
                <a:lnTo>
                  <a:pt x="51922" y="26940"/>
                </a:lnTo>
                <a:lnTo>
                  <a:pt x="57474" y="25580"/>
                </a:lnTo>
                <a:lnTo>
                  <a:pt x="64034" y="23720"/>
                </a:lnTo>
                <a:lnTo>
                  <a:pt x="71264" y="21528"/>
                </a:lnTo>
                <a:lnTo>
                  <a:pt x="78942" y="20067"/>
                </a:lnTo>
                <a:lnTo>
                  <a:pt x="86918" y="19093"/>
                </a:lnTo>
                <a:lnTo>
                  <a:pt x="95092" y="18443"/>
                </a:lnTo>
                <a:lnTo>
                  <a:pt x="102447" y="17058"/>
                </a:lnTo>
                <a:lnTo>
                  <a:pt x="109255" y="15182"/>
                </a:lnTo>
                <a:lnTo>
                  <a:pt x="115700" y="12979"/>
                </a:lnTo>
                <a:lnTo>
                  <a:pt x="122853" y="11510"/>
                </a:lnTo>
                <a:lnTo>
                  <a:pt x="130479" y="10531"/>
                </a:lnTo>
                <a:lnTo>
                  <a:pt x="138421" y="9878"/>
                </a:lnTo>
                <a:lnTo>
                  <a:pt x="145621" y="9442"/>
                </a:lnTo>
                <a:lnTo>
                  <a:pt x="158700" y="8959"/>
                </a:lnTo>
                <a:lnTo>
                  <a:pt x="164855" y="7877"/>
                </a:lnTo>
                <a:lnTo>
                  <a:pt x="170863" y="6204"/>
                </a:lnTo>
                <a:lnTo>
                  <a:pt x="176773" y="4136"/>
                </a:lnTo>
                <a:lnTo>
                  <a:pt x="181666" y="2757"/>
                </a:lnTo>
                <a:lnTo>
                  <a:pt x="185881" y="1838"/>
                </a:lnTo>
                <a:lnTo>
                  <a:pt x="189643" y="1225"/>
                </a:lnTo>
                <a:lnTo>
                  <a:pt x="193104" y="817"/>
                </a:lnTo>
                <a:lnTo>
                  <a:pt x="196363" y="544"/>
                </a:lnTo>
                <a:lnTo>
                  <a:pt x="20573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6"/>
          <p:cNvSpPr/>
          <p:nvPr/>
        </p:nvSpPr>
        <p:spPr>
          <a:xfrm>
            <a:off x="4049077" y="3043237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24951" y="25718"/>
                </a:lnTo>
                <a:lnTo>
                  <a:pt x="29968" y="24765"/>
                </a:lnTo>
                <a:lnTo>
                  <a:pt x="35219" y="23178"/>
                </a:lnTo>
                <a:lnTo>
                  <a:pt x="40625" y="21167"/>
                </a:lnTo>
                <a:lnTo>
                  <a:pt x="46133" y="19826"/>
                </a:lnTo>
                <a:lnTo>
                  <a:pt x="51710" y="18932"/>
                </a:lnTo>
                <a:lnTo>
                  <a:pt x="57334" y="18337"/>
                </a:lnTo>
                <a:lnTo>
                  <a:pt x="63940" y="16987"/>
                </a:lnTo>
                <a:lnTo>
                  <a:pt x="71202" y="15135"/>
                </a:lnTo>
                <a:lnTo>
                  <a:pt x="78900" y="12947"/>
                </a:lnTo>
                <a:lnTo>
                  <a:pt x="86890" y="11489"/>
                </a:lnTo>
                <a:lnTo>
                  <a:pt x="95075" y="10517"/>
                </a:lnTo>
                <a:lnTo>
                  <a:pt x="103388" y="9869"/>
                </a:lnTo>
                <a:lnTo>
                  <a:pt x="111788" y="8484"/>
                </a:lnTo>
                <a:lnTo>
                  <a:pt x="120245" y="6609"/>
                </a:lnTo>
                <a:lnTo>
                  <a:pt x="128741" y="4406"/>
                </a:lnTo>
                <a:lnTo>
                  <a:pt x="137263" y="2937"/>
                </a:lnTo>
                <a:lnTo>
                  <a:pt x="145801" y="1958"/>
                </a:lnTo>
                <a:lnTo>
                  <a:pt x="161003" y="870"/>
                </a:lnTo>
                <a:lnTo>
                  <a:pt x="170935" y="387"/>
                </a:lnTo>
                <a:lnTo>
                  <a:pt x="178523" y="172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7"/>
          <p:cNvSpPr/>
          <p:nvPr/>
        </p:nvSpPr>
        <p:spPr>
          <a:xfrm>
            <a:off x="4349115" y="2931795"/>
            <a:ext cx="94298" cy="222886"/>
          </a:xfrm>
          <a:custGeom>
            <a:avLst/>
            <a:gdLst/>
            <a:ahLst/>
            <a:cxnLst/>
            <a:rect l="0" t="0" r="0" b="0"/>
            <a:pathLst>
              <a:path w="94298" h="222886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7381" y="11931"/>
                </a:lnTo>
                <a:lnTo>
                  <a:pt x="8043" y="17368"/>
                </a:lnTo>
                <a:lnTo>
                  <a:pt x="8219" y="20151"/>
                </a:lnTo>
                <a:lnTo>
                  <a:pt x="9289" y="23911"/>
                </a:lnTo>
                <a:lnTo>
                  <a:pt x="10955" y="28323"/>
                </a:lnTo>
                <a:lnTo>
                  <a:pt x="13018" y="33170"/>
                </a:lnTo>
                <a:lnTo>
                  <a:pt x="14394" y="38305"/>
                </a:lnTo>
                <a:lnTo>
                  <a:pt x="15311" y="43634"/>
                </a:lnTo>
                <a:lnTo>
                  <a:pt x="15922" y="49092"/>
                </a:lnTo>
                <a:lnTo>
                  <a:pt x="17282" y="54635"/>
                </a:lnTo>
                <a:lnTo>
                  <a:pt x="19141" y="60236"/>
                </a:lnTo>
                <a:lnTo>
                  <a:pt x="21333" y="65875"/>
                </a:lnTo>
                <a:lnTo>
                  <a:pt x="22794" y="71539"/>
                </a:lnTo>
                <a:lnTo>
                  <a:pt x="23768" y="77220"/>
                </a:lnTo>
                <a:lnTo>
                  <a:pt x="24418" y="82912"/>
                </a:lnTo>
                <a:lnTo>
                  <a:pt x="25804" y="89565"/>
                </a:lnTo>
                <a:lnTo>
                  <a:pt x="27680" y="96857"/>
                </a:lnTo>
                <a:lnTo>
                  <a:pt x="29883" y="104576"/>
                </a:lnTo>
                <a:lnTo>
                  <a:pt x="32304" y="111627"/>
                </a:lnTo>
                <a:lnTo>
                  <a:pt x="34871" y="118233"/>
                </a:lnTo>
                <a:lnTo>
                  <a:pt x="37535" y="124542"/>
                </a:lnTo>
                <a:lnTo>
                  <a:pt x="39310" y="130653"/>
                </a:lnTo>
                <a:lnTo>
                  <a:pt x="40494" y="136632"/>
                </a:lnTo>
                <a:lnTo>
                  <a:pt x="41284" y="142523"/>
                </a:lnTo>
                <a:lnTo>
                  <a:pt x="42762" y="148355"/>
                </a:lnTo>
                <a:lnTo>
                  <a:pt x="44700" y="154148"/>
                </a:lnTo>
                <a:lnTo>
                  <a:pt x="46945" y="159915"/>
                </a:lnTo>
                <a:lnTo>
                  <a:pt x="49394" y="164713"/>
                </a:lnTo>
                <a:lnTo>
                  <a:pt x="51979" y="168863"/>
                </a:lnTo>
                <a:lnTo>
                  <a:pt x="54655" y="172583"/>
                </a:lnTo>
                <a:lnTo>
                  <a:pt x="56439" y="176967"/>
                </a:lnTo>
                <a:lnTo>
                  <a:pt x="57628" y="181796"/>
                </a:lnTo>
                <a:lnTo>
                  <a:pt x="58422" y="186919"/>
                </a:lnTo>
                <a:lnTo>
                  <a:pt x="59902" y="191288"/>
                </a:lnTo>
                <a:lnTo>
                  <a:pt x="61842" y="195153"/>
                </a:lnTo>
                <a:lnTo>
                  <a:pt x="64088" y="198681"/>
                </a:lnTo>
                <a:lnTo>
                  <a:pt x="66538" y="201987"/>
                </a:lnTo>
                <a:lnTo>
                  <a:pt x="69123" y="205143"/>
                </a:lnTo>
                <a:lnTo>
                  <a:pt x="71800" y="208199"/>
                </a:lnTo>
                <a:lnTo>
                  <a:pt x="74536" y="211189"/>
                </a:lnTo>
                <a:lnTo>
                  <a:pt x="84063" y="221156"/>
                </a:lnTo>
                <a:lnTo>
                  <a:pt x="85569" y="221732"/>
                </a:lnTo>
                <a:lnTo>
                  <a:pt x="87526" y="222116"/>
                </a:lnTo>
                <a:lnTo>
                  <a:pt x="94297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8"/>
          <p:cNvSpPr/>
          <p:nvPr/>
        </p:nvSpPr>
        <p:spPr>
          <a:xfrm>
            <a:off x="4486284" y="2931795"/>
            <a:ext cx="274152" cy="229866"/>
          </a:xfrm>
          <a:custGeom>
            <a:avLst/>
            <a:gdLst/>
            <a:ahLst/>
            <a:cxnLst/>
            <a:rect l="0" t="0" r="0" b="0"/>
            <a:pathLst>
              <a:path w="274152" h="229866">
                <a:moveTo>
                  <a:pt x="25708" y="0"/>
                </a:moveTo>
                <a:lnTo>
                  <a:pt x="8772" y="0"/>
                </a:lnTo>
                <a:lnTo>
                  <a:pt x="8604" y="6844"/>
                </a:lnTo>
                <a:lnTo>
                  <a:pt x="8569" y="20151"/>
                </a:lnTo>
                <a:lnTo>
                  <a:pt x="7614" y="23911"/>
                </a:lnTo>
                <a:lnTo>
                  <a:pt x="6025" y="28323"/>
                </a:lnTo>
                <a:lnTo>
                  <a:pt x="4014" y="33170"/>
                </a:lnTo>
                <a:lnTo>
                  <a:pt x="2673" y="38305"/>
                </a:lnTo>
                <a:lnTo>
                  <a:pt x="1779" y="43634"/>
                </a:lnTo>
                <a:lnTo>
                  <a:pt x="1183" y="49092"/>
                </a:lnTo>
                <a:lnTo>
                  <a:pt x="785" y="53683"/>
                </a:lnTo>
                <a:lnTo>
                  <a:pt x="520" y="57696"/>
                </a:lnTo>
                <a:lnTo>
                  <a:pt x="344" y="61324"/>
                </a:lnTo>
                <a:lnTo>
                  <a:pt x="147" y="70435"/>
                </a:lnTo>
                <a:lnTo>
                  <a:pt x="0" y="108693"/>
                </a:lnTo>
                <a:lnTo>
                  <a:pt x="949" y="114372"/>
                </a:lnTo>
                <a:lnTo>
                  <a:pt x="2535" y="120063"/>
                </a:lnTo>
                <a:lnTo>
                  <a:pt x="4544" y="125762"/>
                </a:lnTo>
                <a:lnTo>
                  <a:pt x="5884" y="131466"/>
                </a:lnTo>
                <a:lnTo>
                  <a:pt x="6777" y="137174"/>
                </a:lnTo>
                <a:lnTo>
                  <a:pt x="7372" y="142884"/>
                </a:lnTo>
                <a:lnTo>
                  <a:pt x="9674" y="148596"/>
                </a:lnTo>
                <a:lnTo>
                  <a:pt x="13114" y="154309"/>
                </a:lnTo>
                <a:lnTo>
                  <a:pt x="17312" y="160022"/>
                </a:lnTo>
                <a:lnTo>
                  <a:pt x="21063" y="164784"/>
                </a:lnTo>
                <a:lnTo>
                  <a:pt x="24517" y="168911"/>
                </a:lnTo>
                <a:lnTo>
                  <a:pt x="27771" y="172614"/>
                </a:lnTo>
                <a:lnTo>
                  <a:pt x="30894" y="176989"/>
                </a:lnTo>
                <a:lnTo>
                  <a:pt x="33927" y="181810"/>
                </a:lnTo>
                <a:lnTo>
                  <a:pt x="36903" y="186929"/>
                </a:lnTo>
                <a:lnTo>
                  <a:pt x="40791" y="191294"/>
                </a:lnTo>
                <a:lnTo>
                  <a:pt x="45289" y="195157"/>
                </a:lnTo>
                <a:lnTo>
                  <a:pt x="50192" y="198684"/>
                </a:lnTo>
                <a:lnTo>
                  <a:pt x="55365" y="201989"/>
                </a:lnTo>
                <a:lnTo>
                  <a:pt x="60719" y="205144"/>
                </a:lnTo>
                <a:lnTo>
                  <a:pt x="66194" y="208200"/>
                </a:lnTo>
                <a:lnTo>
                  <a:pt x="71749" y="210238"/>
                </a:lnTo>
                <a:lnTo>
                  <a:pt x="77357" y="211596"/>
                </a:lnTo>
                <a:lnTo>
                  <a:pt x="83001" y="212501"/>
                </a:lnTo>
                <a:lnTo>
                  <a:pt x="88668" y="214057"/>
                </a:lnTo>
                <a:lnTo>
                  <a:pt x="94351" y="216047"/>
                </a:lnTo>
                <a:lnTo>
                  <a:pt x="100045" y="218327"/>
                </a:lnTo>
                <a:lnTo>
                  <a:pt x="113992" y="223399"/>
                </a:lnTo>
                <a:lnTo>
                  <a:pt x="121712" y="226085"/>
                </a:lnTo>
                <a:lnTo>
                  <a:pt x="128762" y="227876"/>
                </a:lnTo>
                <a:lnTo>
                  <a:pt x="135369" y="229069"/>
                </a:lnTo>
                <a:lnTo>
                  <a:pt x="141678" y="229865"/>
                </a:lnTo>
                <a:lnTo>
                  <a:pt x="147789" y="229444"/>
                </a:lnTo>
                <a:lnTo>
                  <a:pt x="153768" y="228210"/>
                </a:lnTo>
                <a:lnTo>
                  <a:pt x="159659" y="226435"/>
                </a:lnTo>
                <a:lnTo>
                  <a:pt x="166443" y="225251"/>
                </a:lnTo>
                <a:lnTo>
                  <a:pt x="173824" y="224462"/>
                </a:lnTo>
                <a:lnTo>
                  <a:pt x="181602" y="223936"/>
                </a:lnTo>
                <a:lnTo>
                  <a:pt x="188692" y="222633"/>
                </a:lnTo>
                <a:lnTo>
                  <a:pt x="195324" y="220812"/>
                </a:lnTo>
                <a:lnTo>
                  <a:pt x="201650" y="218645"/>
                </a:lnTo>
                <a:lnTo>
                  <a:pt x="207773" y="216249"/>
                </a:lnTo>
                <a:lnTo>
                  <a:pt x="213760" y="213698"/>
                </a:lnTo>
                <a:lnTo>
                  <a:pt x="219656" y="211045"/>
                </a:lnTo>
                <a:lnTo>
                  <a:pt x="224539" y="208324"/>
                </a:lnTo>
                <a:lnTo>
                  <a:pt x="236915" y="199944"/>
                </a:lnTo>
                <a:lnTo>
                  <a:pt x="241760" y="197113"/>
                </a:lnTo>
                <a:lnTo>
                  <a:pt x="246896" y="194274"/>
                </a:lnTo>
                <a:lnTo>
                  <a:pt x="255141" y="188579"/>
                </a:lnTo>
                <a:lnTo>
                  <a:pt x="258674" y="185726"/>
                </a:lnTo>
                <a:lnTo>
                  <a:pt x="261981" y="181920"/>
                </a:lnTo>
                <a:lnTo>
                  <a:pt x="265138" y="177477"/>
                </a:lnTo>
                <a:lnTo>
                  <a:pt x="268195" y="172611"/>
                </a:lnTo>
                <a:lnTo>
                  <a:pt x="270234" y="168414"/>
                </a:lnTo>
                <a:lnTo>
                  <a:pt x="271593" y="164663"/>
                </a:lnTo>
                <a:lnTo>
                  <a:pt x="272499" y="161210"/>
                </a:lnTo>
                <a:lnTo>
                  <a:pt x="273103" y="157003"/>
                </a:lnTo>
                <a:lnTo>
                  <a:pt x="273505" y="152294"/>
                </a:lnTo>
                <a:lnTo>
                  <a:pt x="273952" y="142933"/>
                </a:lnTo>
                <a:lnTo>
                  <a:pt x="274151" y="135598"/>
                </a:lnTo>
                <a:lnTo>
                  <a:pt x="273252" y="131356"/>
                </a:lnTo>
                <a:lnTo>
                  <a:pt x="271700" y="126623"/>
                </a:lnTo>
                <a:lnTo>
                  <a:pt x="269713" y="121563"/>
                </a:lnTo>
                <a:lnTo>
                  <a:pt x="268388" y="117237"/>
                </a:lnTo>
                <a:lnTo>
                  <a:pt x="267504" y="113400"/>
                </a:lnTo>
                <a:lnTo>
                  <a:pt x="266916" y="109890"/>
                </a:lnTo>
                <a:lnTo>
                  <a:pt x="265570" y="105645"/>
                </a:lnTo>
                <a:lnTo>
                  <a:pt x="263721" y="100910"/>
                </a:lnTo>
                <a:lnTo>
                  <a:pt x="261536" y="95848"/>
                </a:lnTo>
                <a:lnTo>
                  <a:pt x="258174" y="91521"/>
                </a:lnTo>
                <a:lnTo>
                  <a:pt x="254028" y="87684"/>
                </a:lnTo>
                <a:lnTo>
                  <a:pt x="249359" y="84174"/>
                </a:lnTo>
                <a:lnTo>
                  <a:pt x="244341" y="80880"/>
                </a:lnTo>
                <a:lnTo>
                  <a:pt x="239091" y="77733"/>
                </a:lnTo>
                <a:lnTo>
                  <a:pt x="233686" y="74682"/>
                </a:lnTo>
                <a:lnTo>
                  <a:pt x="222600" y="68752"/>
                </a:lnTo>
                <a:lnTo>
                  <a:pt x="216977" y="65837"/>
                </a:lnTo>
                <a:lnTo>
                  <a:pt x="211323" y="63894"/>
                </a:lnTo>
                <a:lnTo>
                  <a:pt x="205649" y="62598"/>
                </a:lnTo>
                <a:lnTo>
                  <a:pt x="199961" y="61735"/>
                </a:lnTo>
                <a:lnTo>
                  <a:pt x="193312" y="60206"/>
                </a:lnTo>
                <a:lnTo>
                  <a:pt x="186022" y="58235"/>
                </a:lnTo>
                <a:lnTo>
                  <a:pt x="178304" y="55968"/>
                </a:lnTo>
                <a:lnTo>
                  <a:pt x="170301" y="54457"/>
                </a:lnTo>
                <a:lnTo>
                  <a:pt x="162108" y="53449"/>
                </a:lnTo>
                <a:lnTo>
                  <a:pt x="153789" y="52778"/>
                </a:lnTo>
                <a:lnTo>
                  <a:pt x="146338" y="51377"/>
                </a:lnTo>
                <a:lnTo>
                  <a:pt x="139466" y="49492"/>
                </a:lnTo>
                <a:lnTo>
                  <a:pt x="132979" y="47282"/>
                </a:lnTo>
                <a:lnTo>
                  <a:pt x="125797" y="45809"/>
                </a:lnTo>
                <a:lnTo>
                  <a:pt x="118152" y="44826"/>
                </a:lnTo>
                <a:lnTo>
                  <a:pt x="110197" y="44172"/>
                </a:lnTo>
                <a:lnTo>
                  <a:pt x="102989" y="44688"/>
                </a:lnTo>
                <a:lnTo>
                  <a:pt x="96279" y="45984"/>
                </a:lnTo>
                <a:lnTo>
                  <a:pt x="89900" y="47801"/>
                </a:lnTo>
                <a:lnTo>
                  <a:pt x="84695" y="49012"/>
                </a:lnTo>
                <a:lnTo>
                  <a:pt x="76372" y="50358"/>
                </a:lnTo>
                <a:lnTo>
                  <a:pt x="71867" y="49764"/>
                </a:lnTo>
                <a:lnTo>
                  <a:pt x="66958" y="48416"/>
                </a:lnTo>
                <a:lnTo>
                  <a:pt x="61781" y="46565"/>
                </a:lnTo>
                <a:lnTo>
                  <a:pt x="53488" y="44508"/>
                </a:lnTo>
                <a:lnTo>
                  <a:pt x="44954" y="43187"/>
                </a:lnTo>
                <a:lnTo>
                  <a:pt x="41247" y="43006"/>
                </a:lnTo>
                <a:lnTo>
                  <a:pt x="34281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9"/>
          <p:cNvSpPr/>
          <p:nvPr/>
        </p:nvSpPr>
        <p:spPr>
          <a:xfrm>
            <a:off x="5887467" y="2847409"/>
            <a:ext cx="356171" cy="288786"/>
          </a:xfrm>
          <a:custGeom>
            <a:avLst/>
            <a:gdLst/>
            <a:ahLst/>
            <a:cxnLst/>
            <a:rect l="0" t="0" r="0" b="0"/>
            <a:pathLst>
              <a:path w="356171" h="288786">
                <a:moveTo>
                  <a:pt x="21842" y="67241"/>
                </a:moveTo>
                <a:lnTo>
                  <a:pt x="13623" y="67241"/>
                </a:lnTo>
                <a:lnTo>
                  <a:pt x="4560" y="58510"/>
                </a:lnTo>
                <a:lnTo>
                  <a:pt x="509" y="54470"/>
                </a:lnTo>
                <a:lnTo>
                  <a:pt x="0" y="53012"/>
                </a:lnTo>
                <a:lnTo>
                  <a:pt x="614" y="52040"/>
                </a:lnTo>
                <a:lnTo>
                  <a:pt x="1975" y="51392"/>
                </a:lnTo>
                <a:lnTo>
                  <a:pt x="11839" y="42828"/>
                </a:lnTo>
                <a:lnTo>
                  <a:pt x="21948" y="37359"/>
                </a:lnTo>
                <a:lnTo>
                  <a:pt x="32457" y="29706"/>
                </a:lnTo>
                <a:lnTo>
                  <a:pt x="41165" y="24206"/>
                </a:lnTo>
                <a:lnTo>
                  <a:pt x="51385" y="18586"/>
                </a:lnTo>
                <a:lnTo>
                  <a:pt x="62278" y="12914"/>
                </a:lnTo>
                <a:lnTo>
                  <a:pt x="68802" y="11020"/>
                </a:lnTo>
                <a:lnTo>
                  <a:pt x="76009" y="9758"/>
                </a:lnTo>
                <a:lnTo>
                  <a:pt x="83671" y="8916"/>
                </a:lnTo>
                <a:lnTo>
                  <a:pt x="91637" y="7403"/>
                </a:lnTo>
                <a:lnTo>
                  <a:pt x="99804" y="5441"/>
                </a:lnTo>
                <a:lnTo>
                  <a:pt x="108107" y="3181"/>
                </a:lnTo>
                <a:lnTo>
                  <a:pt x="115547" y="1674"/>
                </a:lnTo>
                <a:lnTo>
                  <a:pt x="122413" y="670"/>
                </a:lnTo>
                <a:lnTo>
                  <a:pt x="128894" y="0"/>
                </a:lnTo>
                <a:lnTo>
                  <a:pt x="135120" y="506"/>
                </a:lnTo>
                <a:lnTo>
                  <a:pt x="141176" y="1796"/>
                </a:lnTo>
                <a:lnTo>
                  <a:pt x="147118" y="3608"/>
                </a:lnTo>
                <a:lnTo>
                  <a:pt x="153937" y="4817"/>
                </a:lnTo>
                <a:lnTo>
                  <a:pt x="161341" y="5622"/>
                </a:lnTo>
                <a:lnTo>
                  <a:pt x="169134" y="6159"/>
                </a:lnTo>
                <a:lnTo>
                  <a:pt x="175281" y="8422"/>
                </a:lnTo>
                <a:lnTo>
                  <a:pt x="180333" y="11836"/>
                </a:lnTo>
                <a:lnTo>
                  <a:pt x="189438" y="19756"/>
                </a:lnTo>
                <a:lnTo>
                  <a:pt x="199834" y="26451"/>
                </a:lnTo>
                <a:lnTo>
                  <a:pt x="208265" y="35142"/>
                </a:lnTo>
                <a:lnTo>
                  <a:pt x="211847" y="40127"/>
                </a:lnTo>
                <a:lnTo>
                  <a:pt x="215187" y="45355"/>
                </a:lnTo>
                <a:lnTo>
                  <a:pt x="218366" y="50745"/>
                </a:lnTo>
                <a:lnTo>
                  <a:pt x="221438" y="56243"/>
                </a:lnTo>
                <a:lnTo>
                  <a:pt x="223487" y="61814"/>
                </a:lnTo>
                <a:lnTo>
                  <a:pt x="224852" y="67433"/>
                </a:lnTo>
                <a:lnTo>
                  <a:pt x="225762" y="73084"/>
                </a:lnTo>
                <a:lnTo>
                  <a:pt x="226369" y="78756"/>
                </a:lnTo>
                <a:lnTo>
                  <a:pt x="226774" y="84443"/>
                </a:lnTo>
                <a:lnTo>
                  <a:pt x="227043" y="90139"/>
                </a:lnTo>
                <a:lnTo>
                  <a:pt x="227343" y="104087"/>
                </a:lnTo>
                <a:lnTo>
                  <a:pt x="227535" y="131775"/>
                </a:lnTo>
                <a:lnTo>
                  <a:pt x="226599" y="137886"/>
                </a:lnTo>
                <a:lnTo>
                  <a:pt x="225022" y="143865"/>
                </a:lnTo>
                <a:lnTo>
                  <a:pt x="223018" y="149756"/>
                </a:lnTo>
                <a:lnTo>
                  <a:pt x="220729" y="155588"/>
                </a:lnTo>
                <a:lnTo>
                  <a:pt x="218251" y="161382"/>
                </a:lnTo>
                <a:lnTo>
                  <a:pt x="215647" y="167149"/>
                </a:lnTo>
                <a:lnTo>
                  <a:pt x="212006" y="173851"/>
                </a:lnTo>
                <a:lnTo>
                  <a:pt x="207673" y="181177"/>
                </a:lnTo>
                <a:lnTo>
                  <a:pt x="202879" y="188918"/>
                </a:lnTo>
                <a:lnTo>
                  <a:pt x="198732" y="195984"/>
                </a:lnTo>
                <a:lnTo>
                  <a:pt x="195014" y="202599"/>
                </a:lnTo>
                <a:lnTo>
                  <a:pt x="191582" y="208915"/>
                </a:lnTo>
                <a:lnTo>
                  <a:pt x="187390" y="214078"/>
                </a:lnTo>
                <a:lnTo>
                  <a:pt x="177652" y="222354"/>
                </a:lnTo>
                <a:lnTo>
                  <a:pt x="172387" y="226847"/>
                </a:lnTo>
                <a:lnTo>
                  <a:pt x="166974" y="231747"/>
                </a:lnTo>
                <a:lnTo>
                  <a:pt x="161459" y="236919"/>
                </a:lnTo>
                <a:lnTo>
                  <a:pt x="155878" y="241320"/>
                </a:lnTo>
                <a:lnTo>
                  <a:pt x="150252" y="245206"/>
                </a:lnTo>
                <a:lnTo>
                  <a:pt x="139874" y="252064"/>
                </a:lnTo>
                <a:lnTo>
                  <a:pt x="132086" y="258287"/>
                </a:lnTo>
                <a:lnTo>
                  <a:pt x="122909" y="264228"/>
                </a:lnTo>
                <a:lnTo>
                  <a:pt x="112481" y="270043"/>
                </a:lnTo>
                <a:lnTo>
                  <a:pt x="101496" y="275802"/>
                </a:lnTo>
                <a:lnTo>
                  <a:pt x="92804" y="278997"/>
                </a:lnTo>
                <a:lnTo>
                  <a:pt x="84814" y="281370"/>
                </a:lnTo>
                <a:lnTo>
                  <a:pt x="74912" y="285599"/>
                </a:lnTo>
                <a:lnTo>
                  <a:pt x="66702" y="288114"/>
                </a:lnTo>
                <a:lnTo>
                  <a:pt x="63179" y="288785"/>
                </a:lnTo>
                <a:lnTo>
                  <a:pt x="58925" y="288279"/>
                </a:lnTo>
                <a:lnTo>
                  <a:pt x="44789" y="283969"/>
                </a:lnTo>
                <a:lnTo>
                  <a:pt x="37439" y="282627"/>
                </a:lnTo>
                <a:lnTo>
                  <a:pt x="35097" y="281317"/>
                </a:lnTo>
                <a:lnTo>
                  <a:pt x="33537" y="279491"/>
                </a:lnTo>
                <a:lnTo>
                  <a:pt x="32496" y="277321"/>
                </a:lnTo>
                <a:lnTo>
                  <a:pt x="26481" y="269716"/>
                </a:lnTo>
                <a:lnTo>
                  <a:pt x="24935" y="266994"/>
                </a:lnTo>
                <a:lnTo>
                  <a:pt x="23217" y="261430"/>
                </a:lnTo>
                <a:lnTo>
                  <a:pt x="22250" y="252942"/>
                </a:lnTo>
                <a:lnTo>
                  <a:pt x="23067" y="250097"/>
                </a:lnTo>
                <a:lnTo>
                  <a:pt x="26515" y="244395"/>
                </a:lnTo>
                <a:lnTo>
                  <a:pt x="31221" y="236146"/>
                </a:lnTo>
                <a:lnTo>
                  <a:pt x="33810" y="231279"/>
                </a:lnTo>
                <a:lnTo>
                  <a:pt x="41766" y="223332"/>
                </a:lnTo>
                <a:lnTo>
                  <a:pt x="51653" y="216624"/>
                </a:lnTo>
                <a:lnTo>
                  <a:pt x="62396" y="210468"/>
                </a:lnTo>
                <a:lnTo>
                  <a:pt x="68881" y="207493"/>
                </a:lnTo>
                <a:lnTo>
                  <a:pt x="76062" y="204558"/>
                </a:lnTo>
                <a:lnTo>
                  <a:pt x="83706" y="201648"/>
                </a:lnTo>
                <a:lnTo>
                  <a:pt x="99820" y="195875"/>
                </a:lnTo>
                <a:lnTo>
                  <a:pt x="108117" y="193002"/>
                </a:lnTo>
                <a:lnTo>
                  <a:pt x="115554" y="190134"/>
                </a:lnTo>
                <a:lnTo>
                  <a:pt x="122417" y="187269"/>
                </a:lnTo>
                <a:lnTo>
                  <a:pt x="128897" y="184407"/>
                </a:lnTo>
                <a:lnTo>
                  <a:pt x="136075" y="183452"/>
                </a:lnTo>
                <a:lnTo>
                  <a:pt x="143717" y="183767"/>
                </a:lnTo>
                <a:lnTo>
                  <a:pt x="151670" y="184930"/>
                </a:lnTo>
                <a:lnTo>
                  <a:pt x="159829" y="185705"/>
                </a:lnTo>
                <a:lnTo>
                  <a:pt x="168126" y="186222"/>
                </a:lnTo>
                <a:lnTo>
                  <a:pt x="176515" y="186567"/>
                </a:lnTo>
                <a:lnTo>
                  <a:pt x="184013" y="188701"/>
                </a:lnTo>
                <a:lnTo>
                  <a:pt x="190916" y="192029"/>
                </a:lnTo>
                <a:lnTo>
                  <a:pt x="197423" y="196153"/>
                </a:lnTo>
                <a:lnTo>
                  <a:pt x="203667" y="199855"/>
                </a:lnTo>
                <a:lnTo>
                  <a:pt x="209733" y="203275"/>
                </a:lnTo>
                <a:lnTo>
                  <a:pt x="215683" y="206508"/>
                </a:lnTo>
                <a:lnTo>
                  <a:pt x="222507" y="209615"/>
                </a:lnTo>
                <a:lnTo>
                  <a:pt x="229914" y="212640"/>
                </a:lnTo>
                <a:lnTo>
                  <a:pt x="237709" y="215608"/>
                </a:lnTo>
                <a:lnTo>
                  <a:pt x="244811" y="219492"/>
                </a:lnTo>
                <a:lnTo>
                  <a:pt x="251451" y="223987"/>
                </a:lnTo>
                <a:lnTo>
                  <a:pt x="257783" y="228888"/>
                </a:lnTo>
                <a:lnTo>
                  <a:pt x="263908" y="233108"/>
                </a:lnTo>
                <a:lnTo>
                  <a:pt x="269897" y="236874"/>
                </a:lnTo>
                <a:lnTo>
                  <a:pt x="280679" y="243598"/>
                </a:lnTo>
                <a:lnTo>
                  <a:pt x="288646" y="249762"/>
                </a:lnTo>
                <a:lnTo>
                  <a:pt x="297902" y="255676"/>
                </a:lnTo>
                <a:lnTo>
                  <a:pt x="307413" y="261480"/>
                </a:lnTo>
                <a:lnTo>
                  <a:pt x="314816" y="267234"/>
                </a:lnTo>
                <a:lnTo>
                  <a:pt x="319075" y="269149"/>
                </a:lnTo>
                <a:lnTo>
                  <a:pt x="328889" y="271278"/>
                </a:lnTo>
                <a:lnTo>
                  <a:pt x="337060" y="274764"/>
                </a:lnTo>
                <a:lnTo>
                  <a:pt x="343867" y="278536"/>
                </a:lnTo>
                <a:lnTo>
                  <a:pt x="353458" y="280957"/>
                </a:lnTo>
                <a:lnTo>
                  <a:pt x="356170" y="2815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0"/>
          <p:cNvSpPr/>
          <p:nvPr/>
        </p:nvSpPr>
        <p:spPr>
          <a:xfrm>
            <a:off x="6235065" y="2906077"/>
            <a:ext cx="291466" cy="171451"/>
          </a:xfrm>
          <a:custGeom>
            <a:avLst/>
            <a:gdLst/>
            <a:ahLst/>
            <a:cxnLst/>
            <a:rect l="0" t="0" r="0" b="0"/>
            <a:pathLst>
              <a:path w="291466" h="17145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6133" y="8731"/>
                </a:lnTo>
                <a:lnTo>
                  <a:pt x="24950" y="12770"/>
                </a:lnTo>
                <a:lnTo>
                  <a:pt x="32679" y="17741"/>
                </a:lnTo>
                <a:lnTo>
                  <a:pt x="36073" y="20400"/>
                </a:lnTo>
                <a:lnTo>
                  <a:pt x="40241" y="23125"/>
                </a:lnTo>
                <a:lnTo>
                  <a:pt x="44924" y="25894"/>
                </a:lnTo>
                <a:lnTo>
                  <a:pt x="49952" y="28693"/>
                </a:lnTo>
                <a:lnTo>
                  <a:pt x="60618" y="34342"/>
                </a:lnTo>
                <a:lnTo>
                  <a:pt x="82988" y="45730"/>
                </a:lnTo>
                <a:lnTo>
                  <a:pt x="88662" y="49537"/>
                </a:lnTo>
                <a:lnTo>
                  <a:pt x="94351" y="53980"/>
                </a:lnTo>
                <a:lnTo>
                  <a:pt x="100048" y="58847"/>
                </a:lnTo>
                <a:lnTo>
                  <a:pt x="106703" y="63044"/>
                </a:lnTo>
                <a:lnTo>
                  <a:pt x="113998" y="66794"/>
                </a:lnTo>
                <a:lnTo>
                  <a:pt x="121719" y="70247"/>
                </a:lnTo>
                <a:lnTo>
                  <a:pt x="128770" y="74454"/>
                </a:lnTo>
                <a:lnTo>
                  <a:pt x="135377" y="79163"/>
                </a:lnTo>
                <a:lnTo>
                  <a:pt x="141686" y="84208"/>
                </a:lnTo>
                <a:lnTo>
                  <a:pt x="147797" y="88524"/>
                </a:lnTo>
                <a:lnTo>
                  <a:pt x="153777" y="92353"/>
                </a:lnTo>
                <a:lnTo>
                  <a:pt x="159667" y="95859"/>
                </a:lnTo>
                <a:lnTo>
                  <a:pt x="165500" y="100101"/>
                </a:lnTo>
                <a:lnTo>
                  <a:pt x="171293" y="104834"/>
                </a:lnTo>
                <a:lnTo>
                  <a:pt x="177061" y="109894"/>
                </a:lnTo>
                <a:lnTo>
                  <a:pt x="183762" y="114221"/>
                </a:lnTo>
                <a:lnTo>
                  <a:pt x="191088" y="118057"/>
                </a:lnTo>
                <a:lnTo>
                  <a:pt x="205896" y="124860"/>
                </a:lnTo>
                <a:lnTo>
                  <a:pt x="230923" y="136988"/>
                </a:lnTo>
                <a:lnTo>
                  <a:pt x="254212" y="148556"/>
                </a:lnTo>
                <a:lnTo>
                  <a:pt x="259009" y="151425"/>
                </a:lnTo>
                <a:lnTo>
                  <a:pt x="263160" y="154290"/>
                </a:lnTo>
                <a:lnTo>
                  <a:pt x="266880" y="157152"/>
                </a:lnTo>
                <a:lnTo>
                  <a:pt x="273553" y="160333"/>
                </a:lnTo>
                <a:lnTo>
                  <a:pt x="276666" y="161181"/>
                </a:lnTo>
                <a:lnTo>
                  <a:pt x="282665" y="164664"/>
                </a:lnTo>
                <a:lnTo>
                  <a:pt x="29146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1"/>
          <p:cNvSpPr/>
          <p:nvPr/>
        </p:nvSpPr>
        <p:spPr>
          <a:xfrm>
            <a:off x="6269354" y="2888932"/>
            <a:ext cx="171451" cy="180024"/>
          </a:xfrm>
          <a:custGeom>
            <a:avLst/>
            <a:gdLst/>
            <a:ahLst/>
            <a:cxnLst/>
            <a:rect l="0" t="0" r="0" b="0"/>
            <a:pathLst>
              <a:path w="171451" h="180024">
                <a:moveTo>
                  <a:pt x="171450" y="0"/>
                </a:moveTo>
                <a:lnTo>
                  <a:pt x="166900" y="0"/>
                </a:lnTo>
                <a:lnTo>
                  <a:pt x="165559" y="953"/>
                </a:lnTo>
                <a:lnTo>
                  <a:pt x="164665" y="2540"/>
                </a:lnTo>
                <a:lnTo>
                  <a:pt x="164069" y="4551"/>
                </a:lnTo>
                <a:lnTo>
                  <a:pt x="161767" y="7797"/>
                </a:lnTo>
                <a:lnTo>
                  <a:pt x="158328" y="11865"/>
                </a:lnTo>
                <a:lnTo>
                  <a:pt x="150378" y="20514"/>
                </a:lnTo>
                <a:lnTo>
                  <a:pt x="143670" y="27532"/>
                </a:lnTo>
                <a:lnTo>
                  <a:pt x="45717" y="125733"/>
                </a:lnTo>
                <a:lnTo>
                  <a:pt x="40956" y="131447"/>
                </a:lnTo>
                <a:lnTo>
                  <a:pt x="36829" y="137162"/>
                </a:lnTo>
                <a:lnTo>
                  <a:pt x="33125" y="142876"/>
                </a:lnTo>
                <a:lnTo>
                  <a:pt x="29704" y="147638"/>
                </a:lnTo>
                <a:lnTo>
                  <a:pt x="26471" y="151766"/>
                </a:lnTo>
                <a:lnTo>
                  <a:pt x="23362" y="155469"/>
                </a:lnTo>
                <a:lnTo>
                  <a:pt x="20337" y="158891"/>
                </a:lnTo>
                <a:lnTo>
                  <a:pt x="14437" y="165233"/>
                </a:lnTo>
                <a:lnTo>
                  <a:pt x="0" y="1800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2"/>
          <p:cNvSpPr/>
          <p:nvPr/>
        </p:nvSpPr>
        <p:spPr>
          <a:xfrm>
            <a:off x="6552247" y="2949045"/>
            <a:ext cx="231459" cy="17041"/>
          </a:xfrm>
          <a:custGeom>
            <a:avLst/>
            <a:gdLst/>
            <a:ahLst/>
            <a:cxnLst/>
            <a:rect l="0" t="0" r="0" b="0"/>
            <a:pathLst>
              <a:path w="231459" h="17041">
                <a:moveTo>
                  <a:pt x="0" y="17040"/>
                </a:moveTo>
                <a:lnTo>
                  <a:pt x="20151" y="17040"/>
                </a:lnTo>
                <a:lnTo>
                  <a:pt x="23912" y="16087"/>
                </a:lnTo>
                <a:lnTo>
                  <a:pt x="28324" y="14500"/>
                </a:lnTo>
                <a:lnTo>
                  <a:pt x="33171" y="12489"/>
                </a:lnTo>
                <a:lnTo>
                  <a:pt x="38306" y="11148"/>
                </a:lnTo>
                <a:lnTo>
                  <a:pt x="43635" y="10254"/>
                </a:lnTo>
                <a:lnTo>
                  <a:pt x="49092" y="9659"/>
                </a:lnTo>
                <a:lnTo>
                  <a:pt x="55589" y="9262"/>
                </a:lnTo>
                <a:lnTo>
                  <a:pt x="70426" y="8820"/>
                </a:lnTo>
                <a:lnTo>
                  <a:pt x="94844" y="8572"/>
                </a:lnTo>
                <a:lnTo>
                  <a:pt x="102283" y="7584"/>
                </a:lnTo>
                <a:lnTo>
                  <a:pt x="109146" y="5974"/>
                </a:lnTo>
                <a:lnTo>
                  <a:pt x="115626" y="3947"/>
                </a:lnTo>
                <a:lnTo>
                  <a:pt x="121851" y="2596"/>
                </a:lnTo>
                <a:lnTo>
                  <a:pt x="127907" y="1696"/>
                </a:lnTo>
                <a:lnTo>
                  <a:pt x="133849" y="1095"/>
                </a:lnTo>
                <a:lnTo>
                  <a:pt x="139715" y="695"/>
                </a:lnTo>
                <a:lnTo>
                  <a:pt x="145531" y="428"/>
                </a:lnTo>
                <a:lnTo>
                  <a:pt x="157073" y="132"/>
                </a:lnTo>
                <a:lnTo>
                  <a:pt x="168553" y="0"/>
                </a:lnTo>
                <a:lnTo>
                  <a:pt x="174281" y="917"/>
                </a:lnTo>
                <a:lnTo>
                  <a:pt x="180005" y="2481"/>
                </a:lnTo>
                <a:lnTo>
                  <a:pt x="185726" y="4477"/>
                </a:lnTo>
                <a:lnTo>
                  <a:pt x="191445" y="5807"/>
                </a:lnTo>
                <a:lnTo>
                  <a:pt x="197162" y="6694"/>
                </a:lnTo>
                <a:lnTo>
                  <a:pt x="202879" y="7285"/>
                </a:lnTo>
                <a:lnTo>
                  <a:pt x="207643" y="7679"/>
                </a:lnTo>
                <a:lnTo>
                  <a:pt x="211771" y="7941"/>
                </a:lnTo>
                <a:lnTo>
                  <a:pt x="218898" y="8233"/>
                </a:lnTo>
                <a:lnTo>
                  <a:pt x="231458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3"/>
          <p:cNvSpPr/>
          <p:nvPr/>
        </p:nvSpPr>
        <p:spPr>
          <a:xfrm>
            <a:off x="6603682" y="2846070"/>
            <a:ext cx="85726" cy="248603"/>
          </a:xfrm>
          <a:custGeom>
            <a:avLst/>
            <a:gdLst/>
            <a:ahLst/>
            <a:cxnLst/>
            <a:rect l="0" t="0" r="0" b="0"/>
            <a:pathLst>
              <a:path w="85726" h="248603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1"/>
                </a:lnTo>
                <a:lnTo>
                  <a:pt x="6843" y="15574"/>
                </a:lnTo>
                <a:lnTo>
                  <a:pt x="9325" y="19908"/>
                </a:lnTo>
                <a:lnTo>
                  <a:pt x="11932" y="24702"/>
                </a:lnTo>
                <a:lnTo>
                  <a:pt x="13669" y="29803"/>
                </a:lnTo>
                <a:lnTo>
                  <a:pt x="14828" y="35108"/>
                </a:lnTo>
                <a:lnTo>
                  <a:pt x="15600" y="40550"/>
                </a:lnTo>
                <a:lnTo>
                  <a:pt x="17068" y="46084"/>
                </a:lnTo>
                <a:lnTo>
                  <a:pt x="18999" y="51677"/>
                </a:lnTo>
                <a:lnTo>
                  <a:pt x="21238" y="57311"/>
                </a:lnTo>
                <a:lnTo>
                  <a:pt x="22732" y="62972"/>
                </a:lnTo>
                <a:lnTo>
                  <a:pt x="23727" y="68652"/>
                </a:lnTo>
                <a:lnTo>
                  <a:pt x="24390" y="74343"/>
                </a:lnTo>
                <a:lnTo>
                  <a:pt x="24833" y="80994"/>
                </a:lnTo>
                <a:lnTo>
                  <a:pt x="25128" y="88286"/>
                </a:lnTo>
                <a:lnTo>
                  <a:pt x="25325" y="96005"/>
                </a:lnTo>
                <a:lnTo>
                  <a:pt x="26408" y="103055"/>
                </a:lnTo>
                <a:lnTo>
                  <a:pt x="28083" y="109661"/>
                </a:lnTo>
                <a:lnTo>
                  <a:pt x="37614" y="138501"/>
                </a:lnTo>
                <a:lnTo>
                  <a:pt x="39364" y="145674"/>
                </a:lnTo>
                <a:lnTo>
                  <a:pt x="40531" y="152361"/>
                </a:lnTo>
                <a:lnTo>
                  <a:pt x="41307" y="158724"/>
                </a:lnTo>
                <a:lnTo>
                  <a:pt x="42778" y="164871"/>
                </a:lnTo>
                <a:lnTo>
                  <a:pt x="44712" y="170874"/>
                </a:lnTo>
                <a:lnTo>
                  <a:pt x="46953" y="176781"/>
                </a:lnTo>
                <a:lnTo>
                  <a:pt x="49400" y="182624"/>
                </a:lnTo>
                <a:lnTo>
                  <a:pt x="51983" y="188424"/>
                </a:lnTo>
                <a:lnTo>
                  <a:pt x="57394" y="199949"/>
                </a:lnTo>
                <a:lnTo>
                  <a:pt x="62973" y="211421"/>
                </a:lnTo>
                <a:lnTo>
                  <a:pt x="64842" y="216195"/>
                </a:lnTo>
                <a:lnTo>
                  <a:pt x="66089" y="220330"/>
                </a:lnTo>
                <a:lnTo>
                  <a:pt x="66919" y="224039"/>
                </a:lnTo>
                <a:lnTo>
                  <a:pt x="68425" y="227464"/>
                </a:lnTo>
                <a:lnTo>
                  <a:pt x="70382" y="230700"/>
                </a:lnTo>
                <a:lnTo>
                  <a:pt x="72639" y="233810"/>
                </a:lnTo>
                <a:lnTo>
                  <a:pt x="75096" y="236836"/>
                </a:lnTo>
                <a:lnTo>
                  <a:pt x="77686" y="239805"/>
                </a:lnTo>
                <a:lnTo>
                  <a:pt x="8572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4"/>
          <p:cNvSpPr/>
          <p:nvPr/>
        </p:nvSpPr>
        <p:spPr>
          <a:xfrm>
            <a:off x="6749415" y="2829322"/>
            <a:ext cx="282893" cy="265350"/>
          </a:xfrm>
          <a:custGeom>
            <a:avLst/>
            <a:gdLst/>
            <a:ahLst/>
            <a:cxnLst/>
            <a:rect l="0" t="0" r="0" b="0"/>
            <a:pathLst>
              <a:path w="282893" h="265350">
                <a:moveTo>
                  <a:pt x="0" y="59610"/>
                </a:moveTo>
                <a:lnTo>
                  <a:pt x="0" y="55059"/>
                </a:lnTo>
                <a:lnTo>
                  <a:pt x="952" y="52766"/>
                </a:lnTo>
                <a:lnTo>
                  <a:pt x="5891" y="44988"/>
                </a:lnTo>
                <a:lnTo>
                  <a:pt x="7381" y="39459"/>
                </a:lnTo>
                <a:lnTo>
                  <a:pt x="10583" y="33827"/>
                </a:lnTo>
                <a:lnTo>
                  <a:pt x="12770" y="30991"/>
                </a:lnTo>
                <a:lnTo>
                  <a:pt x="20280" y="25300"/>
                </a:lnTo>
                <a:lnTo>
                  <a:pt x="24950" y="22450"/>
                </a:lnTo>
                <a:lnTo>
                  <a:pt x="29968" y="19596"/>
                </a:lnTo>
                <a:lnTo>
                  <a:pt x="40624" y="13886"/>
                </a:lnTo>
                <a:lnTo>
                  <a:pt x="46132" y="11983"/>
                </a:lnTo>
                <a:lnTo>
                  <a:pt x="51710" y="10713"/>
                </a:lnTo>
                <a:lnTo>
                  <a:pt x="57333" y="9867"/>
                </a:lnTo>
                <a:lnTo>
                  <a:pt x="62987" y="8351"/>
                </a:lnTo>
                <a:lnTo>
                  <a:pt x="68661" y="6387"/>
                </a:lnTo>
                <a:lnTo>
                  <a:pt x="74349" y="4125"/>
                </a:lnTo>
                <a:lnTo>
                  <a:pt x="80046" y="2618"/>
                </a:lnTo>
                <a:lnTo>
                  <a:pt x="85749" y="1613"/>
                </a:lnTo>
                <a:lnTo>
                  <a:pt x="91456" y="943"/>
                </a:lnTo>
                <a:lnTo>
                  <a:pt x="97165" y="496"/>
                </a:lnTo>
                <a:lnTo>
                  <a:pt x="102877" y="198"/>
                </a:lnTo>
                <a:lnTo>
                  <a:pt x="108589" y="0"/>
                </a:lnTo>
                <a:lnTo>
                  <a:pt x="114303" y="820"/>
                </a:lnTo>
                <a:lnTo>
                  <a:pt x="120016" y="2319"/>
                </a:lnTo>
                <a:lnTo>
                  <a:pt x="125732" y="4271"/>
                </a:lnTo>
                <a:lnTo>
                  <a:pt x="131445" y="5572"/>
                </a:lnTo>
                <a:lnTo>
                  <a:pt x="137160" y="6440"/>
                </a:lnTo>
                <a:lnTo>
                  <a:pt x="142875" y="7019"/>
                </a:lnTo>
                <a:lnTo>
                  <a:pt x="148590" y="8356"/>
                </a:lnTo>
                <a:lnTo>
                  <a:pt x="154305" y="10201"/>
                </a:lnTo>
                <a:lnTo>
                  <a:pt x="160019" y="12383"/>
                </a:lnTo>
                <a:lnTo>
                  <a:pt x="164782" y="14791"/>
                </a:lnTo>
                <a:lnTo>
                  <a:pt x="172614" y="20005"/>
                </a:lnTo>
                <a:lnTo>
                  <a:pt x="175084" y="23682"/>
                </a:lnTo>
                <a:lnTo>
                  <a:pt x="176729" y="28038"/>
                </a:lnTo>
                <a:lnTo>
                  <a:pt x="177827" y="32847"/>
                </a:lnTo>
                <a:lnTo>
                  <a:pt x="181586" y="40730"/>
                </a:lnTo>
                <a:lnTo>
                  <a:pt x="183923" y="44166"/>
                </a:lnTo>
                <a:lnTo>
                  <a:pt x="185480" y="48362"/>
                </a:lnTo>
                <a:lnTo>
                  <a:pt x="186519" y="53063"/>
                </a:lnTo>
                <a:lnTo>
                  <a:pt x="187211" y="58103"/>
                </a:lnTo>
                <a:lnTo>
                  <a:pt x="186719" y="64320"/>
                </a:lnTo>
                <a:lnTo>
                  <a:pt x="185439" y="71323"/>
                </a:lnTo>
                <a:lnTo>
                  <a:pt x="183634" y="78848"/>
                </a:lnTo>
                <a:lnTo>
                  <a:pt x="181477" y="85771"/>
                </a:lnTo>
                <a:lnTo>
                  <a:pt x="179087" y="92291"/>
                </a:lnTo>
                <a:lnTo>
                  <a:pt x="176542" y="98542"/>
                </a:lnTo>
                <a:lnTo>
                  <a:pt x="173891" y="104615"/>
                </a:lnTo>
                <a:lnTo>
                  <a:pt x="168407" y="116442"/>
                </a:lnTo>
                <a:lnTo>
                  <a:pt x="164659" y="123215"/>
                </a:lnTo>
                <a:lnTo>
                  <a:pt x="160255" y="130589"/>
                </a:lnTo>
                <a:lnTo>
                  <a:pt x="155413" y="138362"/>
                </a:lnTo>
                <a:lnTo>
                  <a:pt x="151235" y="145449"/>
                </a:lnTo>
                <a:lnTo>
                  <a:pt x="147495" y="152078"/>
                </a:lnTo>
                <a:lnTo>
                  <a:pt x="144050" y="158403"/>
                </a:lnTo>
                <a:lnTo>
                  <a:pt x="140800" y="163572"/>
                </a:lnTo>
                <a:lnTo>
                  <a:pt x="134650" y="171855"/>
                </a:lnTo>
                <a:lnTo>
                  <a:pt x="132630" y="176350"/>
                </a:lnTo>
                <a:lnTo>
                  <a:pt x="131282" y="181252"/>
                </a:lnTo>
                <a:lnTo>
                  <a:pt x="130384" y="186425"/>
                </a:lnTo>
                <a:lnTo>
                  <a:pt x="128832" y="191778"/>
                </a:lnTo>
                <a:lnTo>
                  <a:pt x="126845" y="197252"/>
                </a:lnTo>
                <a:lnTo>
                  <a:pt x="124569" y="202807"/>
                </a:lnTo>
                <a:lnTo>
                  <a:pt x="122098" y="207462"/>
                </a:lnTo>
                <a:lnTo>
                  <a:pt x="116813" y="215174"/>
                </a:lnTo>
                <a:lnTo>
                  <a:pt x="113829" y="221777"/>
                </a:lnTo>
                <a:lnTo>
                  <a:pt x="112503" y="227887"/>
                </a:lnTo>
                <a:lnTo>
                  <a:pt x="111914" y="233777"/>
                </a:lnTo>
                <a:lnTo>
                  <a:pt x="111652" y="239570"/>
                </a:lnTo>
                <a:lnTo>
                  <a:pt x="111504" y="248187"/>
                </a:lnTo>
                <a:lnTo>
                  <a:pt x="111484" y="251050"/>
                </a:lnTo>
                <a:lnTo>
                  <a:pt x="112422" y="252959"/>
                </a:lnTo>
                <a:lnTo>
                  <a:pt x="114000" y="254232"/>
                </a:lnTo>
                <a:lnTo>
                  <a:pt x="116005" y="255081"/>
                </a:lnTo>
                <a:lnTo>
                  <a:pt x="123377" y="260826"/>
                </a:lnTo>
                <a:lnTo>
                  <a:pt x="127044" y="264010"/>
                </a:lnTo>
                <a:lnTo>
                  <a:pt x="130441" y="264754"/>
                </a:lnTo>
                <a:lnTo>
                  <a:pt x="137709" y="265173"/>
                </a:lnTo>
                <a:lnTo>
                  <a:pt x="144071" y="265272"/>
                </a:lnTo>
                <a:lnTo>
                  <a:pt x="195548" y="265349"/>
                </a:lnTo>
                <a:lnTo>
                  <a:pt x="200850" y="264397"/>
                </a:lnTo>
                <a:lnTo>
                  <a:pt x="206290" y="262810"/>
                </a:lnTo>
                <a:lnTo>
                  <a:pt x="211822" y="260799"/>
                </a:lnTo>
                <a:lnTo>
                  <a:pt x="218367" y="259459"/>
                </a:lnTo>
                <a:lnTo>
                  <a:pt x="225588" y="258565"/>
                </a:lnTo>
                <a:lnTo>
                  <a:pt x="233259" y="257969"/>
                </a:lnTo>
                <a:lnTo>
                  <a:pt x="240279" y="257572"/>
                </a:lnTo>
                <a:lnTo>
                  <a:pt x="253157" y="257130"/>
                </a:lnTo>
                <a:lnTo>
                  <a:pt x="258306" y="256060"/>
                </a:lnTo>
                <a:lnTo>
                  <a:pt x="270104" y="250956"/>
                </a:lnTo>
                <a:lnTo>
                  <a:pt x="273414" y="250039"/>
                </a:lnTo>
                <a:lnTo>
                  <a:pt x="282892" y="248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5"/>
          <p:cNvSpPr/>
          <p:nvPr/>
        </p:nvSpPr>
        <p:spPr>
          <a:xfrm>
            <a:off x="7109459" y="2931795"/>
            <a:ext cx="154307" cy="8573"/>
          </a:xfrm>
          <a:custGeom>
            <a:avLst/>
            <a:gdLst/>
            <a:ahLst/>
            <a:cxnLst/>
            <a:rect l="0" t="0" r="0" b="0"/>
            <a:pathLst>
              <a:path w="154307" h="8573">
                <a:moveTo>
                  <a:pt x="0" y="8572"/>
                </a:moveTo>
                <a:lnTo>
                  <a:pt x="7381" y="8572"/>
                </a:lnTo>
                <a:lnTo>
                  <a:pt x="9683" y="7619"/>
                </a:lnTo>
                <a:lnTo>
                  <a:pt x="13124" y="6032"/>
                </a:lnTo>
                <a:lnTo>
                  <a:pt x="17322" y="4021"/>
                </a:lnTo>
                <a:lnTo>
                  <a:pt x="22025" y="2681"/>
                </a:lnTo>
                <a:lnTo>
                  <a:pt x="27066" y="1787"/>
                </a:lnTo>
                <a:lnTo>
                  <a:pt x="32332" y="1191"/>
                </a:lnTo>
                <a:lnTo>
                  <a:pt x="38700" y="794"/>
                </a:lnTo>
                <a:lnTo>
                  <a:pt x="53395" y="352"/>
                </a:lnTo>
                <a:lnTo>
                  <a:pt x="74330" y="69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6"/>
          <p:cNvSpPr/>
          <p:nvPr/>
        </p:nvSpPr>
        <p:spPr>
          <a:xfrm>
            <a:off x="7169467" y="2983230"/>
            <a:ext cx="162878" cy="33938"/>
          </a:xfrm>
          <a:custGeom>
            <a:avLst/>
            <a:gdLst/>
            <a:ahLst/>
            <a:cxnLst/>
            <a:rect l="0" t="0" r="0" b="0"/>
            <a:pathLst>
              <a:path w="162878" h="33938">
                <a:moveTo>
                  <a:pt x="0" y="25717"/>
                </a:moveTo>
                <a:lnTo>
                  <a:pt x="0" y="30268"/>
                </a:lnTo>
                <a:lnTo>
                  <a:pt x="953" y="31609"/>
                </a:lnTo>
                <a:lnTo>
                  <a:pt x="2540" y="32502"/>
                </a:lnTo>
                <a:lnTo>
                  <a:pt x="7381" y="33937"/>
                </a:lnTo>
                <a:lnTo>
                  <a:pt x="8731" y="33102"/>
                </a:lnTo>
                <a:lnTo>
                  <a:pt x="10583" y="31593"/>
                </a:lnTo>
                <a:lnTo>
                  <a:pt x="12771" y="29634"/>
                </a:lnTo>
                <a:lnTo>
                  <a:pt x="15182" y="28329"/>
                </a:lnTo>
                <a:lnTo>
                  <a:pt x="17741" y="27458"/>
                </a:lnTo>
                <a:lnTo>
                  <a:pt x="20400" y="26878"/>
                </a:lnTo>
                <a:lnTo>
                  <a:pt x="23125" y="26491"/>
                </a:lnTo>
                <a:lnTo>
                  <a:pt x="25894" y="26233"/>
                </a:lnTo>
                <a:lnTo>
                  <a:pt x="28693" y="26061"/>
                </a:lnTo>
                <a:lnTo>
                  <a:pt x="33416" y="24994"/>
                </a:lnTo>
                <a:lnTo>
                  <a:pt x="39422" y="23330"/>
                </a:lnTo>
                <a:lnTo>
                  <a:pt x="46284" y="21268"/>
                </a:lnTo>
                <a:lnTo>
                  <a:pt x="52764" y="19894"/>
                </a:lnTo>
                <a:lnTo>
                  <a:pt x="58988" y="18977"/>
                </a:lnTo>
                <a:lnTo>
                  <a:pt x="65043" y="18366"/>
                </a:lnTo>
                <a:lnTo>
                  <a:pt x="71937" y="17007"/>
                </a:lnTo>
                <a:lnTo>
                  <a:pt x="79390" y="15148"/>
                </a:lnTo>
                <a:lnTo>
                  <a:pt x="87217" y="12956"/>
                </a:lnTo>
                <a:lnTo>
                  <a:pt x="94340" y="11494"/>
                </a:lnTo>
                <a:lnTo>
                  <a:pt x="100993" y="10520"/>
                </a:lnTo>
                <a:lnTo>
                  <a:pt x="107333" y="9871"/>
                </a:lnTo>
                <a:lnTo>
                  <a:pt x="114418" y="8486"/>
                </a:lnTo>
                <a:lnTo>
                  <a:pt x="121999" y="6609"/>
                </a:lnTo>
                <a:lnTo>
                  <a:pt x="129910" y="4406"/>
                </a:lnTo>
                <a:lnTo>
                  <a:pt x="136137" y="2937"/>
                </a:lnTo>
                <a:lnTo>
                  <a:pt x="141241" y="1958"/>
                </a:lnTo>
                <a:lnTo>
                  <a:pt x="145595" y="1305"/>
                </a:lnTo>
                <a:lnTo>
                  <a:pt x="149451" y="870"/>
                </a:lnTo>
                <a:lnTo>
                  <a:pt x="152975" y="580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7"/>
          <p:cNvSpPr/>
          <p:nvPr/>
        </p:nvSpPr>
        <p:spPr>
          <a:xfrm>
            <a:off x="7460932" y="2931795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17144"/>
                </a:moveTo>
                <a:lnTo>
                  <a:pt x="11932" y="17144"/>
                </a:lnTo>
                <a:lnTo>
                  <a:pt x="14622" y="16192"/>
                </a:lnTo>
                <a:lnTo>
                  <a:pt x="17368" y="14605"/>
                </a:lnTo>
                <a:lnTo>
                  <a:pt x="20151" y="12594"/>
                </a:lnTo>
                <a:lnTo>
                  <a:pt x="22959" y="11253"/>
                </a:lnTo>
                <a:lnTo>
                  <a:pt x="25784" y="10359"/>
                </a:lnTo>
                <a:lnTo>
                  <a:pt x="28620" y="9764"/>
                </a:lnTo>
                <a:lnTo>
                  <a:pt x="32414" y="9367"/>
                </a:lnTo>
                <a:lnTo>
                  <a:pt x="36849" y="9102"/>
                </a:lnTo>
                <a:lnTo>
                  <a:pt x="46858" y="8808"/>
                </a:lnTo>
                <a:lnTo>
                  <a:pt x="95117" y="8586"/>
                </a:lnTo>
                <a:lnTo>
                  <a:pt x="175486" y="8572"/>
                </a:lnTo>
                <a:lnTo>
                  <a:pt x="181761" y="7620"/>
                </a:lnTo>
                <a:lnTo>
                  <a:pt x="187849" y="6032"/>
                </a:lnTo>
                <a:lnTo>
                  <a:pt x="193813" y="4021"/>
                </a:lnTo>
                <a:lnTo>
                  <a:pt x="199694" y="2681"/>
                </a:lnTo>
                <a:lnTo>
                  <a:pt x="205519" y="1787"/>
                </a:lnTo>
                <a:lnTo>
                  <a:pt x="211308" y="1191"/>
                </a:lnTo>
                <a:lnTo>
                  <a:pt x="216119" y="794"/>
                </a:lnTo>
                <a:lnTo>
                  <a:pt x="220279" y="529"/>
                </a:lnTo>
                <a:lnTo>
                  <a:pt x="227442" y="235"/>
                </a:lnTo>
                <a:lnTo>
                  <a:pt x="24003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8"/>
          <p:cNvSpPr/>
          <p:nvPr/>
        </p:nvSpPr>
        <p:spPr>
          <a:xfrm>
            <a:off x="7786687" y="2811780"/>
            <a:ext cx="60008" cy="257176"/>
          </a:xfrm>
          <a:custGeom>
            <a:avLst/>
            <a:gdLst/>
            <a:ahLst/>
            <a:cxnLst/>
            <a:rect l="0" t="0" r="0" b="0"/>
            <a:pathLst>
              <a:path w="60008" h="257176">
                <a:moveTo>
                  <a:pt x="0" y="0"/>
                </a:moveTo>
                <a:lnTo>
                  <a:pt x="0" y="12770"/>
                </a:lnTo>
                <a:lnTo>
                  <a:pt x="953" y="16133"/>
                </a:lnTo>
                <a:lnTo>
                  <a:pt x="2540" y="20280"/>
                </a:lnTo>
                <a:lnTo>
                  <a:pt x="4551" y="24950"/>
                </a:lnTo>
                <a:lnTo>
                  <a:pt x="5892" y="29016"/>
                </a:lnTo>
                <a:lnTo>
                  <a:pt x="7381" y="36073"/>
                </a:lnTo>
                <a:lnTo>
                  <a:pt x="8731" y="40241"/>
                </a:lnTo>
                <a:lnTo>
                  <a:pt x="10583" y="44925"/>
                </a:lnTo>
                <a:lnTo>
                  <a:pt x="12771" y="49952"/>
                </a:lnTo>
                <a:lnTo>
                  <a:pt x="14229" y="55209"/>
                </a:lnTo>
                <a:lnTo>
                  <a:pt x="15201" y="60618"/>
                </a:lnTo>
                <a:lnTo>
                  <a:pt x="15849" y="66129"/>
                </a:lnTo>
                <a:lnTo>
                  <a:pt x="17234" y="72661"/>
                </a:lnTo>
                <a:lnTo>
                  <a:pt x="19109" y="79873"/>
                </a:lnTo>
                <a:lnTo>
                  <a:pt x="21311" y="87539"/>
                </a:lnTo>
                <a:lnTo>
                  <a:pt x="23733" y="94554"/>
                </a:lnTo>
                <a:lnTo>
                  <a:pt x="26299" y="101136"/>
                </a:lnTo>
                <a:lnTo>
                  <a:pt x="28963" y="107429"/>
                </a:lnTo>
                <a:lnTo>
                  <a:pt x="30739" y="114481"/>
                </a:lnTo>
                <a:lnTo>
                  <a:pt x="31922" y="122041"/>
                </a:lnTo>
                <a:lnTo>
                  <a:pt x="32712" y="129938"/>
                </a:lnTo>
                <a:lnTo>
                  <a:pt x="33238" y="137108"/>
                </a:lnTo>
                <a:lnTo>
                  <a:pt x="33589" y="143792"/>
                </a:lnTo>
                <a:lnTo>
                  <a:pt x="33822" y="150154"/>
                </a:lnTo>
                <a:lnTo>
                  <a:pt x="34931" y="156300"/>
                </a:lnTo>
                <a:lnTo>
                  <a:pt x="36623" y="162302"/>
                </a:lnTo>
                <a:lnTo>
                  <a:pt x="38702" y="168209"/>
                </a:lnTo>
                <a:lnTo>
                  <a:pt x="40089" y="174052"/>
                </a:lnTo>
                <a:lnTo>
                  <a:pt x="41014" y="179852"/>
                </a:lnTo>
                <a:lnTo>
                  <a:pt x="41630" y="185624"/>
                </a:lnTo>
                <a:lnTo>
                  <a:pt x="42041" y="191377"/>
                </a:lnTo>
                <a:lnTo>
                  <a:pt x="42314" y="197117"/>
                </a:lnTo>
                <a:lnTo>
                  <a:pt x="42497" y="202848"/>
                </a:lnTo>
                <a:lnTo>
                  <a:pt x="43572" y="207622"/>
                </a:lnTo>
                <a:lnTo>
                  <a:pt x="45241" y="211757"/>
                </a:lnTo>
                <a:lnTo>
                  <a:pt x="47305" y="215466"/>
                </a:lnTo>
                <a:lnTo>
                  <a:pt x="48682" y="219844"/>
                </a:lnTo>
                <a:lnTo>
                  <a:pt x="49599" y="224668"/>
                </a:lnTo>
                <a:lnTo>
                  <a:pt x="50212" y="229788"/>
                </a:lnTo>
                <a:lnTo>
                  <a:pt x="51572" y="234155"/>
                </a:lnTo>
                <a:lnTo>
                  <a:pt x="53431" y="238018"/>
                </a:lnTo>
                <a:lnTo>
                  <a:pt x="55624" y="241546"/>
                </a:lnTo>
                <a:lnTo>
                  <a:pt x="57085" y="244851"/>
                </a:lnTo>
                <a:lnTo>
                  <a:pt x="58708" y="251062"/>
                </a:lnTo>
                <a:lnTo>
                  <a:pt x="6000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9"/>
          <p:cNvSpPr/>
          <p:nvPr/>
        </p:nvSpPr>
        <p:spPr>
          <a:xfrm>
            <a:off x="7958140" y="2803346"/>
            <a:ext cx="239984" cy="248344"/>
          </a:xfrm>
          <a:custGeom>
            <a:avLst/>
            <a:gdLst/>
            <a:ahLst/>
            <a:cxnLst/>
            <a:rect l="0" t="0" r="0" b="0"/>
            <a:pathLst>
              <a:path w="239984" h="248344">
                <a:moveTo>
                  <a:pt x="8569" y="25579"/>
                </a:moveTo>
                <a:lnTo>
                  <a:pt x="8569" y="17037"/>
                </a:lnTo>
                <a:lnTo>
                  <a:pt x="8569" y="41957"/>
                </a:lnTo>
                <a:lnTo>
                  <a:pt x="7617" y="46022"/>
                </a:lnTo>
                <a:lnTo>
                  <a:pt x="4018" y="53080"/>
                </a:lnTo>
                <a:lnTo>
                  <a:pt x="2678" y="57248"/>
                </a:lnTo>
                <a:lnTo>
                  <a:pt x="1784" y="61931"/>
                </a:lnTo>
                <a:lnTo>
                  <a:pt x="1189" y="66959"/>
                </a:lnTo>
                <a:lnTo>
                  <a:pt x="792" y="72215"/>
                </a:lnTo>
                <a:lnTo>
                  <a:pt x="526" y="77625"/>
                </a:lnTo>
                <a:lnTo>
                  <a:pt x="233" y="88715"/>
                </a:lnTo>
                <a:lnTo>
                  <a:pt x="0" y="158693"/>
                </a:lnTo>
                <a:lnTo>
                  <a:pt x="951" y="164804"/>
                </a:lnTo>
                <a:lnTo>
                  <a:pt x="2539" y="170783"/>
                </a:lnTo>
                <a:lnTo>
                  <a:pt x="4549" y="176674"/>
                </a:lnTo>
                <a:lnTo>
                  <a:pt x="5889" y="182507"/>
                </a:lnTo>
                <a:lnTo>
                  <a:pt x="6782" y="188300"/>
                </a:lnTo>
                <a:lnTo>
                  <a:pt x="7379" y="194067"/>
                </a:lnTo>
                <a:lnTo>
                  <a:pt x="9681" y="198864"/>
                </a:lnTo>
                <a:lnTo>
                  <a:pt x="13120" y="203015"/>
                </a:lnTo>
                <a:lnTo>
                  <a:pt x="17318" y="206734"/>
                </a:lnTo>
                <a:lnTo>
                  <a:pt x="21069" y="211119"/>
                </a:lnTo>
                <a:lnTo>
                  <a:pt x="24523" y="215947"/>
                </a:lnTo>
                <a:lnTo>
                  <a:pt x="27778" y="221071"/>
                </a:lnTo>
                <a:lnTo>
                  <a:pt x="31853" y="225439"/>
                </a:lnTo>
                <a:lnTo>
                  <a:pt x="36474" y="229304"/>
                </a:lnTo>
                <a:lnTo>
                  <a:pt x="41460" y="232833"/>
                </a:lnTo>
                <a:lnTo>
                  <a:pt x="46689" y="235186"/>
                </a:lnTo>
                <a:lnTo>
                  <a:pt x="52080" y="236754"/>
                </a:lnTo>
                <a:lnTo>
                  <a:pt x="57579" y="237800"/>
                </a:lnTo>
                <a:lnTo>
                  <a:pt x="63151" y="239449"/>
                </a:lnTo>
                <a:lnTo>
                  <a:pt x="68770" y="241502"/>
                </a:lnTo>
                <a:lnTo>
                  <a:pt x="74420" y="243822"/>
                </a:lnTo>
                <a:lnTo>
                  <a:pt x="79140" y="245370"/>
                </a:lnTo>
                <a:lnTo>
                  <a:pt x="83238" y="246401"/>
                </a:lnTo>
                <a:lnTo>
                  <a:pt x="86924" y="247088"/>
                </a:lnTo>
                <a:lnTo>
                  <a:pt x="92238" y="247547"/>
                </a:lnTo>
                <a:lnTo>
                  <a:pt x="98639" y="247852"/>
                </a:lnTo>
                <a:lnTo>
                  <a:pt x="112418" y="248192"/>
                </a:lnTo>
                <a:lnTo>
                  <a:pt x="124892" y="248343"/>
                </a:lnTo>
                <a:lnTo>
                  <a:pt x="130886" y="247430"/>
                </a:lnTo>
                <a:lnTo>
                  <a:pt x="136786" y="245870"/>
                </a:lnTo>
                <a:lnTo>
                  <a:pt x="142625" y="243877"/>
                </a:lnTo>
                <a:lnTo>
                  <a:pt x="148422" y="241596"/>
                </a:lnTo>
                <a:lnTo>
                  <a:pt x="154192" y="239123"/>
                </a:lnTo>
                <a:lnTo>
                  <a:pt x="165683" y="233834"/>
                </a:lnTo>
                <a:lnTo>
                  <a:pt x="194301" y="219844"/>
                </a:lnTo>
                <a:lnTo>
                  <a:pt x="199066" y="216048"/>
                </a:lnTo>
                <a:lnTo>
                  <a:pt x="203194" y="211614"/>
                </a:lnTo>
                <a:lnTo>
                  <a:pt x="206900" y="206752"/>
                </a:lnTo>
                <a:lnTo>
                  <a:pt x="210321" y="201606"/>
                </a:lnTo>
                <a:lnTo>
                  <a:pt x="213556" y="196270"/>
                </a:lnTo>
                <a:lnTo>
                  <a:pt x="216665" y="190808"/>
                </a:lnTo>
                <a:lnTo>
                  <a:pt x="219689" y="186214"/>
                </a:lnTo>
                <a:lnTo>
                  <a:pt x="225591" y="178570"/>
                </a:lnTo>
                <a:lnTo>
                  <a:pt x="228499" y="174245"/>
                </a:lnTo>
                <a:lnTo>
                  <a:pt x="231388" y="169457"/>
                </a:lnTo>
                <a:lnTo>
                  <a:pt x="234269" y="164360"/>
                </a:lnTo>
                <a:lnTo>
                  <a:pt x="236187" y="159057"/>
                </a:lnTo>
                <a:lnTo>
                  <a:pt x="237468" y="153617"/>
                </a:lnTo>
                <a:lnTo>
                  <a:pt x="238320" y="148085"/>
                </a:lnTo>
                <a:lnTo>
                  <a:pt x="238889" y="142492"/>
                </a:lnTo>
                <a:lnTo>
                  <a:pt x="239268" y="136858"/>
                </a:lnTo>
                <a:lnTo>
                  <a:pt x="239690" y="126471"/>
                </a:lnTo>
                <a:lnTo>
                  <a:pt x="239878" y="118680"/>
                </a:lnTo>
                <a:lnTo>
                  <a:pt x="239983" y="104387"/>
                </a:lnTo>
                <a:lnTo>
                  <a:pt x="239045" y="100025"/>
                </a:lnTo>
                <a:lnTo>
                  <a:pt x="235463" y="92639"/>
                </a:lnTo>
                <a:lnTo>
                  <a:pt x="230696" y="83640"/>
                </a:lnTo>
                <a:lnTo>
                  <a:pt x="228092" y="78574"/>
                </a:lnTo>
                <a:lnTo>
                  <a:pt x="224451" y="74244"/>
                </a:lnTo>
                <a:lnTo>
                  <a:pt x="220118" y="70405"/>
                </a:lnTo>
                <a:lnTo>
                  <a:pt x="215325" y="66893"/>
                </a:lnTo>
                <a:lnTo>
                  <a:pt x="211176" y="62646"/>
                </a:lnTo>
                <a:lnTo>
                  <a:pt x="207459" y="57910"/>
                </a:lnTo>
                <a:lnTo>
                  <a:pt x="204027" y="52848"/>
                </a:lnTo>
                <a:lnTo>
                  <a:pt x="199834" y="48521"/>
                </a:lnTo>
                <a:lnTo>
                  <a:pt x="195135" y="44683"/>
                </a:lnTo>
                <a:lnTo>
                  <a:pt x="190097" y="41173"/>
                </a:lnTo>
                <a:lnTo>
                  <a:pt x="184832" y="37879"/>
                </a:lnTo>
                <a:lnTo>
                  <a:pt x="179418" y="34732"/>
                </a:lnTo>
                <a:lnTo>
                  <a:pt x="168322" y="28694"/>
                </a:lnTo>
                <a:lnTo>
                  <a:pt x="157042" y="22836"/>
                </a:lnTo>
                <a:lnTo>
                  <a:pt x="151366" y="20893"/>
                </a:lnTo>
                <a:lnTo>
                  <a:pt x="145677" y="19597"/>
                </a:lnTo>
                <a:lnTo>
                  <a:pt x="139979" y="18734"/>
                </a:lnTo>
                <a:lnTo>
                  <a:pt x="133324" y="17205"/>
                </a:lnTo>
                <a:lnTo>
                  <a:pt x="126029" y="15234"/>
                </a:lnTo>
                <a:lnTo>
                  <a:pt x="118308" y="12967"/>
                </a:lnTo>
                <a:lnTo>
                  <a:pt x="112209" y="10503"/>
                </a:lnTo>
                <a:lnTo>
                  <a:pt x="107190" y="7908"/>
                </a:lnTo>
                <a:lnTo>
                  <a:pt x="102891" y="5226"/>
                </a:lnTo>
                <a:lnTo>
                  <a:pt x="98120" y="3438"/>
                </a:lnTo>
                <a:lnTo>
                  <a:pt x="93036" y="2245"/>
                </a:lnTo>
                <a:lnTo>
                  <a:pt x="87740" y="1451"/>
                </a:lnTo>
                <a:lnTo>
                  <a:pt x="82304" y="921"/>
                </a:lnTo>
                <a:lnTo>
                  <a:pt x="76777" y="568"/>
                </a:lnTo>
                <a:lnTo>
                  <a:pt x="71186" y="332"/>
                </a:lnTo>
                <a:lnTo>
                  <a:pt x="59895" y="70"/>
                </a:lnTo>
                <a:lnTo>
                  <a:pt x="54215" y="0"/>
                </a:lnTo>
                <a:lnTo>
                  <a:pt x="49478" y="907"/>
                </a:lnTo>
                <a:lnTo>
                  <a:pt x="45367" y="2463"/>
                </a:lnTo>
                <a:lnTo>
                  <a:pt x="38258" y="6733"/>
                </a:lnTo>
                <a:lnTo>
                  <a:pt x="31925" y="11805"/>
                </a:lnTo>
                <a:lnTo>
                  <a:pt x="25935" y="17234"/>
                </a:lnTo>
                <a:lnTo>
                  <a:pt x="23004" y="20016"/>
                </a:lnTo>
                <a:lnTo>
                  <a:pt x="20097" y="21870"/>
                </a:lnTo>
                <a:lnTo>
                  <a:pt x="13361" y="24480"/>
                </a:lnTo>
                <a:lnTo>
                  <a:pt x="13669" y="24846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0"/>
          <p:cNvSpPr/>
          <p:nvPr/>
        </p:nvSpPr>
        <p:spPr>
          <a:xfrm>
            <a:off x="3397567" y="3403282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11931" y="34290"/>
                </a:lnTo>
                <a:lnTo>
                  <a:pt x="15575" y="33338"/>
                </a:lnTo>
                <a:lnTo>
                  <a:pt x="19908" y="31750"/>
                </a:lnTo>
                <a:lnTo>
                  <a:pt x="24702" y="29739"/>
                </a:lnTo>
                <a:lnTo>
                  <a:pt x="29803" y="28399"/>
                </a:lnTo>
                <a:lnTo>
                  <a:pt x="35109" y="27505"/>
                </a:lnTo>
                <a:lnTo>
                  <a:pt x="40551" y="26909"/>
                </a:lnTo>
                <a:lnTo>
                  <a:pt x="61838" y="23707"/>
                </a:lnTo>
                <a:lnTo>
                  <a:pt x="75515" y="21520"/>
                </a:lnTo>
                <a:lnTo>
                  <a:pt x="88444" y="20062"/>
                </a:lnTo>
                <a:lnTo>
                  <a:pt x="100872" y="19089"/>
                </a:lnTo>
                <a:lnTo>
                  <a:pt x="112968" y="18441"/>
                </a:lnTo>
                <a:lnTo>
                  <a:pt x="123889" y="17057"/>
                </a:lnTo>
                <a:lnTo>
                  <a:pt x="134028" y="15181"/>
                </a:lnTo>
                <a:lnTo>
                  <a:pt x="143645" y="12978"/>
                </a:lnTo>
                <a:lnTo>
                  <a:pt x="151960" y="11510"/>
                </a:lnTo>
                <a:lnTo>
                  <a:pt x="159410" y="10531"/>
                </a:lnTo>
                <a:lnTo>
                  <a:pt x="166280" y="9878"/>
                </a:lnTo>
                <a:lnTo>
                  <a:pt x="172766" y="8490"/>
                </a:lnTo>
                <a:lnTo>
                  <a:pt x="178995" y="6613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1"/>
          <p:cNvSpPr/>
          <p:nvPr/>
        </p:nvSpPr>
        <p:spPr>
          <a:xfrm>
            <a:off x="3714750" y="3334705"/>
            <a:ext cx="214313" cy="171413"/>
          </a:xfrm>
          <a:custGeom>
            <a:avLst/>
            <a:gdLst/>
            <a:ahLst/>
            <a:cxnLst/>
            <a:rect l="0" t="0" r="0" b="0"/>
            <a:pathLst>
              <a:path w="214313" h="171413">
                <a:moveTo>
                  <a:pt x="0" y="17142"/>
                </a:moveTo>
                <a:lnTo>
                  <a:pt x="0" y="9761"/>
                </a:lnTo>
                <a:lnTo>
                  <a:pt x="5079" y="6559"/>
                </a:lnTo>
                <a:lnTo>
                  <a:pt x="9101" y="4372"/>
                </a:lnTo>
                <a:lnTo>
                  <a:pt x="12735" y="2914"/>
                </a:lnTo>
                <a:lnTo>
                  <a:pt x="19312" y="1293"/>
                </a:lnTo>
                <a:lnTo>
                  <a:pt x="25410" y="573"/>
                </a:lnTo>
                <a:lnTo>
                  <a:pt x="28370" y="381"/>
                </a:lnTo>
                <a:lnTo>
                  <a:pt x="36739" y="168"/>
                </a:lnTo>
                <a:lnTo>
                  <a:pt x="86931" y="0"/>
                </a:lnTo>
                <a:lnTo>
                  <a:pt x="91292" y="951"/>
                </a:lnTo>
                <a:lnTo>
                  <a:pt x="96103" y="2538"/>
                </a:lnTo>
                <a:lnTo>
                  <a:pt x="101216" y="4549"/>
                </a:lnTo>
                <a:lnTo>
                  <a:pt x="105577" y="6842"/>
                </a:lnTo>
                <a:lnTo>
                  <a:pt x="109437" y="9323"/>
                </a:lnTo>
                <a:lnTo>
                  <a:pt x="112963" y="11929"/>
                </a:lnTo>
                <a:lnTo>
                  <a:pt x="115314" y="14620"/>
                </a:lnTo>
                <a:lnTo>
                  <a:pt x="116880" y="17365"/>
                </a:lnTo>
                <a:lnTo>
                  <a:pt x="117925" y="20149"/>
                </a:lnTo>
                <a:lnTo>
                  <a:pt x="118622" y="23909"/>
                </a:lnTo>
                <a:lnTo>
                  <a:pt x="119086" y="28321"/>
                </a:lnTo>
                <a:lnTo>
                  <a:pt x="119395" y="33167"/>
                </a:lnTo>
                <a:lnTo>
                  <a:pt x="118649" y="38303"/>
                </a:lnTo>
                <a:lnTo>
                  <a:pt x="117199" y="43632"/>
                </a:lnTo>
                <a:lnTo>
                  <a:pt x="115280" y="49090"/>
                </a:lnTo>
                <a:lnTo>
                  <a:pt x="113048" y="54633"/>
                </a:lnTo>
                <a:lnTo>
                  <a:pt x="110608" y="60233"/>
                </a:lnTo>
                <a:lnTo>
                  <a:pt x="108029" y="65872"/>
                </a:lnTo>
                <a:lnTo>
                  <a:pt x="102499" y="71537"/>
                </a:lnTo>
                <a:lnTo>
                  <a:pt x="95002" y="77217"/>
                </a:lnTo>
                <a:lnTo>
                  <a:pt x="86195" y="82910"/>
                </a:lnTo>
                <a:lnTo>
                  <a:pt x="78418" y="88610"/>
                </a:lnTo>
                <a:lnTo>
                  <a:pt x="71328" y="94315"/>
                </a:lnTo>
                <a:lnTo>
                  <a:pt x="64697" y="100023"/>
                </a:lnTo>
                <a:lnTo>
                  <a:pt x="60276" y="105734"/>
                </a:lnTo>
                <a:lnTo>
                  <a:pt x="57329" y="111445"/>
                </a:lnTo>
                <a:lnTo>
                  <a:pt x="55364" y="117159"/>
                </a:lnTo>
                <a:lnTo>
                  <a:pt x="53102" y="121920"/>
                </a:lnTo>
                <a:lnTo>
                  <a:pt x="50641" y="126046"/>
                </a:lnTo>
                <a:lnTo>
                  <a:pt x="48048" y="129750"/>
                </a:lnTo>
                <a:lnTo>
                  <a:pt x="46320" y="133172"/>
                </a:lnTo>
                <a:lnTo>
                  <a:pt x="45167" y="136405"/>
                </a:lnTo>
                <a:lnTo>
                  <a:pt x="44399" y="139513"/>
                </a:lnTo>
                <a:lnTo>
                  <a:pt x="43886" y="142538"/>
                </a:lnTo>
                <a:lnTo>
                  <a:pt x="43545" y="145506"/>
                </a:lnTo>
                <a:lnTo>
                  <a:pt x="43318" y="148438"/>
                </a:lnTo>
                <a:lnTo>
                  <a:pt x="44118" y="151346"/>
                </a:lnTo>
                <a:lnTo>
                  <a:pt x="45605" y="154236"/>
                </a:lnTo>
                <a:lnTo>
                  <a:pt x="47548" y="157115"/>
                </a:lnTo>
                <a:lnTo>
                  <a:pt x="49796" y="159035"/>
                </a:lnTo>
                <a:lnTo>
                  <a:pt x="52247" y="160315"/>
                </a:lnTo>
                <a:lnTo>
                  <a:pt x="58463" y="162690"/>
                </a:lnTo>
                <a:lnTo>
                  <a:pt x="62788" y="164656"/>
                </a:lnTo>
                <a:lnTo>
                  <a:pt x="67576" y="166920"/>
                </a:lnTo>
                <a:lnTo>
                  <a:pt x="71720" y="168429"/>
                </a:lnTo>
                <a:lnTo>
                  <a:pt x="75436" y="169435"/>
                </a:lnTo>
                <a:lnTo>
                  <a:pt x="78866" y="170105"/>
                </a:lnTo>
                <a:lnTo>
                  <a:pt x="83056" y="170553"/>
                </a:lnTo>
                <a:lnTo>
                  <a:pt x="87756" y="170851"/>
                </a:lnTo>
                <a:lnTo>
                  <a:pt x="92794" y="171050"/>
                </a:lnTo>
                <a:lnTo>
                  <a:pt x="113537" y="171329"/>
                </a:lnTo>
                <a:lnTo>
                  <a:pt x="137780" y="171412"/>
                </a:lnTo>
                <a:lnTo>
                  <a:pt x="146146" y="170471"/>
                </a:lnTo>
                <a:lnTo>
                  <a:pt x="154580" y="168891"/>
                </a:lnTo>
                <a:lnTo>
                  <a:pt x="163060" y="166886"/>
                </a:lnTo>
                <a:lnTo>
                  <a:pt x="171572" y="165549"/>
                </a:lnTo>
                <a:lnTo>
                  <a:pt x="180104" y="164657"/>
                </a:lnTo>
                <a:lnTo>
                  <a:pt x="195298" y="163667"/>
                </a:lnTo>
                <a:lnTo>
                  <a:pt x="214312" y="1628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2"/>
          <p:cNvSpPr/>
          <p:nvPr/>
        </p:nvSpPr>
        <p:spPr>
          <a:xfrm>
            <a:off x="4314825" y="3386137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34290"/>
                </a:moveTo>
                <a:lnTo>
                  <a:pt x="4550" y="29739"/>
                </a:lnTo>
                <a:lnTo>
                  <a:pt x="6843" y="28399"/>
                </a:lnTo>
                <a:lnTo>
                  <a:pt x="9325" y="27505"/>
                </a:lnTo>
                <a:lnTo>
                  <a:pt x="11931" y="26909"/>
                </a:lnTo>
                <a:lnTo>
                  <a:pt x="15574" y="25560"/>
                </a:lnTo>
                <a:lnTo>
                  <a:pt x="19908" y="23707"/>
                </a:lnTo>
                <a:lnTo>
                  <a:pt x="24701" y="21520"/>
                </a:lnTo>
                <a:lnTo>
                  <a:pt x="30755" y="20062"/>
                </a:lnTo>
                <a:lnTo>
                  <a:pt x="37648" y="19090"/>
                </a:lnTo>
                <a:lnTo>
                  <a:pt x="45101" y="18442"/>
                </a:lnTo>
                <a:lnTo>
                  <a:pt x="51975" y="17057"/>
                </a:lnTo>
                <a:lnTo>
                  <a:pt x="58463" y="15181"/>
                </a:lnTo>
                <a:lnTo>
                  <a:pt x="64692" y="12978"/>
                </a:lnTo>
                <a:lnTo>
                  <a:pt x="70750" y="11510"/>
                </a:lnTo>
                <a:lnTo>
                  <a:pt x="76694" y="10531"/>
                </a:lnTo>
                <a:lnTo>
                  <a:pt x="82562" y="9878"/>
                </a:lnTo>
                <a:lnTo>
                  <a:pt x="89331" y="9443"/>
                </a:lnTo>
                <a:lnTo>
                  <a:pt x="96702" y="9153"/>
                </a:lnTo>
                <a:lnTo>
                  <a:pt x="104473" y="8960"/>
                </a:lnTo>
                <a:lnTo>
                  <a:pt x="112511" y="7878"/>
                </a:lnTo>
                <a:lnTo>
                  <a:pt x="120727" y="6204"/>
                </a:lnTo>
                <a:lnTo>
                  <a:pt x="14573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3"/>
          <p:cNvSpPr/>
          <p:nvPr/>
        </p:nvSpPr>
        <p:spPr>
          <a:xfrm>
            <a:off x="4537709" y="3283666"/>
            <a:ext cx="420054" cy="145290"/>
          </a:xfrm>
          <a:custGeom>
            <a:avLst/>
            <a:gdLst/>
            <a:ahLst/>
            <a:cxnLst/>
            <a:rect l="0" t="0" r="0" b="0"/>
            <a:pathLst>
              <a:path w="420054" h="145290">
                <a:moveTo>
                  <a:pt x="0" y="51036"/>
                </a:moveTo>
                <a:lnTo>
                  <a:pt x="4552" y="51036"/>
                </a:lnTo>
                <a:lnTo>
                  <a:pt x="5892" y="50084"/>
                </a:lnTo>
                <a:lnTo>
                  <a:pt x="6786" y="48496"/>
                </a:lnTo>
                <a:lnTo>
                  <a:pt x="7382" y="46485"/>
                </a:lnTo>
                <a:lnTo>
                  <a:pt x="8731" y="45145"/>
                </a:lnTo>
                <a:lnTo>
                  <a:pt x="10584" y="44251"/>
                </a:lnTo>
                <a:lnTo>
                  <a:pt x="12771" y="43655"/>
                </a:lnTo>
                <a:lnTo>
                  <a:pt x="15182" y="41353"/>
                </a:lnTo>
                <a:lnTo>
                  <a:pt x="17742" y="37913"/>
                </a:lnTo>
                <a:lnTo>
                  <a:pt x="20400" y="33715"/>
                </a:lnTo>
                <a:lnTo>
                  <a:pt x="24078" y="29964"/>
                </a:lnTo>
                <a:lnTo>
                  <a:pt x="28435" y="26511"/>
                </a:lnTo>
                <a:lnTo>
                  <a:pt x="33244" y="23256"/>
                </a:lnTo>
                <a:lnTo>
                  <a:pt x="39308" y="20133"/>
                </a:lnTo>
                <a:lnTo>
                  <a:pt x="46208" y="17099"/>
                </a:lnTo>
                <a:lnTo>
                  <a:pt x="53665" y="14124"/>
                </a:lnTo>
                <a:lnTo>
                  <a:pt x="61494" y="12140"/>
                </a:lnTo>
                <a:lnTo>
                  <a:pt x="69571" y="10818"/>
                </a:lnTo>
                <a:lnTo>
                  <a:pt x="77814" y="9937"/>
                </a:lnTo>
                <a:lnTo>
                  <a:pt x="86166" y="8397"/>
                </a:lnTo>
                <a:lnTo>
                  <a:pt x="94591" y="6417"/>
                </a:lnTo>
                <a:lnTo>
                  <a:pt x="103066" y="4145"/>
                </a:lnTo>
                <a:lnTo>
                  <a:pt x="110621" y="2631"/>
                </a:lnTo>
                <a:lnTo>
                  <a:pt x="117563" y="1621"/>
                </a:lnTo>
                <a:lnTo>
                  <a:pt x="124095" y="948"/>
                </a:lnTo>
                <a:lnTo>
                  <a:pt x="131308" y="499"/>
                </a:lnTo>
                <a:lnTo>
                  <a:pt x="146942" y="0"/>
                </a:lnTo>
                <a:lnTo>
                  <a:pt x="154159" y="819"/>
                </a:lnTo>
                <a:lnTo>
                  <a:pt x="173418" y="5571"/>
                </a:lnTo>
                <a:lnTo>
                  <a:pt x="185343" y="7017"/>
                </a:lnTo>
                <a:lnTo>
                  <a:pt x="194452" y="10200"/>
                </a:lnTo>
                <a:lnTo>
                  <a:pt x="198215" y="12382"/>
                </a:lnTo>
                <a:lnTo>
                  <a:pt x="200724" y="14789"/>
                </a:lnTo>
                <a:lnTo>
                  <a:pt x="202396" y="17346"/>
                </a:lnTo>
                <a:lnTo>
                  <a:pt x="203511" y="20004"/>
                </a:lnTo>
                <a:lnTo>
                  <a:pt x="207290" y="28036"/>
                </a:lnTo>
                <a:lnTo>
                  <a:pt x="209631" y="32846"/>
                </a:lnTo>
                <a:lnTo>
                  <a:pt x="210239" y="37956"/>
                </a:lnTo>
                <a:lnTo>
                  <a:pt x="209692" y="43269"/>
                </a:lnTo>
                <a:lnTo>
                  <a:pt x="208375" y="48716"/>
                </a:lnTo>
                <a:lnTo>
                  <a:pt x="207497" y="53299"/>
                </a:lnTo>
                <a:lnTo>
                  <a:pt x="206911" y="57307"/>
                </a:lnTo>
                <a:lnTo>
                  <a:pt x="206521" y="60932"/>
                </a:lnTo>
                <a:lnTo>
                  <a:pt x="206261" y="65254"/>
                </a:lnTo>
                <a:lnTo>
                  <a:pt x="205972" y="75135"/>
                </a:lnTo>
                <a:lnTo>
                  <a:pt x="204942" y="80437"/>
                </a:lnTo>
                <a:lnTo>
                  <a:pt x="203303" y="85877"/>
                </a:lnTo>
                <a:lnTo>
                  <a:pt x="201259" y="91408"/>
                </a:lnTo>
                <a:lnTo>
                  <a:pt x="199895" y="96048"/>
                </a:lnTo>
                <a:lnTo>
                  <a:pt x="198986" y="100094"/>
                </a:lnTo>
                <a:lnTo>
                  <a:pt x="198380" y="103744"/>
                </a:lnTo>
                <a:lnTo>
                  <a:pt x="197024" y="107130"/>
                </a:lnTo>
                <a:lnTo>
                  <a:pt x="195167" y="110339"/>
                </a:lnTo>
                <a:lnTo>
                  <a:pt x="192977" y="113432"/>
                </a:lnTo>
                <a:lnTo>
                  <a:pt x="192468" y="116446"/>
                </a:lnTo>
                <a:lnTo>
                  <a:pt x="193083" y="119408"/>
                </a:lnTo>
                <a:lnTo>
                  <a:pt x="194445" y="122335"/>
                </a:lnTo>
                <a:lnTo>
                  <a:pt x="196305" y="125238"/>
                </a:lnTo>
                <a:lnTo>
                  <a:pt x="198498" y="128127"/>
                </a:lnTo>
                <a:lnTo>
                  <a:pt x="200912" y="131005"/>
                </a:lnTo>
                <a:lnTo>
                  <a:pt x="202522" y="133876"/>
                </a:lnTo>
                <a:lnTo>
                  <a:pt x="203595" y="136743"/>
                </a:lnTo>
                <a:lnTo>
                  <a:pt x="204310" y="139606"/>
                </a:lnTo>
                <a:lnTo>
                  <a:pt x="206692" y="141516"/>
                </a:lnTo>
                <a:lnTo>
                  <a:pt x="210185" y="142788"/>
                </a:lnTo>
                <a:lnTo>
                  <a:pt x="221662" y="144579"/>
                </a:lnTo>
                <a:lnTo>
                  <a:pt x="233636" y="145110"/>
                </a:lnTo>
                <a:lnTo>
                  <a:pt x="259299" y="145289"/>
                </a:lnTo>
                <a:lnTo>
                  <a:pt x="266211" y="144352"/>
                </a:lnTo>
                <a:lnTo>
                  <a:pt x="278971" y="140770"/>
                </a:lnTo>
                <a:lnTo>
                  <a:pt x="285994" y="139433"/>
                </a:lnTo>
                <a:lnTo>
                  <a:pt x="293533" y="138543"/>
                </a:lnTo>
                <a:lnTo>
                  <a:pt x="301416" y="137949"/>
                </a:lnTo>
                <a:lnTo>
                  <a:pt x="310482" y="136600"/>
                </a:lnTo>
                <a:lnTo>
                  <a:pt x="320335" y="134749"/>
                </a:lnTo>
                <a:lnTo>
                  <a:pt x="330715" y="132562"/>
                </a:lnTo>
                <a:lnTo>
                  <a:pt x="340492" y="130152"/>
                </a:lnTo>
                <a:lnTo>
                  <a:pt x="349867" y="127592"/>
                </a:lnTo>
                <a:lnTo>
                  <a:pt x="367904" y="122209"/>
                </a:lnTo>
                <a:lnTo>
                  <a:pt x="385446" y="116641"/>
                </a:lnTo>
                <a:lnTo>
                  <a:pt x="393171" y="114775"/>
                </a:lnTo>
                <a:lnTo>
                  <a:pt x="400227" y="113531"/>
                </a:lnTo>
                <a:lnTo>
                  <a:pt x="420053" y="111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4"/>
          <p:cNvSpPr/>
          <p:nvPr/>
        </p:nvSpPr>
        <p:spPr>
          <a:xfrm>
            <a:off x="6586537" y="3334702"/>
            <a:ext cx="248604" cy="42864"/>
          </a:xfrm>
          <a:custGeom>
            <a:avLst/>
            <a:gdLst/>
            <a:ahLst/>
            <a:cxnLst/>
            <a:rect l="0" t="0" r="0" b="0"/>
            <a:pathLst>
              <a:path w="248604" h="42864">
                <a:moveTo>
                  <a:pt x="0" y="42863"/>
                </a:moveTo>
                <a:lnTo>
                  <a:pt x="12771" y="42863"/>
                </a:lnTo>
                <a:lnTo>
                  <a:pt x="16134" y="41910"/>
                </a:lnTo>
                <a:lnTo>
                  <a:pt x="20281" y="40323"/>
                </a:lnTo>
                <a:lnTo>
                  <a:pt x="24950" y="38312"/>
                </a:lnTo>
                <a:lnTo>
                  <a:pt x="29969" y="36971"/>
                </a:lnTo>
                <a:lnTo>
                  <a:pt x="35220" y="36077"/>
                </a:lnTo>
                <a:lnTo>
                  <a:pt x="40625" y="35482"/>
                </a:lnTo>
                <a:lnTo>
                  <a:pt x="48038" y="34132"/>
                </a:lnTo>
                <a:lnTo>
                  <a:pt x="56790" y="32280"/>
                </a:lnTo>
                <a:lnTo>
                  <a:pt x="66435" y="30092"/>
                </a:lnTo>
                <a:lnTo>
                  <a:pt x="75723" y="27681"/>
                </a:lnTo>
                <a:lnTo>
                  <a:pt x="84772" y="25122"/>
                </a:lnTo>
                <a:lnTo>
                  <a:pt x="93663" y="22463"/>
                </a:lnTo>
                <a:lnTo>
                  <a:pt x="113700" y="16969"/>
                </a:lnTo>
                <a:lnTo>
                  <a:pt x="124378" y="14170"/>
                </a:lnTo>
                <a:lnTo>
                  <a:pt x="135306" y="12304"/>
                </a:lnTo>
                <a:lnTo>
                  <a:pt x="146402" y="11060"/>
                </a:lnTo>
                <a:lnTo>
                  <a:pt x="157609" y="10231"/>
                </a:lnTo>
                <a:lnTo>
                  <a:pt x="168890" y="8726"/>
                </a:lnTo>
                <a:lnTo>
                  <a:pt x="180221" y="6770"/>
                </a:lnTo>
                <a:lnTo>
                  <a:pt x="191584" y="4513"/>
                </a:lnTo>
                <a:lnTo>
                  <a:pt x="202019" y="3009"/>
                </a:lnTo>
                <a:lnTo>
                  <a:pt x="211831" y="2006"/>
                </a:lnTo>
                <a:lnTo>
                  <a:pt x="228450" y="892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5"/>
          <p:cNvSpPr/>
          <p:nvPr/>
        </p:nvSpPr>
        <p:spPr>
          <a:xfrm>
            <a:off x="6903719" y="3257581"/>
            <a:ext cx="274322" cy="171420"/>
          </a:xfrm>
          <a:custGeom>
            <a:avLst/>
            <a:gdLst/>
            <a:ahLst/>
            <a:cxnLst/>
            <a:rect l="0" t="0" r="0" b="0"/>
            <a:pathLst>
              <a:path w="274322" h="171420">
                <a:moveTo>
                  <a:pt x="0" y="17114"/>
                </a:moveTo>
                <a:lnTo>
                  <a:pt x="4552" y="12563"/>
                </a:lnTo>
                <a:lnTo>
                  <a:pt x="6845" y="11222"/>
                </a:lnTo>
                <a:lnTo>
                  <a:pt x="11932" y="9733"/>
                </a:lnTo>
                <a:lnTo>
                  <a:pt x="20152" y="8894"/>
                </a:lnTo>
                <a:lnTo>
                  <a:pt x="28324" y="6158"/>
                </a:lnTo>
                <a:lnTo>
                  <a:pt x="33171" y="4095"/>
                </a:lnTo>
                <a:lnTo>
                  <a:pt x="39259" y="2719"/>
                </a:lnTo>
                <a:lnTo>
                  <a:pt x="46176" y="1802"/>
                </a:lnTo>
                <a:lnTo>
                  <a:pt x="53644" y="1191"/>
                </a:lnTo>
                <a:lnTo>
                  <a:pt x="61480" y="784"/>
                </a:lnTo>
                <a:lnTo>
                  <a:pt x="77807" y="331"/>
                </a:lnTo>
                <a:lnTo>
                  <a:pt x="113317" y="17"/>
                </a:lnTo>
                <a:lnTo>
                  <a:pt x="121264" y="0"/>
                </a:lnTo>
                <a:lnTo>
                  <a:pt x="127516" y="942"/>
                </a:lnTo>
                <a:lnTo>
                  <a:pt x="132636" y="2523"/>
                </a:lnTo>
                <a:lnTo>
                  <a:pt x="137001" y="4529"/>
                </a:lnTo>
                <a:lnTo>
                  <a:pt x="140864" y="7772"/>
                </a:lnTo>
                <a:lnTo>
                  <a:pt x="144392" y="11838"/>
                </a:lnTo>
                <a:lnTo>
                  <a:pt x="147697" y="16454"/>
                </a:lnTo>
                <a:lnTo>
                  <a:pt x="149900" y="21437"/>
                </a:lnTo>
                <a:lnTo>
                  <a:pt x="151368" y="26663"/>
                </a:lnTo>
                <a:lnTo>
                  <a:pt x="152347" y="32052"/>
                </a:lnTo>
                <a:lnTo>
                  <a:pt x="152047" y="37550"/>
                </a:lnTo>
                <a:lnTo>
                  <a:pt x="150895" y="43121"/>
                </a:lnTo>
                <a:lnTo>
                  <a:pt x="149175" y="48739"/>
                </a:lnTo>
                <a:lnTo>
                  <a:pt x="146122" y="54390"/>
                </a:lnTo>
                <a:lnTo>
                  <a:pt x="142183" y="60062"/>
                </a:lnTo>
                <a:lnTo>
                  <a:pt x="137651" y="65748"/>
                </a:lnTo>
                <a:lnTo>
                  <a:pt x="133677" y="71444"/>
                </a:lnTo>
                <a:lnTo>
                  <a:pt x="130076" y="77146"/>
                </a:lnTo>
                <a:lnTo>
                  <a:pt x="126723" y="82853"/>
                </a:lnTo>
                <a:lnTo>
                  <a:pt x="123535" y="88562"/>
                </a:lnTo>
                <a:lnTo>
                  <a:pt x="117452" y="99986"/>
                </a:lnTo>
                <a:lnTo>
                  <a:pt x="115449" y="105699"/>
                </a:lnTo>
                <a:lnTo>
                  <a:pt x="114113" y="111413"/>
                </a:lnTo>
                <a:lnTo>
                  <a:pt x="113224" y="117128"/>
                </a:lnTo>
                <a:lnTo>
                  <a:pt x="112631" y="121890"/>
                </a:lnTo>
                <a:lnTo>
                  <a:pt x="112234" y="126017"/>
                </a:lnTo>
                <a:lnTo>
                  <a:pt x="111971" y="129721"/>
                </a:lnTo>
                <a:lnTo>
                  <a:pt x="111795" y="134095"/>
                </a:lnTo>
                <a:lnTo>
                  <a:pt x="111547" y="148401"/>
                </a:lnTo>
                <a:lnTo>
                  <a:pt x="111490" y="155791"/>
                </a:lnTo>
                <a:lnTo>
                  <a:pt x="114332" y="159095"/>
                </a:lnTo>
                <a:lnTo>
                  <a:pt x="119084" y="162250"/>
                </a:lnTo>
                <a:lnTo>
                  <a:pt x="125109" y="165306"/>
                </a:lnTo>
                <a:lnTo>
                  <a:pt x="130078" y="167344"/>
                </a:lnTo>
                <a:lnTo>
                  <a:pt x="138141" y="169608"/>
                </a:lnTo>
                <a:lnTo>
                  <a:pt x="142577" y="170211"/>
                </a:lnTo>
                <a:lnTo>
                  <a:pt x="147438" y="170614"/>
                </a:lnTo>
                <a:lnTo>
                  <a:pt x="152585" y="170882"/>
                </a:lnTo>
                <a:lnTo>
                  <a:pt x="163383" y="171180"/>
                </a:lnTo>
                <a:lnTo>
                  <a:pt x="240188" y="171414"/>
                </a:lnTo>
                <a:lnTo>
                  <a:pt x="274321" y="1714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26"/>
          <p:cNvSpPr/>
          <p:nvPr/>
        </p:nvSpPr>
        <p:spPr>
          <a:xfrm>
            <a:off x="7580947" y="3300412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17321" y="17145"/>
                </a:lnTo>
                <a:lnTo>
                  <a:pt x="22025" y="16192"/>
                </a:lnTo>
                <a:lnTo>
                  <a:pt x="27066" y="14605"/>
                </a:lnTo>
                <a:lnTo>
                  <a:pt x="32332" y="12594"/>
                </a:lnTo>
                <a:lnTo>
                  <a:pt x="38700" y="11254"/>
                </a:lnTo>
                <a:lnTo>
                  <a:pt x="45802" y="10360"/>
                </a:lnTo>
                <a:lnTo>
                  <a:pt x="53394" y="9764"/>
                </a:lnTo>
                <a:lnTo>
                  <a:pt x="61314" y="8415"/>
                </a:lnTo>
                <a:lnTo>
                  <a:pt x="69451" y="6562"/>
                </a:lnTo>
                <a:lnTo>
                  <a:pt x="77733" y="4375"/>
                </a:lnTo>
                <a:lnTo>
                  <a:pt x="85160" y="2916"/>
                </a:lnTo>
                <a:lnTo>
                  <a:pt x="92016" y="1944"/>
                </a:lnTo>
                <a:lnTo>
                  <a:pt x="98492" y="1296"/>
                </a:lnTo>
                <a:lnTo>
                  <a:pt x="104714" y="864"/>
                </a:lnTo>
                <a:lnTo>
                  <a:pt x="110767" y="57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27"/>
          <p:cNvSpPr/>
          <p:nvPr/>
        </p:nvSpPr>
        <p:spPr>
          <a:xfrm>
            <a:off x="7803832" y="3189004"/>
            <a:ext cx="394336" cy="150543"/>
          </a:xfrm>
          <a:custGeom>
            <a:avLst/>
            <a:gdLst/>
            <a:ahLst/>
            <a:cxnLst/>
            <a:rect l="0" t="0" r="0" b="0"/>
            <a:pathLst>
              <a:path w="394336" h="150543">
                <a:moveTo>
                  <a:pt x="0" y="42828"/>
                </a:moveTo>
                <a:lnTo>
                  <a:pt x="0" y="38277"/>
                </a:lnTo>
                <a:lnTo>
                  <a:pt x="1905" y="36937"/>
                </a:lnTo>
                <a:lnTo>
                  <a:pt x="13570" y="34785"/>
                </a:lnTo>
                <a:lnTo>
                  <a:pt x="14762" y="34608"/>
                </a:lnTo>
                <a:lnTo>
                  <a:pt x="18626" y="31873"/>
                </a:lnTo>
                <a:lnTo>
                  <a:pt x="20990" y="29809"/>
                </a:lnTo>
                <a:lnTo>
                  <a:pt x="25424" y="27481"/>
                </a:lnTo>
                <a:lnTo>
                  <a:pt x="31237" y="24977"/>
                </a:lnTo>
                <a:lnTo>
                  <a:pt x="37969" y="22355"/>
                </a:lnTo>
                <a:lnTo>
                  <a:pt x="44363" y="19654"/>
                </a:lnTo>
                <a:lnTo>
                  <a:pt x="56547" y="14114"/>
                </a:lnTo>
                <a:lnTo>
                  <a:pt x="63416" y="12255"/>
                </a:lnTo>
                <a:lnTo>
                  <a:pt x="70852" y="11016"/>
                </a:lnTo>
                <a:lnTo>
                  <a:pt x="78667" y="10190"/>
                </a:lnTo>
                <a:lnTo>
                  <a:pt x="86735" y="8687"/>
                </a:lnTo>
                <a:lnTo>
                  <a:pt x="94971" y="6732"/>
                </a:lnTo>
                <a:lnTo>
                  <a:pt x="103319" y="4477"/>
                </a:lnTo>
                <a:lnTo>
                  <a:pt x="112694" y="2973"/>
                </a:lnTo>
                <a:lnTo>
                  <a:pt x="122755" y="1970"/>
                </a:lnTo>
                <a:lnTo>
                  <a:pt x="133271" y="1302"/>
                </a:lnTo>
                <a:lnTo>
                  <a:pt x="152577" y="560"/>
                </a:lnTo>
                <a:lnTo>
                  <a:pt x="179510" y="142"/>
                </a:lnTo>
                <a:lnTo>
                  <a:pt x="214211" y="0"/>
                </a:lnTo>
                <a:lnTo>
                  <a:pt x="226333" y="2521"/>
                </a:lnTo>
                <a:lnTo>
                  <a:pt x="234895" y="6816"/>
                </a:lnTo>
                <a:lnTo>
                  <a:pt x="238511" y="9295"/>
                </a:lnTo>
                <a:lnTo>
                  <a:pt x="241875" y="11900"/>
                </a:lnTo>
                <a:lnTo>
                  <a:pt x="244117" y="14590"/>
                </a:lnTo>
                <a:lnTo>
                  <a:pt x="245613" y="17335"/>
                </a:lnTo>
                <a:lnTo>
                  <a:pt x="246609" y="20118"/>
                </a:lnTo>
                <a:lnTo>
                  <a:pt x="247274" y="22925"/>
                </a:lnTo>
                <a:lnTo>
                  <a:pt x="247717" y="25749"/>
                </a:lnTo>
                <a:lnTo>
                  <a:pt x="248012" y="28585"/>
                </a:lnTo>
                <a:lnTo>
                  <a:pt x="247257" y="31428"/>
                </a:lnTo>
                <a:lnTo>
                  <a:pt x="245800" y="34275"/>
                </a:lnTo>
                <a:lnTo>
                  <a:pt x="243877" y="37126"/>
                </a:lnTo>
                <a:lnTo>
                  <a:pt x="241642" y="40932"/>
                </a:lnTo>
                <a:lnTo>
                  <a:pt x="239200" y="45374"/>
                </a:lnTo>
                <a:lnTo>
                  <a:pt x="233946" y="55390"/>
                </a:lnTo>
                <a:lnTo>
                  <a:pt x="228435" y="66191"/>
                </a:lnTo>
                <a:lnTo>
                  <a:pt x="224681" y="71738"/>
                </a:lnTo>
                <a:lnTo>
                  <a:pt x="220272" y="77342"/>
                </a:lnTo>
                <a:lnTo>
                  <a:pt x="215428" y="82982"/>
                </a:lnTo>
                <a:lnTo>
                  <a:pt x="211246" y="87695"/>
                </a:lnTo>
                <a:lnTo>
                  <a:pt x="204059" y="95471"/>
                </a:lnTo>
                <a:lnTo>
                  <a:pt x="201763" y="98879"/>
                </a:lnTo>
                <a:lnTo>
                  <a:pt x="200230" y="102102"/>
                </a:lnTo>
                <a:lnTo>
                  <a:pt x="199209" y="105205"/>
                </a:lnTo>
                <a:lnTo>
                  <a:pt x="197577" y="109177"/>
                </a:lnTo>
                <a:lnTo>
                  <a:pt x="195535" y="113731"/>
                </a:lnTo>
                <a:lnTo>
                  <a:pt x="189966" y="125625"/>
                </a:lnTo>
                <a:lnTo>
                  <a:pt x="190462" y="127554"/>
                </a:lnTo>
                <a:lnTo>
                  <a:pt x="193552" y="132237"/>
                </a:lnTo>
                <a:lnTo>
                  <a:pt x="194758" y="134819"/>
                </a:lnTo>
                <a:lnTo>
                  <a:pt x="195561" y="137492"/>
                </a:lnTo>
                <a:lnTo>
                  <a:pt x="196097" y="140228"/>
                </a:lnTo>
                <a:lnTo>
                  <a:pt x="198358" y="142051"/>
                </a:lnTo>
                <a:lnTo>
                  <a:pt x="201772" y="143267"/>
                </a:lnTo>
                <a:lnTo>
                  <a:pt x="210643" y="144618"/>
                </a:lnTo>
                <a:lnTo>
                  <a:pt x="220937" y="145218"/>
                </a:lnTo>
                <a:lnTo>
                  <a:pt x="231862" y="148025"/>
                </a:lnTo>
                <a:lnTo>
                  <a:pt x="237442" y="150107"/>
                </a:lnTo>
                <a:lnTo>
                  <a:pt x="244020" y="150542"/>
                </a:lnTo>
                <a:lnTo>
                  <a:pt x="251263" y="149880"/>
                </a:lnTo>
                <a:lnTo>
                  <a:pt x="258949" y="148486"/>
                </a:lnTo>
                <a:lnTo>
                  <a:pt x="267883" y="147557"/>
                </a:lnTo>
                <a:lnTo>
                  <a:pt x="277649" y="146937"/>
                </a:lnTo>
                <a:lnTo>
                  <a:pt x="297707" y="146249"/>
                </a:lnTo>
                <a:lnTo>
                  <a:pt x="326018" y="145861"/>
                </a:lnTo>
                <a:lnTo>
                  <a:pt x="394335" y="1456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28"/>
          <p:cNvSpPr/>
          <p:nvPr/>
        </p:nvSpPr>
        <p:spPr>
          <a:xfrm>
            <a:off x="3321870" y="3798226"/>
            <a:ext cx="290010" cy="333567"/>
          </a:xfrm>
          <a:custGeom>
            <a:avLst/>
            <a:gdLst/>
            <a:ahLst/>
            <a:cxnLst/>
            <a:rect l="0" t="0" r="0" b="0"/>
            <a:pathLst>
              <a:path w="290010" h="333567">
                <a:moveTo>
                  <a:pt x="32834" y="93689"/>
                </a:moveTo>
                <a:lnTo>
                  <a:pt x="32834" y="89138"/>
                </a:lnTo>
                <a:lnTo>
                  <a:pt x="31882" y="87797"/>
                </a:lnTo>
                <a:lnTo>
                  <a:pt x="30294" y="86903"/>
                </a:lnTo>
                <a:lnTo>
                  <a:pt x="25453" y="85469"/>
                </a:lnTo>
                <a:lnTo>
                  <a:pt x="25057" y="84399"/>
                </a:lnTo>
                <a:lnTo>
                  <a:pt x="24615" y="80670"/>
                </a:lnTo>
                <a:lnTo>
                  <a:pt x="23545" y="79295"/>
                </a:lnTo>
                <a:lnTo>
                  <a:pt x="21879" y="78378"/>
                </a:lnTo>
                <a:lnTo>
                  <a:pt x="19816" y="77766"/>
                </a:lnTo>
                <a:lnTo>
                  <a:pt x="19393" y="76406"/>
                </a:lnTo>
                <a:lnTo>
                  <a:pt x="20063" y="74547"/>
                </a:lnTo>
                <a:lnTo>
                  <a:pt x="21463" y="72355"/>
                </a:lnTo>
                <a:lnTo>
                  <a:pt x="23018" y="67379"/>
                </a:lnTo>
                <a:lnTo>
                  <a:pt x="23433" y="64719"/>
                </a:lnTo>
                <a:lnTo>
                  <a:pt x="26433" y="56683"/>
                </a:lnTo>
                <a:lnTo>
                  <a:pt x="30942" y="47714"/>
                </a:lnTo>
                <a:lnTo>
                  <a:pt x="36121" y="40553"/>
                </a:lnTo>
                <a:lnTo>
                  <a:pt x="44138" y="34195"/>
                </a:lnTo>
                <a:lnTo>
                  <a:pt x="48942" y="31167"/>
                </a:lnTo>
                <a:lnTo>
                  <a:pt x="54051" y="27242"/>
                </a:lnTo>
                <a:lnTo>
                  <a:pt x="59361" y="22721"/>
                </a:lnTo>
                <a:lnTo>
                  <a:pt x="64807" y="17802"/>
                </a:lnTo>
                <a:lnTo>
                  <a:pt x="70342" y="13570"/>
                </a:lnTo>
                <a:lnTo>
                  <a:pt x="75937" y="9796"/>
                </a:lnTo>
                <a:lnTo>
                  <a:pt x="81572" y="6328"/>
                </a:lnTo>
                <a:lnTo>
                  <a:pt x="87233" y="4015"/>
                </a:lnTo>
                <a:lnTo>
                  <a:pt x="92913" y="2474"/>
                </a:lnTo>
                <a:lnTo>
                  <a:pt x="98604" y="1447"/>
                </a:lnTo>
                <a:lnTo>
                  <a:pt x="105256" y="761"/>
                </a:lnTo>
                <a:lnTo>
                  <a:pt x="112548" y="304"/>
                </a:lnTo>
                <a:lnTo>
                  <a:pt x="120267" y="0"/>
                </a:lnTo>
                <a:lnTo>
                  <a:pt x="126366" y="750"/>
                </a:lnTo>
                <a:lnTo>
                  <a:pt x="131383" y="2202"/>
                </a:lnTo>
                <a:lnTo>
                  <a:pt x="135681" y="4122"/>
                </a:lnTo>
                <a:lnTo>
                  <a:pt x="145536" y="8797"/>
                </a:lnTo>
                <a:lnTo>
                  <a:pt x="150832" y="11376"/>
                </a:lnTo>
                <a:lnTo>
                  <a:pt x="156267" y="15001"/>
                </a:lnTo>
                <a:lnTo>
                  <a:pt x="161796" y="19323"/>
                </a:lnTo>
                <a:lnTo>
                  <a:pt x="167386" y="24109"/>
                </a:lnTo>
                <a:lnTo>
                  <a:pt x="176138" y="34507"/>
                </a:lnTo>
                <a:lnTo>
                  <a:pt x="179805" y="39947"/>
                </a:lnTo>
                <a:lnTo>
                  <a:pt x="183202" y="45478"/>
                </a:lnTo>
                <a:lnTo>
                  <a:pt x="186420" y="51071"/>
                </a:lnTo>
                <a:lnTo>
                  <a:pt x="189517" y="56704"/>
                </a:lnTo>
                <a:lnTo>
                  <a:pt x="192535" y="63317"/>
                </a:lnTo>
                <a:lnTo>
                  <a:pt x="195499" y="70583"/>
                </a:lnTo>
                <a:lnTo>
                  <a:pt x="198427" y="78285"/>
                </a:lnTo>
                <a:lnTo>
                  <a:pt x="200380" y="86277"/>
                </a:lnTo>
                <a:lnTo>
                  <a:pt x="201681" y="94463"/>
                </a:lnTo>
                <a:lnTo>
                  <a:pt x="202549" y="102777"/>
                </a:lnTo>
                <a:lnTo>
                  <a:pt x="202175" y="111178"/>
                </a:lnTo>
                <a:lnTo>
                  <a:pt x="200973" y="119636"/>
                </a:lnTo>
                <a:lnTo>
                  <a:pt x="199219" y="128132"/>
                </a:lnTo>
                <a:lnTo>
                  <a:pt x="198050" y="136653"/>
                </a:lnTo>
                <a:lnTo>
                  <a:pt x="197271" y="145192"/>
                </a:lnTo>
                <a:lnTo>
                  <a:pt x="196751" y="153741"/>
                </a:lnTo>
                <a:lnTo>
                  <a:pt x="195452" y="162299"/>
                </a:lnTo>
                <a:lnTo>
                  <a:pt x="193634" y="170861"/>
                </a:lnTo>
                <a:lnTo>
                  <a:pt x="191469" y="179427"/>
                </a:lnTo>
                <a:lnTo>
                  <a:pt x="189073" y="187042"/>
                </a:lnTo>
                <a:lnTo>
                  <a:pt x="186523" y="194025"/>
                </a:lnTo>
                <a:lnTo>
                  <a:pt x="183871" y="200584"/>
                </a:lnTo>
                <a:lnTo>
                  <a:pt x="180198" y="207815"/>
                </a:lnTo>
                <a:lnTo>
                  <a:pt x="175845" y="215493"/>
                </a:lnTo>
                <a:lnTo>
                  <a:pt x="171037" y="223469"/>
                </a:lnTo>
                <a:lnTo>
                  <a:pt x="165927" y="230692"/>
                </a:lnTo>
                <a:lnTo>
                  <a:pt x="160615" y="237411"/>
                </a:lnTo>
                <a:lnTo>
                  <a:pt x="155170" y="243796"/>
                </a:lnTo>
                <a:lnTo>
                  <a:pt x="150586" y="249958"/>
                </a:lnTo>
                <a:lnTo>
                  <a:pt x="146578" y="255971"/>
                </a:lnTo>
                <a:lnTo>
                  <a:pt x="142954" y="261884"/>
                </a:lnTo>
                <a:lnTo>
                  <a:pt x="138632" y="267732"/>
                </a:lnTo>
                <a:lnTo>
                  <a:pt x="133846" y="273535"/>
                </a:lnTo>
                <a:lnTo>
                  <a:pt x="128751" y="279308"/>
                </a:lnTo>
                <a:lnTo>
                  <a:pt x="124401" y="285063"/>
                </a:lnTo>
                <a:lnTo>
                  <a:pt x="120549" y="290804"/>
                </a:lnTo>
                <a:lnTo>
                  <a:pt x="117029" y="296536"/>
                </a:lnTo>
                <a:lnTo>
                  <a:pt x="108037" y="305445"/>
                </a:lnTo>
                <a:lnTo>
                  <a:pt x="102972" y="309155"/>
                </a:lnTo>
                <a:lnTo>
                  <a:pt x="97690" y="312581"/>
                </a:lnTo>
                <a:lnTo>
                  <a:pt x="92264" y="315817"/>
                </a:lnTo>
                <a:lnTo>
                  <a:pt x="86742" y="318926"/>
                </a:lnTo>
                <a:lnTo>
                  <a:pt x="75526" y="324922"/>
                </a:lnTo>
                <a:lnTo>
                  <a:pt x="69868" y="327854"/>
                </a:lnTo>
                <a:lnTo>
                  <a:pt x="61041" y="331112"/>
                </a:lnTo>
                <a:lnTo>
                  <a:pt x="52991" y="332560"/>
                </a:lnTo>
                <a:lnTo>
                  <a:pt x="48177" y="332946"/>
                </a:lnTo>
                <a:lnTo>
                  <a:pt x="38701" y="333376"/>
                </a:lnTo>
                <a:lnTo>
                  <a:pt x="31314" y="333566"/>
                </a:lnTo>
                <a:lnTo>
                  <a:pt x="22316" y="331111"/>
                </a:lnTo>
                <a:lnTo>
                  <a:pt x="17250" y="329123"/>
                </a:lnTo>
                <a:lnTo>
                  <a:pt x="13872" y="326845"/>
                </a:lnTo>
                <a:lnTo>
                  <a:pt x="11621" y="324373"/>
                </a:lnTo>
                <a:lnTo>
                  <a:pt x="8166" y="318135"/>
                </a:lnTo>
                <a:lnTo>
                  <a:pt x="3456" y="309013"/>
                </a:lnTo>
                <a:lnTo>
                  <a:pt x="727" y="301148"/>
                </a:lnTo>
                <a:lnTo>
                  <a:pt x="0" y="297718"/>
                </a:lnTo>
                <a:lnTo>
                  <a:pt x="467" y="293526"/>
                </a:lnTo>
                <a:lnTo>
                  <a:pt x="3527" y="283787"/>
                </a:lnTo>
                <a:lnTo>
                  <a:pt x="4723" y="278523"/>
                </a:lnTo>
                <a:lnTo>
                  <a:pt x="5521" y="273109"/>
                </a:lnTo>
                <a:lnTo>
                  <a:pt x="6053" y="267595"/>
                </a:lnTo>
                <a:lnTo>
                  <a:pt x="7360" y="262014"/>
                </a:lnTo>
                <a:lnTo>
                  <a:pt x="9184" y="256388"/>
                </a:lnTo>
                <a:lnTo>
                  <a:pt x="11353" y="250733"/>
                </a:lnTo>
                <a:lnTo>
                  <a:pt x="14703" y="245057"/>
                </a:lnTo>
                <a:lnTo>
                  <a:pt x="18842" y="239368"/>
                </a:lnTo>
                <a:lnTo>
                  <a:pt x="23506" y="233671"/>
                </a:lnTo>
                <a:lnTo>
                  <a:pt x="28520" y="228920"/>
                </a:lnTo>
                <a:lnTo>
                  <a:pt x="33768" y="224801"/>
                </a:lnTo>
                <a:lnTo>
                  <a:pt x="39172" y="221102"/>
                </a:lnTo>
                <a:lnTo>
                  <a:pt x="44679" y="217683"/>
                </a:lnTo>
                <a:lnTo>
                  <a:pt x="50256" y="214451"/>
                </a:lnTo>
                <a:lnTo>
                  <a:pt x="61533" y="208321"/>
                </a:lnTo>
                <a:lnTo>
                  <a:pt x="72894" y="202422"/>
                </a:lnTo>
                <a:lnTo>
                  <a:pt x="79544" y="200467"/>
                </a:lnTo>
                <a:lnTo>
                  <a:pt x="86834" y="199164"/>
                </a:lnTo>
                <a:lnTo>
                  <a:pt x="94552" y="198296"/>
                </a:lnTo>
                <a:lnTo>
                  <a:pt x="101602" y="197717"/>
                </a:lnTo>
                <a:lnTo>
                  <a:pt x="108207" y="197331"/>
                </a:lnTo>
                <a:lnTo>
                  <a:pt x="114515" y="197073"/>
                </a:lnTo>
                <a:lnTo>
                  <a:pt x="120626" y="197854"/>
                </a:lnTo>
                <a:lnTo>
                  <a:pt x="126605" y="199328"/>
                </a:lnTo>
                <a:lnTo>
                  <a:pt x="132495" y="201262"/>
                </a:lnTo>
                <a:lnTo>
                  <a:pt x="138328" y="203504"/>
                </a:lnTo>
                <a:lnTo>
                  <a:pt x="144121" y="205952"/>
                </a:lnTo>
                <a:lnTo>
                  <a:pt x="149888" y="208536"/>
                </a:lnTo>
                <a:lnTo>
                  <a:pt x="161376" y="213946"/>
                </a:lnTo>
                <a:lnTo>
                  <a:pt x="167106" y="216723"/>
                </a:lnTo>
                <a:lnTo>
                  <a:pt x="173784" y="220479"/>
                </a:lnTo>
                <a:lnTo>
                  <a:pt x="181094" y="224888"/>
                </a:lnTo>
                <a:lnTo>
                  <a:pt x="188824" y="229732"/>
                </a:lnTo>
                <a:lnTo>
                  <a:pt x="194930" y="233915"/>
                </a:lnTo>
                <a:lnTo>
                  <a:pt x="199953" y="237655"/>
                </a:lnTo>
                <a:lnTo>
                  <a:pt x="204255" y="241101"/>
                </a:lnTo>
                <a:lnTo>
                  <a:pt x="209027" y="245304"/>
                </a:lnTo>
                <a:lnTo>
                  <a:pt x="214114" y="250011"/>
                </a:lnTo>
                <a:lnTo>
                  <a:pt x="231414" y="266701"/>
                </a:lnTo>
                <a:lnTo>
                  <a:pt x="240472" y="273135"/>
                </a:lnTo>
                <a:lnTo>
                  <a:pt x="245555" y="276185"/>
                </a:lnTo>
                <a:lnTo>
                  <a:pt x="253741" y="282113"/>
                </a:lnTo>
                <a:lnTo>
                  <a:pt x="260556" y="287923"/>
                </a:lnTo>
                <a:lnTo>
                  <a:pt x="266759" y="293680"/>
                </a:lnTo>
                <a:lnTo>
                  <a:pt x="269747" y="295596"/>
                </a:lnTo>
                <a:lnTo>
                  <a:pt x="275606" y="297725"/>
                </a:lnTo>
                <a:lnTo>
                  <a:pt x="281386" y="298671"/>
                </a:lnTo>
                <a:lnTo>
                  <a:pt x="290009" y="2994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29"/>
          <p:cNvSpPr/>
          <p:nvPr/>
        </p:nvSpPr>
        <p:spPr>
          <a:xfrm>
            <a:off x="3655933" y="3857625"/>
            <a:ext cx="350283" cy="180023"/>
          </a:xfrm>
          <a:custGeom>
            <a:avLst/>
            <a:gdLst/>
            <a:ahLst/>
            <a:cxnLst/>
            <a:rect l="0" t="0" r="0" b="0"/>
            <a:pathLst>
              <a:path w="350283" h="180023">
                <a:moveTo>
                  <a:pt x="7381" y="0"/>
                </a:moveTo>
                <a:lnTo>
                  <a:pt x="0" y="0"/>
                </a:lnTo>
                <a:lnTo>
                  <a:pt x="556" y="952"/>
                </a:lnTo>
                <a:lnTo>
                  <a:pt x="4936" y="5891"/>
                </a:lnTo>
                <a:lnTo>
                  <a:pt x="6294" y="7380"/>
                </a:lnTo>
                <a:lnTo>
                  <a:pt x="7609" y="7778"/>
                </a:lnTo>
                <a:lnTo>
                  <a:pt x="11610" y="8219"/>
                </a:lnTo>
                <a:lnTo>
                  <a:pt x="14011" y="9289"/>
                </a:lnTo>
                <a:lnTo>
                  <a:pt x="22892" y="15346"/>
                </a:lnTo>
                <a:lnTo>
                  <a:pt x="32055" y="20473"/>
                </a:lnTo>
                <a:lnTo>
                  <a:pt x="42478" y="23386"/>
                </a:lnTo>
                <a:lnTo>
                  <a:pt x="47924" y="24164"/>
                </a:lnTo>
                <a:lnTo>
                  <a:pt x="53460" y="26586"/>
                </a:lnTo>
                <a:lnTo>
                  <a:pt x="59056" y="30107"/>
                </a:lnTo>
                <a:lnTo>
                  <a:pt x="64691" y="34358"/>
                </a:lnTo>
                <a:lnTo>
                  <a:pt x="71305" y="38146"/>
                </a:lnTo>
                <a:lnTo>
                  <a:pt x="78572" y="41623"/>
                </a:lnTo>
                <a:lnTo>
                  <a:pt x="86275" y="44893"/>
                </a:lnTo>
                <a:lnTo>
                  <a:pt x="94267" y="48026"/>
                </a:lnTo>
                <a:lnTo>
                  <a:pt x="110767" y="54047"/>
                </a:lnTo>
                <a:lnTo>
                  <a:pt x="118216" y="57939"/>
                </a:lnTo>
                <a:lnTo>
                  <a:pt x="125086" y="62438"/>
                </a:lnTo>
                <a:lnTo>
                  <a:pt x="131571" y="67343"/>
                </a:lnTo>
                <a:lnTo>
                  <a:pt x="138752" y="71565"/>
                </a:lnTo>
                <a:lnTo>
                  <a:pt x="146397" y="75332"/>
                </a:lnTo>
                <a:lnTo>
                  <a:pt x="154351" y="78796"/>
                </a:lnTo>
                <a:lnTo>
                  <a:pt x="162511" y="83011"/>
                </a:lnTo>
                <a:lnTo>
                  <a:pt x="170809" y="87726"/>
                </a:lnTo>
                <a:lnTo>
                  <a:pt x="179198" y="92773"/>
                </a:lnTo>
                <a:lnTo>
                  <a:pt x="186696" y="97091"/>
                </a:lnTo>
                <a:lnTo>
                  <a:pt x="200107" y="104429"/>
                </a:lnTo>
                <a:lnTo>
                  <a:pt x="207303" y="108672"/>
                </a:lnTo>
                <a:lnTo>
                  <a:pt x="230130" y="122792"/>
                </a:lnTo>
                <a:lnTo>
                  <a:pt x="236843" y="126629"/>
                </a:lnTo>
                <a:lnTo>
                  <a:pt x="249382" y="133432"/>
                </a:lnTo>
                <a:lnTo>
                  <a:pt x="272954" y="145560"/>
                </a:lnTo>
                <a:lnTo>
                  <a:pt x="295954" y="157128"/>
                </a:lnTo>
                <a:lnTo>
                  <a:pt x="300728" y="159997"/>
                </a:lnTo>
                <a:lnTo>
                  <a:pt x="304863" y="162862"/>
                </a:lnTo>
                <a:lnTo>
                  <a:pt x="308573" y="165724"/>
                </a:lnTo>
                <a:lnTo>
                  <a:pt x="312951" y="168585"/>
                </a:lnTo>
                <a:lnTo>
                  <a:pt x="317775" y="171445"/>
                </a:lnTo>
                <a:lnTo>
                  <a:pt x="327262" y="176210"/>
                </a:lnTo>
                <a:lnTo>
                  <a:pt x="334653" y="178328"/>
                </a:lnTo>
                <a:lnTo>
                  <a:pt x="341113" y="179269"/>
                </a:lnTo>
                <a:lnTo>
                  <a:pt x="350282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30"/>
          <p:cNvSpPr/>
          <p:nvPr/>
        </p:nvSpPr>
        <p:spPr>
          <a:xfrm>
            <a:off x="3749039" y="3814762"/>
            <a:ext cx="180024" cy="214314"/>
          </a:xfrm>
          <a:custGeom>
            <a:avLst/>
            <a:gdLst/>
            <a:ahLst/>
            <a:cxnLst/>
            <a:rect l="0" t="0" r="0" b="0"/>
            <a:pathLst>
              <a:path w="180024" h="214314">
                <a:moveTo>
                  <a:pt x="180023" y="0"/>
                </a:moveTo>
                <a:lnTo>
                  <a:pt x="167252" y="0"/>
                </a:lnTo>
                <a:lnTo>
                  <a:pt x="164842" y="953"/>
                </a:lnTo>
                <a:lnTo>
                  <a:pt x="159623" y="4551"/>
                </a:lnTo>
                <a:lnTo>
                  <a:pt x="154129" y="6785"/>
                </a:lnTo>
                <a:lnTo>
                  <a:pt x="151331" y="7381"/>
                </a:lnTo>
                <a:lnTo>
                  <a:pt x="148512" y="9683"/>
                </a:lnTo>
                <a:lnTo>
                  <a:pt x="145681" y="13123"/>
                </a:lnTo>
                <a:lnTo>
                  <a:pt x="142840" y="17321"/>
                </a:lnTo>
                <a:lnTo>
                  <a:pt x="139995" y="22025"/>
                </a:lnTo>
                <a:lnTo>
                  <a:pt x="137145" y="27066"/>
                </a:lnTo>
                <a:lnTo>
                  <a:pt x="134293" y="32331"/>
                </a:lnTo>
                <a:lnTo>
                  <a:pt x="129533" y="38699"/>
                </a:lnTo>
                <a:lnTo>
                  <a:pt x="123503" y="45802"/>
                </a:lnTo>
                <a:lnTo>
                  <a:pt x="116626" y="53395"/>
                </a:lnTo>
                <a:lnTo>
                  <a:pt x="110136" y="61314"/>
                </a:lnTo>
                <a:lnTo>
                  <a:pt x="103904" y="69451"/>
                </a:lnTo>
                <a:lnTo>
                  <a:pt x="97844" y="77733"/>
                </a:lnTo>
                <a:lnTo>
                  <a:pt x="86031" y="94556"/>
                </a:lnTo>
                <a:lnTo>
                  <a:pt x="80214" y="103042"/>
                </a:lnTo>
                <a:lnTo>
                  <a:pt x="74432" y="110605"/>
                </a:lnTo>
                <a:lnTo>
                  <a:pt x="68671" y="117552"/>
                </a:lnTo>
                <a:lnTo>
                  <a:pt x="62926" y="124088"/>
                </a:lnTo>
                <a:lnTo>
                  <a:pt x="57191" y="131302"/>
                </a:lnTo>
                <a:lnTo>
                  <a:pt x="51462" y="138970"/>
                </a:lnTo>
                <a:lnTo>
                  <a:pt x="45739" y="146939"/>
                </a:lnTo>
                <a:lnTo>
                  <a:pt x="40970" y="154157"/>
                </a:lnTo>
                <a:lnTo>
                  <a:pt x="36839" y="160874"/>
                </a:lnTo>
                <a:lnTo>
                  <a:pt x="33132" y="167257"/>
                </a:lnTo>
                <a:lnTo>
                  <a:pt x="28755" y="173417"/>
                </a:lnTo>
                <a:lnTo>
                  <a:pt x="23933" y="179429"/>
                </a:lnTo>
                <a:lnTo>
                  <a:pt x="18813" y="185342"/>
                </a:lnTo>
                <a:lnTo>
                  <a:pt x="15399" y="190236"/>
                </a:lnTo>
                <a:lnTo>
                  <a:pt x="13124" y="194452"/>
                </a:lnTo>
                <a:lnTo>
                  <a:pt x="11607" y="198215"/>
                </a:lnTo>
                <a:lnTo>
                  <a:pt x="9643" y="201676"/>
                </a:lnTo>
                <a:lnTo>
                  <a:pt x="4921" y="208061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31"/>
          <p:cNvSpPr/>
          <p:nvPr/>
        </p:nvSpPr>
        <p:spPr>
          <a:xfrm>
            <a:off x="3980497" y="3849052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9102" y="42863"/>
                </a:lnTo>
                <a:lnTo>
                  <a:pt x="13688" y="41910"/>
                </a:lnTo>
                <a:lnTo>
                  <a:pt x="18650" y="40323"/>
                </a:lnTo>
                <a:lnTo>
                  <a:pt x="31201" y="35482"/>
                </a:lnTo>
                <a:lnTo>
                  <a:pt x="40537" y="34820"/>
                </a:lnTo>
                <a:lnTo>
                  <a:pt x="47027" y="34643"/>
                </a:lnTo>
                <a:lnTo>
                  <a:pt x="53259" y="33573"/>
                </a:lnTo>
                <a:lnTo>
                  <a:pt x="59318" y="31907"/>
                </a:lnTo>
                <a:lnTo>
                  <a:pt x="65263" y="29844"/>
                </a:lnTo>
                <a:lnTo>
                  <a:pt x="73036" y="28469"/>
                </a:lnTo>
                <a:lnTo>
                  <a:pt x="82029" y="27552"/>
                </a:lnTo>
                <a:lnTo>
                  <a:pt x="91833" y="26940"/>
                </a:lnTo>
                <a:lnTo>
                  <a:pt x="102180" y="25580"/>
                </a:lnTo>
                <a:lnTo>
                  <a:pt x="112887" y="23721"/>
                </a:lnTo>
                <a:lnTo>
                  <a:pt x="123836" y="21529"/>
                </a:lnTo>
                <a:lnTo>
                  <a:pt x="133992" y="19115"/>
                </a:lnTo>
                <a:lnTo>
                  <a:pt x="143621" y="16553"/>
                </a:lnTo>
                <a:lnTo>
                  <a:pt x="152897" y="13893"/>
                </a:lnTo>
                <a:lnTo>
                  <a:pt x="162891" y="12120"/>
                </a:lnTo>
                <a:lnTo>
                  <a:pt x="173364" y="10937"/>
                </a:lnTo>
                <a:lnTo>
                  <a:pt x="184156" y="10149"/>
                </a:lnTo>
                <a:lnTo>
                  <a:pt x="194208" y="8671"/>
                </a:lnTo>
                <a:lnTo>
                  <a:pt x="203767" y="6733"/>
                </a:lnTo>
                <a:lnTo>
                  <a:pt x="212997" y="4489"/>
                </a:lnTo>
                <a:lnTo>
                  <a:pt x="221056" y="2993"/>
                </a:lnTo>
                <a:lnTo>
                  <a:pt x="228333" y="1995"/>
                </a:lnTo>
                <a:lnTo>
                  <a:pt x="235090" y="1330"/>
                </a:lnTo>
                <a:lnTo>
                  <a:pt x="242451" y="887"/>
                </a:lnTo>
                <a:lnTo>
                  <a:pt x="258251" y="394"/>
                </a:lnTo>
                <a:lnTo>
                  <a:pt x="292222" y="35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32"/>
          <p:cNvSpPr/>
          <p:nvPr/>
        </p:nvSpPr>
        <p:spPr>
          <a:xfrm>
            <a:off x="4129863" y="3943350"/>
            <a:ext cx="184963" cy="8573"/>
          </a:xfrm>
          <a:custGeom>
            <a:avLst/>
            <a:gdLst/>
            <a:ahLst/>
            <a:cxnLst/>
            <a:rect l="0" t="0" r="0" b="0"/>
            <a:pathLst>
              <a:path w="184963" h="8573">
                <a:moveTo>
                  <a:pt x="4939" y="8572"/>
                </a:moveTo>
                <a:lnTo>
                  <a:pt x="0" y="8572"/>
                </a:lnTo>
                <a:lnTo>
                  <a:pt x="29619" y="8572"/>
                </a:lnTo>
                <a:lnTo>
                  <a:pt x="34728" y="7620"/>
                </a:lnTo>
                <a:lnTo>
                  <a:pt x="40038" y="6032"/>
                </a:lnTo>
                <a:lnTo>
                  <a:pt x="45484" y="4021"/>
                </a:lnTo>
                <a:lnTo>
                  <a:pt x="51971" y="2681"/>
                </a:lnTo>
                <a:lnTo>
                  <a:pt x="59154" y="1787"/>
                </a:lnTo>
                <a:lnTo>
                  <a:pt x="66800" y="1191"/>
                </a:lnTo>
                <a:lnTo>
                  <a:pt x="73802" y="794"/>
                </a:lnTo>
                <a:lnTo>
                  <a:pt x="86662" y="353"/>
                </a:lnTo>
                <a:lnTo>
                  <a:pt x="125556" y="46"/>
                </a:lnTo>
                <a:lnTo>
                  <a:pt x="1849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33"/>
          <p:cNvSpPr/>
          <p:nvPr/>
        </p:nvSpPr>
        <p:spPr>
          <a:xfrm>
            <a:off x="4452241" y="3746182"/>
            <a:ext cx="220996" cy="265736"/>
          </a:xfrm>
          <a:custGeom>
            <a:avLst/>
            <a:gdLst/>
            <a:ahLst/>
            <a:cxnLst/>
            <a:rect l="0" t="0" r="0" b="0"/>
            <a:pathLst>
              <a:path w="220996" h="265736">
                <a:moveTo>
                  <a:pt x="111186" y="51435"/>
                </a:moveTo>
                <a:lnTo>
                  <a:pt x="106636" y="51435"/>
                </a:lnTo>
                <a:lnTo>
                  <a:pt x="104342" y="50483"/>
                </a:lnTo>
                <a:lnTo>
                  <a:pt x="97517" y="45543"/>
                </a:lnTo>
                <a:lnTo>
                  <a:pt x="92188" y="40852"/>
                </a:lnTo>
                <a:lnTo>
                  <a:pt x="89948" y="38665"/>
                </a:lnTo>
                <a:lnTo>
                  <a:pt x="87502" y="37206"/>
                </a:lnTo>
                <a:lnTo>
                  <a:pt x="82245" y="35586"/>
                </a:lnTo>
                <a:lnTo>
                  <a:pt x="76733" y="34866"/>
                </a:lnTo>
                <a:lnTo>
                  <a:pt x="70156" y="34546"/>
                </a:lnTo>
                <a:lnTo>
                  <a:pt x="60883" y="34404"/>
                </a:lnTo>
                <a:lnTo>
                  <a:pt x="55743" y="35318"/>
                </a:lnTo>
                <a:lnTo>
                  <a:pt x="50412" y="36881"/>
                </a:lnTo>
                <a:lnTo>
                  <a:pt x="44952" y="38874"/>
                </a:lnTo>
                <a:lnTo>
                  <a:pt x="40360" y="40204"/>
                </a:lnTo>
                <a:lnTo>
                  <a:pt x="36346" y="41090"/>
                </a:lnTo>
                <a:lnTo>
                  <a:pt x="32718" y="41681"/>
                </a:lnTo>
                <a:lnTo>
                  <a:pt x="26146" y="44878"/>
                </a:lnTo>
                <a:lnTo>
                  <a:pt x="23061" y="47063"/>
                </a:lnTo>
                <a:lnTo>
                  <a:pt x="19098" y="49473"/>
                </a:lnTo>
                <a:lnTo>
                  <a:pt x="14552" y="52032"/>
                </a:lnTo>
                <a:lnTo>
                  <a:pt x="2669" y="58432"/>
                </a:lnTo>
                <a:lnTo>
                  <a:pt x="1694" y="59910"/>
                </a:lnTo>
                <a:lnTo>
                  <a:pt x="0" y="67250"/>
                </a:lnTo>
                <a:lnTo>
                  <a:pt x="2398" y="70529"/>
                </a:lnTo>
                <a:lnTo>
                  <a:pt x="9102" y="77730"/>
                </a:lnTo>
                <a:lnTo>
                  <a:pt x="11698" y="80395"/>
                </a:lnTo>
                <a:lnTo>
                  <a:pt x="15333" y="83124"/>
                </a:lnTo>
                <a:lnTo>
                  <a:pt x="19662" y="85896"/>
                </a:lnTo>
                <a:lnTo>
                  <a:pt x="24452" y="88697"/>
                </a:lnTo>
                <a:lnTo>
                  <a:pt x="28598" y="91516"/>
                </a:lnTo>
                <a:lnTo>
                  <a:pt x="32315" y="94348"/>
                </a:lnTo>
                <a:lnTo>
                  <a:pt x="35745" y="97189"/>
                </a:lnTo>
                <a:lnTo>
                  <a:pt x="40890" y="100035"/>
                </a:lnTo>
                <a:lnTo>
                  <a:pt x="47177" y="102885"/>
                </a:lnTo>
                <a:lnTo>
                  <a:pt x="54226" y="105737"/>
                </a:lnTo>
                <a:lnTo>
                  <a:pt x="60830" y="108592"/>
                </a:lnTo>
                <a:lnTo>
                  <a:pt x="73248" y="114303"/>
                </a:lnTo>
                <a:lnTo>
                  <a:pt x="80179" y="117160"/>
                </a:lnTo>
                <a:lnTo>
                  <a:pt x="87657" y="120016"/>
                </a:lnTo>
                <a:lnTo>
                  <a:pt x="95500" y="122874"/>
                </a:lnTo>
                <a:lnTo>
                  <a:pt x="102634" y="126683"/>
                </a:lnTo>
                <a:lnTo>
                  <a:pt x="109294" y="131128"/>
                </a:lnTo>
                <a:lnTo>
                  <a:pt x="115640" y="135996"/>
                </a:lnTo>
                <a:lnTo>
                  <a:pt x="122728" y="140194"/>
                </a:lnTo>
                <a:lnTo>
                  <a:pt x="130311" y="143946"/>
                </a:lnTo>
                <a:lnTo>
                  <a:pt x="145403" y="150653"/>
                </a:lnTo>
                <a:lnTo>
                  <a:pt x="158461" y="156809"/>
                </a:lnTo>
                <a:lnTo>
                  <a:pt x="164610" y="160737"/>
                </a:lnTo>
                <a:lnTo>
                  <a:pt x="170615" y="165261"/>
                </a:lnTo>
                <a:lnTo>
                  <a:pt x="176523" y="170181"/>
                </a:lnTo>
                <a:lnTo>
                  <a:pt x="182366" y="174414"/>
                </a:lnTo>
                <a:lnTo>
                  <a:pt x="188168" y="178189"/>
                </a:lnTo>
                <a:lnTo>
                  <a:pt x="193939" y="181658"/>
                </a:lnTo>
                <a:lnTo>
                  <a:pt x="197787" y="184923"/>
                </a:lnTo>
                <a:lnTo>
                  <a:pt x="200353" y="188052"/>
                </a:lnTo>
                <a:lnTo>
                  <a:pt x="204156" y="195021"/>
                </a:lnTo>
                <a:lnTo>
                  <a:pt x="209021" y="204469"/>
                </a:lnTo>
                <a:lnTo>
                  <a:pt x="214359" y="212478"/>
                </a:lnTo>
                <a:lnTo>
                  <a:pt x="217115" y="215947"/>
                </a:lnTo>
                <a:lnTo>
                  <a:pt x="220178" y="222342"/>
                </a:lnTo>
                <a:lnTo>
                  <a:pt x="220995" y="225380"/>
                </a:lnTo>
                <a:lnTo>
                  <a:pt x="220587" y="228359"/>
                </a:lnTo>
                <a:lnTo>
                  <a:pt x="219362" y="231296"/>
                </a:lnTo>
                <a:lnTo>
                  <a:pt x="215462" y="237101"/>
                </a:lnTo>
                <a:lnTo>
                  <a:pt x="210553" y="242856"/>
                </a:lnTo>
                <a:lnTo>
                  <a:pt x="205197" y="248588"/>
                </a:lnTo>
                <a:lnTo>
                  <a:pt x="193997" y="260030"/>
                </a:lnTo>
                <a:lnTo>
                  <a:pt x="190206" y="261936"/>
                </a:lnTo>
                <a:lnTo>
                  <a:pt x="185773" y="263206"/>
                </a:lnTo>
                <a:lnTo>
                  <a:pt x="180913" y="264053"/>
                </a:lnTo>
                <a:lnTo>
                  <a:pt x="176721" y="264618"/>
                </a:lnTo>
                <a:lnTo>
                  <a:pt x="172973" y="264995"/>
                </a:lnTo>
                <a:lnTo>
                  <a:pt x="169523" y="265246"/>
                </a:lnTo>
                <a:lnTo>
                  <a:pt x="165317" y="265413"/>
                </a:lnTo>
                <a:lnTo>
                  <a:pt x="155564" y="265599"/>
                </a:lnTo>
                <a:lnTo>
                  <a:pt x="127049" y="265735"/>
                </a:lnTo>
                <a:lnTo>
                  <a:pt x="123666" y="264786"/>
                </a:lnTo>
                <a:lnTo>
                  <a:pt x="117368" y="261193"/>
                </a:lnTo>
                <a:lnTo>
                  <a:pt x="113402" y="258901"/>
                </a:lnTo>
                <a:lnTo>
                  <a:pt x="103916" y="253815"/>
                </a:lnTo>
                <a:lnTo>
                  <a:pt x="99672" y="251125"/>
                </a:lnTo>
                <a:lnTo>
                  <a:pt x="95890" y="248379"/>
                </a:lnTo>
                <a:lnTo>
                  <a:pt x="92416" y="245596"/>
                </a:lnTo>
                <a:lnTo>
                  <a:pt x="90100" y="242788"/>
                </a:lnTo>
                <a:lnTo>
                  <a:pt x="88557" y="239964"/>
                </a:lnTo>
                <a:lnTo>
                  <a:pt x="87527" y="237129"/>
                </a:lnTo>
                <a:lnTo>
                  <a:pt x="83843" y="231438"/>
                </a:lnTo>
                <a:lnTo>
                  <a:pt x="81528" y="228587"/>
                </a:lnTo>
                <a:lnTo>
                  <a:pt x="79984" y="224781"/>
                </a:lnTo>
                <a:lnTo>
                  <a:pt x="78954" y="220339"/>
                </a:lnTo>
                <a:lnTo>
                  <a:pt x="78268" y="215473"/>
                </a:lnTo>
                <a:lnTo>
                  <a:pt x="77811" y="210324"/>
                </a:lnTo>
                <a:lnTo>
                  <a:pt x="77506" y="204986"/>
                </a:lnTo>
                <a:lnTo>
                  <a:pt x="77303" y="199522"/>
                </a:lnTo>
                <a:lnTo>
                  <a:pt x="78119" y="194927"/>
                </a:lnTo>
                <a:lnTo>
                  <a:pt x="81567" y="187282"/>
                </a:lnTo>
                <a:lnTo>
                  <a:pt x="83820" y="182005"/>
                </a:lnTo>
                <a:lnTo>
                  <a:pt x="86275" y="175629"/>
                </a:lnTo>
                <a:lnTo>
                  <a:pt x="88863" y="168521"/>
                </a:lnTo>
                <a:lnTo>
                  <a:pt x="90589" y="161877"/>
                </a:lnTo>
                <a:lnTo>
                  <a:pt x="91740" y="155543"/>
                </a:lnTo>
                <a:lnTo>
                  <a:pt x="92507" y="149415"/>
                </a:lnTo>
                <a:lnTo>
                  <a:pt x="93971" y="142473"/>
                </a:lnTo>
                <a:lnTo>
                  <a:pt x="95899" y="134987"/>
                </a:lnTo>
                <a:lnTo>
                  <a:pt x="98137" y="127139"/>
                </a:lnTo>
                <a:lnTo>
                  <a:pt x="101534" y="120002"/>
                </a:lnTo>
                <a:lnTo>
                  <a:pt x="105704" y="113339"/>
                </a:lnTo>
                <a:lnTo>
                  <a:pt x="110389" y="106992"/>
                </a:lnTo>
                <a:lnTo>
                  <a:pt x="113512" y="100856"/>
                </a:lnTo>
                <a:lnTo>
                  <a:pt x="115594" y="94859"/>
                </a:lnTo>
                <a:lnTo>
                  <a:pt x="116982" y="88957"/>
                </a:lnTo>
                <a:lnTo>
                  <a:pt x="118860" y="83117"/>
                </a:lnTo>
                <a:lnTo>
                  <a:pt x="121065" y="77319"/>
                </a:lnTo>
                <a:lnTo>
                  <a:pt x="123487" y="71548"/>
                </a:lnTo>
                <a:lnTo>
                  <a:pt x="125102" y="65796"/>
                </a:lnTo>
                <a:lnTo>
                  <a:pt x="126178" y="60057"/>
                </a:lnTo>
                <a:lnTo>
                  <a:pt x="126896" y="54325"/>
                </a:lnTo>
                <a:lnTo>
                  <a:pt x="127374" y="49552"/>
                </a:lnTo>
                <a:lnTo>
                  <a:pt x="127906" y="41708"/>
                </a:lnTo>
                <a:lnTo>
                  <a:pt x="128142" y="32507"/>
                </a:lnTo>
                <a:lnTo>
                  <a:pt x="128205" y="27386"/>
                </a:lnTo>
                <a:lnTo>
                  <a:pt x="127294" y="23020"/>
                </a:lnTo>
                <a:lnTo>
                  <a:pt x="123743" y="15629"/>
                </a:lnTo>
                <a:lnTo>
                  <a:pt x="120939" y="10663"/>
                </a:lnTo>
                <a:lnTo>
                  <a:pt x="114100" y="3094"/>
                </a:lnTo>
                <a:lnTo>
                  <a:pt x="1111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34"/>
          <p:cNvSpPr/>
          <p:nvPr/>
        </p:nvSpPr>
        <p:spPr>
          <a:xfrm>
            <a:off x="6115403" y="3892063"/>
            <a:ext cx="376838" cy="222721"/>
          </a:xfrm>
          <a:custGeom>
            <a:avLst/>
            <a:gdLst/>
            <a:ahLst/>
            <a:cxnLst/>
            <a:rect l="0" t="0" r="0" b="0"/>
            <a:pathLst>
              <a:path w="376838" h="222721">
                <a:moveTo>
                  <a:pt x="8219" y="85577"/>
                </a:moveTo>
                <a:lnTo>
                  <a:pt x="838" y="78196"/>
                </a:lnTo>
                <a:lnTo>
                  <a:pt x="176" y="74994"/>
                </a:lnTo>
                <a:lnTo>
                  <a:pt x="0" y="72806"/>
                </a:lnTo>
                <a:lnTo>
                  <a:pt x="835" y="70395"/>
                </a:lnTo>
                <a:lnTo>
                  <a:pt x="4302" y="65177"/>
                </a:lnTo>
                <a:lnTo>
                  <a:pt x="6478" y="59682"/>
                </a:lnTo>
                <a:lnTo>
                  <a:pt x="7058" y="56884"/>
                </a:lnTo>
                <a:lnTo>
                  <a:pt x="9350" y="54066"/>
                </a:lnTo>
                <a:lnTo>
                  <a:pt x="16977" y="48394"/>
                </a:lnTo>
                <a:lnTo>
                  <a:pt x="24176" y="42699"/>
                </a:lnTo>
                <a:lnTo>
                  <a:pt x="27430" y="39846"/>
                </a:lnTo>
                <a:lnTo>
                  <a:pt x="38665" y="34137"/>
                </a:lnTo>
                <a:lnTo>
                  <a:pt x="45661" y="31281"/>
                </a:lnTo>
                <a:lnTo>
                  <a:pt x="53183" y="28425"/>
                </a:lnTo>
                <a:lnTo>
                  <a:pt x="69160" y="22711"/>
                </a:lnTo>
                <a:lnTo>
                  <a:pt x="76469" y="19854"/>
                </a:lnTo>
                <a:lnTo>
                  <a:pt x="83247" y="16996"/>
                </a:lnTo>
                <a:lnTo>
                  <a:pt x="89670" y="14139"/>
                </a:lnTo>
                <a:lnTo>
                  <a:pt x="97762" y="11282"/>
                </a:lnTo>
                <a:lnTo>
                  <a:pt x="106967" y="8424"/>
                </a:lnTo>
                <a:lnTo>
                  <a:pt x="116913" y="5566"/>
                </a:lnTo>
                <a:lnTo>
                  <a:pt x="126402" y="3662"/>
                </a:lnTo>
                <a:lnTo>
                  <a:pt x="135585" y="2391"/>
                </a:lnTo>
                <a:lnTo>
                  <a:pt x="144565" y="1545"/>
                </a:lnTo>
                <a:lnTo>
                  <a:pt x="153409" y="980"/>
                </a:lnTo>
                <a:lnTo>
                  <a:pt x="170855" y="353"/>
                </a:lnTo>
                <a:lnTo>
                  <a:pt x="196743" y="0"/>
                </a:lnTo>
                <a:lnTo>
                  <a:pt x="204387" y="1856"/>
                </a:lnTo>
                <a:lnTo>
                  <a:pt x="211387" y="4998"/>
                </a:lnTo>
                <a:lnTo>
                  <a:pt x="217960" y="8998"/>
                </a:lnTo>
                <a:lnTo>
                  <a:pt x="224246" y="12616"/>
                </a:lnTo>
                <a:lnTo>
                  <a:pt x="236311" y="19177"/>
                </a:lnTo>
                <a:lnTo>
                  <a:pt x="245483" y="25268"/>
                </a:lnTo>
                <a:lnTo>
                  <a:pt x="249263" y="28226"/>
                </a:lnTo>
                <a:lnTo>
                  <a:pt x="252735" y="32103"/>
                </a:lnTo>
                <a:lnTo>
                  <a:pt x="256002" y="36592"/>
                </a:lnTo>
                <a:lnTo>
                  <a:pt x="259133" y="41491"/>
                </a:lnTo>
                <a:lnTo>
                  <a:pt x="262172" y="47613"/>
                </a:lnTo>
                <a:lnTo>
                  <a:pt x="265151" y="54553"/>
                </a:lnTo>
                <a:lnTo>
                  <a:pt x="268090" y="62037"/>
                </a:lnTo>
                <a:lnTo>
                  <a:pt x="269096" y="68931"/>
                </a:lnTo>
                <a:lnTo>
                  <a:pt x="268815" y="75432"/>
                </a:lnTo>
                <a:lnTo>
                  <a:pt x="267675" y="81671"/>
                </a:lnTo>
                <a:lnTo>
                  <a:pt x="265962" y="87735"/>
                </a:lnTo>
                <a:lnTo>
                  <a:pt x="263868" y="93684"/>
                </a:lnTo>
                <a:lnTo>
                  <a:pt x="261519" y="99554"/>
                </a:lnTo>
                <a:lnTo>
                  <a:pt x="259953" y="106325"/>
                </a:lnTo>
                <a:lnTo>
                  <a:pt x="258909" y="113696"/>
                </a:lnTo>
                <a:lnTo>
                  <a:pt x="258213" y="121468"/>
                </a:lnTo>
                <a:lnTo>
                  <a:pt x="255845" y="128554"/>
                </a:lnTo>
                <a:lnTo>
                  <a:pt x="252360" y="135183"/>
                </a:lnTo>
                <a:lnTo>
                  <a:pt x="248132" y="141508"/>
                </a:lnTo>
                <a:lnTo>
                  <a:pt x="244361" y="147629"/>
                </a:lnTo>
                <a:lnTo>
                  <a:pt x="240895" y="153615"/>
                </a:lnTo>
                <a:lnTo>
                  <a:pt x="237631" y="159511"/>
                </a:lnTo>
                <a:lnTo>
                  <a:pt x="233550" y="165346"/>
                </a:lnTo>
                <a:lnTo>
                  <a:pt x="228925" y="171141"/>
                </a:lnTo>
                <a:lnTo>
                  <a:pt x="223936" y="176910"/>
                </a:lnTo>
                <a:lnTo>
                  <a:pt x="215853" y="185859"/>
                </a:lnTo>
                <a:lnTo>
                  <a:pt x="212364" y="189579"/>
                </a:lnTo>
                <a:lnTo>
                  <a:pt x="198353" y="203916"/>
                </a:lnTo>
                <a:lnTo>
                  <a:pt x="193077" y="208285"/>
                </a:lnTo>
                <a:lnTo>
                  <a:pt x="187656" y="212150"/>
                </a:lnTo>
                <a:lnTo>
                  <a:pt x="182136" y="215679"/>
                </a:lnTo>
                <a:lnTo>
                  <a:pt x="170923" y="219600"/>
                </a:lnTo>
                <a:lnTo>
                  <a:pt x="160542" y="221342"/>
                </a:lnTo>
                <a:lnTo>
                  <a:pt x="152753" y="222117"/>
                </a:lnTo>
                <a:lnTo>
                  <a:pt x="143576" y="222461"/>
                </a:lnTo>
                <a:lnTo>
                  <a:pt x="120256" y="222712"/>
                </a:lnTo>
                <a:lnTo>
                  <a:pt x="117200" y="222720"/>
                </a:lnTo>
                <a:lnTo>
                  <a:pt x="114210" y="221773"/>
                </a:lnTo>
                <a:lnTo>
                  <a:pt x="104245" y="215354"/>
                </a:lnTo>
                <a:lnTo>
                  <a:pt x="103669" y="214005"/>
                </a:lnTo>
                <a:lnTo>
                  <a:pt x="103029" y="209966"/>
                </a:lnTo>
                <a:lnTo>
                  <a:pt x="102858" y="206603"/>
                </a:lnTo>
                <a:lnTo>
                  <a:pt x="102668" y="197786"/>
                </a:lnTo>
                <a:lnTo>
                  <a:pt x="103570" y="193720"/>
                </a:lnTo>
                <a:lnTo>
                  <a:pt x="105124" y="190057"/>
                </a:lnTo>
                <a:lnTo>
                  <a:pt x="109391" y="183448"/>
                </a:lnTo>
                <a:lnTo>
                  <a:pt x="114462" y="177335"/>
                </a:lnTo>
                <a:lnTo>
                  <a:pt x="119891" y="171443"/>
                </a:lnTo>
                <a:lnTo>
                  <a:pt x="122672" y="168538"/>
                </a:lnTo>
                <a:lnTo>
                  <a:pt x="130842" y="162771"/>
                </a:lnTo>
                <a:lnTo>
                  <a:pt x="140823" y="157033"/>
                </a:lnTo>
                <a:lnTo>
                  <a:pt x="151609" y="151308"/>
                </a:lnTo>
                <a:lnTo>
                  <a:pt x="168392" y="142729"/>
                </a:lnTo>
                <a:lnTo>
                  <a:pt x="175008" y="139871"/>
                </a:lnTo>
                <a:lnTo>
                  <a:pt x="182277" y="137013"/>
                </a:lnTo>
                <a:lnTo>
                  <a:pt x="189980" y="134155"/>
                </a:lnTo>
                <a:lnTo>
                  <a:pt x="197020" y="132249"/>
                </a:lnTo>
                <a:lnTo>
                  <a:pt x="203619" y="130979"/>
                </a:lnTo>
                <a:lnTo>
                  <a:pt x="209923" y="130133"/>
                </a:lnTo>
                <a:lnTo>
                  <a:pt x="216984" y="129568"/>
                </a:lnTo>
                <a:lnTo>
                  <a:pt x="224548" y="129192"/>
                </a:lnTo>
                <a:lnTo>
                  <a:pt x="232449" y="128941"/>
                </a:lnTo>
                <a:lnTo>
                  <a:pt x="239621" y="129726"/>
                </a:lnTo>
                <a:lnTo>
                  <a:pt x="246307" y="131202"/>
                </a:lnTo>
                <a:lnTo>
                  <a:pt x="252669" y="133138"/>
                </a:lnTo>
                <a:lnTo>
                  <a:pt x="258816" y="135382"/>
                </a:lnTo>
                <a:lnTo>
                  <a:pt x="264818" y="137830"/>
                </a:lnTo>
                <a:lnTo>
                  <a:pt x="276568" y="143090"/>
                </a:lnTo>
                <a:lnTo>
                  <a:pt x="288141" y="148603"/>
                </a:lnTo>
                <a:lnTo>
                  <a:pt x="297093" y="154229"/>
                </a:lnTo>
                <a:lnTo>
                  <a:pt x="305200" y="160856"/>
                </a:lnTo>
                <a:lnTo>
                  <a:pt x="310029" y="165290"/>
                </a:lnTo>
                <a:lnTo>
                  <a:pt x="323386" y="178093"/>
                </a:lnTo>
                <a:lnTo>
                  <a:pt x="353942" y="208418"/>
                </a:lnTo>
                <a:lnTo>
                  <a:pt x="356811" y="210333"/>
                </a:lnTo>
                <a:lnTo>
                  <a:pt x="362539" y="212462"/>
                </a:lnTo>
                <a:lnTo>
                  <a:pt x="368260" y="213408"/>
                </a:lnTo>
                <a:lnTo>
                  <a:pt x="376837" y="2141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35"/>
          <p:cNvSpPr/>
          <p:nvPr/>
        </p:nvSpPr>
        <p:spPr>
          <a:xfrm>
            <a:off x="6492593" y="3917737"/>
            <a:ext cx="231105" cy="197064"/>
          </a:xfrm>
          <a:custGeom>
            <a:avLst/>
            <a:gdLst/>
            <a:ahLst/>
            <a:cxnLst/>
            <a:rect l="0" t="0" r="0" b="0"/>
            <a:pathLst>
              <a:path w="231105" h="197064">
                <a:moveTo>
                  <a:pt x="8219" y="8467"/>
                </a:moveTo>
                <a:lnTo>
                  <a:pt x="8219" y="3917"/>
                </a:lnTo>
                <a:lnTo>
                  <a:pt x="7267" y="2576"/>
                </a:lnTo>
                <a:lnTo>
                  <a:pt x="5679" y="1683"/>
                </a:lnTo>
                <a:lnTo>
                  <a:pt x="0" y="0"/>
                </a:lnTo>
                <a:lnTo>
                  <a:pt x="5608" y="5807"/>
                </a:lnTo>
                <a:lnTo>
                  <a:pt x="12426" y="12668"/>
                </a:lnTo>
                <a:lnTo>
                  <a:pt x="15787" y="15078"/>
                </a:lnTo>
                <a:lnTo>
                  <a:pt x="19931" y="17637"/>
                </a:lnTo>
                <a:lnTo>
                  <a:pt x="24599" y="20296"/>
                </a:lnTo>
                <a:lnTo>
                  <a:pt x="28664" y="23020"/>
                </a:lnTo>
                <a:lnTo>
                  <a:pt x="35720" y="28588"/>
                </a:lnTo>
                <a:lnTo>
                  <a:pt x="39888" y="31406"/>
                </a:lnTo>
                <a:lnTo>
                  <a:pt x="44572" y="34238"/>
                </a:lnTo>
                <a:lnTo>
                  <a:pt x="49599" y="37078"/>
                </a:lnTo>
                <a:lnTo>
                  <a:pt x="53903" y="39924"/>
                </a:lnTo>
                <a:lnTo>
                  <a:pt x="57725" y="42773"/>
                </a:lnTo>
                <a:lnTo>
                  <a:pt x="61226" y="45626"/>
                </a:lnTo>
                <a:lnTo>
                  <a:pt x="65464" y="49432"/>
                </a:lnTo>
                <a:lnTo>
                  <a:pt x="75254" y="58741"/>
                </a:lnTo>
                <a:lnTo>
                  <a:pt x="91475" y="74693"/>
                </a:lnTo>
                <a:lnTo>
                  <a:pt x="97061" y="79288"/>
                </a:lnTo>
                <a:lnTo>
                  <a:pt x="102689" y="83304"/>
                </a:lnTo>
                <a:lnTo>
                  <a:pt x="108347" y="86933"/>
                </a:lnTo>
                <a:lnTo>
                  <a:pt x="114023" y="91258"/>
                </a:lnTo>
                <a:lnTo>
                  <a:pt x="119713" y="96046"/>
                </a:lnTo>
                <a:lnTo>
                  <a:pt x="125411" y="101144"/>
                </a:lnTo>
                <a:lnTo>
                  <a:pt x="136822" y="111887"/>
                </a:lnTo>
                <a:lnTo>
                  <a:pt x="172262" y="146824"/>
                </a:lnTo>
                <a:lnTo>
                  <a:pt x="198331" y="172865"/>
                </a:lnTo>
                <a:lnTo>
                  <a:pt x="202589" y="176169"/>
                </a:lnTo>
                <a:lnTo>
                  <a:pt x="207331" y="179323"/>
                </a:lnTo>
                <a:lnTo>
                  <a:pt x="219529" y="186679"/>
                </a:lnTo>
                <a:lnTo>
                  <a:pt x="223737" y="190225"/>
                </a:lnTo>
                <a:lnTo>
                  <a:pt x="231104" y="1970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36"/>
          <p:cNvSpPr/>
          <p:nvPr/>
        </p:nvSpPr>
        <p:spPr>
          <a:xfrm>
            <a:off x="6535102" y="3900487"/>
            <a:ext cx="154306" cy="214314"/>
          </a:xfrm>
          <a:custGeom>
            <a:avLst/>
            <a:gdLst/>
            <a:ahLst/>
            <a:cxnLst/>
            <a:rect l="0" t="0" r="0" b="0"/>
            <a:pathLst>
              <a:path w="154306" h="214314">
                <a:moveTo>
                  <a:pt x="154305" y="0"/>
                </a:moveTo>
                <a:lnTo>
                  <a:pt x="149755" y="4551"/>
                </a:lnTo>
                <a:lnTo>
                  <a:pt x="148414" y="6844"/>
                </a:lnTo>
                <a:lnTo>
                  <a:pt x="145574" y="15575"/>
                </a:lnTo>
                <a:lnTo>
                  <a:pt x="143722" y="19908"/>
                </a:lnTo>
                <a:lnTo>
                  <a:pt x="141535" y="24702"/>
                </a:lnTo>
                <a:lnTo>
                  <a:pt x="138172" y="30756"/>
                </a:lnTo>
                <a:lnTo>
                  <a:pt x="134025" y="37649"/>
                </a:lnTo>
                <a:lnTo>
                  <a:pt x="124336" y="52928"/>
                </a:lnTo>
                <a:lnTo>
                  <a:pt x="96972" y="94494"/>
                </a:lnTo>
                <a:lnTo>
                  <a:pt x="90365" y="103001"/>
                </a:lnTo>
                <a:lnTo>
                  <a:pt x="83104" y="111530"/>
                </a:lnTo>
                <a:lnTo>
                  <a:pt x="75405" y="120073"/>
                </a:lnTo>
                <a:lnTo>
                  <a:pt x="68367" y="128627"/>
                </a:lnTo>
                <a:lnTo>
                  <a:pt x="61771" y="137186"/>
                </a:lnTo>
                <a:lnTo>
                  <a:pt x="55468" y="145750"/>
                </a:lnTo>
                <a:lnTo>
                  <a:pt x="49361" y="153364"/>
                </a:lnTo>
                <a:lnTo>
                  <a:pt x="43385" y="160345"/>
                </a:lnTo>
                <a:lnTo>
                  <a:pt x="37496" y="166904"/>
                </a:lnTo>
                <a:lnTo>
                  <a:pt x="25872" y="179272"/>
                </a:lnTo>
                <a:lnTo>
                  <a:pt x="2205" y="203501"/>
                </a:lnTo>
                <a:lnTo>
                  <a:pt x="1470" y="205200"/>
                </a:lnTo>
                <a:lnTo>
                  <a:pt x="435" y="211189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37"/>
          <p:cNvSpPr/>
          <p:nvPr/>
        </p:nvSpPr>
        <p:spPr>
          <a:xfrm>
            <a:off x="6869430" y="3909060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4551" y="29739"/>
                </a:lnTo>
                <a:lnTo>
                  <a:pt x="6844" y="28398"/>
                </a:lnTo>
                <a:lnTo>
                  <a:pt x="9325" y="27505"/>
                </a:lnTo>
                <a:lnTo>
                  <a:pt x="15600" y="26070"/>
                </a:lnTo>
                <a:lnTo>
                  <a:pt x="21538" y="25874"/>
                </a:lnTo>
                <a:lnTo>
                  <a:pt x="25788" y="25822"/>
                </a:lnTo>
                <a:lnTo>
                  <a:pt x="30527" y="24834"/>
                </a:lnTo>
                <a:lnTo>
                  <a:pt x="35591" y="23224"/>
                </a:lnTo>
                <a:lnTo>
                  <a:pt x="40873" y="21197"/>
                </a:lnTo>
                <a:lnTo>
                  <a:pt x="47250" y="19847"/>
                </a:lnTo>
                <a:lnTo>
                  <a:pt x="54360" y="18946"/>
                </a:lnTo>
                <a:lnTo>
                  <a:pt x="61957" y="18346"/>
                </a:lnTo>
                <a:lnTo>
                  <a:pt x="68927" y="17945"/>
                </a:lnTo>
                <a:lnTo>
                  <a:pt x="81751" y="17501"/>
                </a:lnTo>
                <a:lnTo>
                  <a:pt x="99681" y="17250"/>
                </a:lnTo>
                <a:lnTo>
                  <a:pt x="106459" y="16262"/>
                </a:lnTo>
                <a:lnTo>
                  <a:pt x="113835" y="14652"/>
                </a:lnTo>
                <a:lnTo>
                  <a:pt x="121610" y="12625"/>
                </a:lnTo>
                <a:lnTo>
                  <a:pt x="128698" y="11274"/>
                </a:lnTo>
                <a:lnTo>
                  <a:pt x="135329" y="10373"/>
                </a:lnTo>
                <a:lnTo>
                  <a:pt x="141654" y="9773"/>
                </a:lnTo>
                <a:lnTo>
                  <a:pt x="147776" y="9372"/>
                </a:lnTo>
                <a:lnTo>
                  <a:pt x="153763" y="9106"/>
                </a:lnTo>
                <a:lnTo>
                  <a:pt x="159658" y="8928"/>
                </a:lnTo>
                <a:lnTo>
                  <a:pt x="166446" y="7857"/>
                </a:lnTo>
                <a:lnTo>
                  <a:pt x="173830" y="6190"/>
                </a:lnTo>
                <a:lnTo>
                  <a:pt x="1971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38"/>
          <p:cNvSpPr/>
          <p:nvPr/>
        </p:nvSpPr>
        <p:spPr>
          <a:xfrm>
            <a:off x="6920865" y="3994785"/>
            <a:ext cx="171451" cy="17145"/>
          </a:xfrm>
          <a:custGeom>
            <a:avLst/>
            <a:gdLst/>
            <a:ahLst/>
            <a:cxnLst/>
            <a:rect l="0" t="0" r="0" b="0"/>
            <a:pathLst>
              <a:path w="171451" h="17145">
                <a:moveTo>
                  <a:pt x="0" y="17144"/>
                </a:moveTo>
                <a:lnTo>
                  <a:pt x="25024" y="17144"/>
                </a:lnTo>
                <a:lnTo>
                  <a:pt x="30017" y="16192"/>
                </a:lnTo>
                <a:lnTo>
                  <a:pt x="35252" y="14605"/>
                </a:lnTo>
                <a:lnTo>
                  <a:pt x="40646" y="12594"/>
                </a:lnTo>
                <a:lnTo>
                  <a:pt x="46146" y="11253"/>
                </a:lnTo>
                <a:lnTo>
                  <a:pt x="51720" y="10360"/>
                </a:lnTo>
                <a:lnTo>
                  <a:pt x="57339" y="9764"/>
                </a:lnTo>
                <a:lnTo>
                  <a:pt x="63944" y="9367"/>
                </a:lnTo>
                <a:lnTo>
                  <a:pt x="78902" y="8925"/>
                </a:lnTo>
                <a:lnTo>
                  <a:pt x="86890" y="7855"/>
                </a:lnTo>
                <a:lnTo>
                  <a:pt x="95074" y="6189"/>
                </a:lnTo>
                <a:lnTo>
                  <a:pt x="103388" y="4126"/>
                </a:lnTo>
                <a:lnTo>
                  <a:pt x="111788" y="2750"/>
                </a:lnTo>
                <a:lnTo>
                  <a:pt x="120245" y="1833"/>
                </a:lnTo>
                <a:lnTo>
                  <a:pt x="128741" y="1222"/>
                </a:lnTo>
                <a:lnTo>
                  <a:pt x="136310" y="815"/>
                </a:lnTo>
                <a:lnTo>
                  <a:pt x="149800" y="36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39"/>
          <p:cNvSpPr/>
          <p:nvPr/>
        </p:nvSpPr>
        <p:spPr>
          <a:xfrm>
            <a:off x="7358062" y="3917632"/>
            <a:ext cx="85726" cy="8469"/>
          </a:xfrm>
          <a:custGeom>
            <a:avLst/>
            <a:gdLst/>
            <a:ahLst/>
            <a:cxnLst/>
            <a:rect l="0" t="0" r="0" b="0"/>
            <a:pathLst>
              <a:path w="85726" h="8469">
                <a:moveTo>
                  <a:pt x="0" y="0"/>
                </a:moveTo>
                <a:lnTo>
                  <a:pt x="4551" y="0"/>
                </a:lnTo>
                <a:lnTo>
                  <a:pt x="6845" y="953"/>
                </a:lnTo>
                <a:lnTo>
                  <a:pt x="9326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1"/>
                </a:lnTo>
                <a:lnTo>
                  <a:pt x="23912" y="7778"/>
                </a:lnTo>
                <a:lnTo>
                  <a:pt x="28324" y="8043"/>
                </a:lnTo>
                <a:lnTo>
                  <a:pt x="38305" y="8337"/>
                </a:lnTo>
                <a:lnTo>
                  <a:pt x="49092" y="8468"/>
                </a:lnTo>
                <a:lnTo>
                  <a:pt x="55588" y="7550"/>
                </a:lnTo>
                <a:lnTo>
                  <a:pt x="62777" y="5986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40"/>
          <p:cNvSpPr/>
          <p:nvPr/>
        </p:nvSpPr>
        <p:spPr>
          <a:xfrm>
            <a:off x="7598102" y="3780472"/>
            <a:ext cx="17136" cy="257176"/>
          </a:xfrm>
          <a:custGeom>
            <a:avLst/>
            <a:gdLst/>
            <a:ahLst/>
            <a:cxnLst/>
            <a:rect l="0" t="0" r="0" b="0"/>
            <a:pathLst>
              <a:path w="17136" h="257176">
                <a:moveTo>
                  <a:pt x="8563" y="0"/>
                </a:moveTo>
                <a:lnTo>
                  <a:pt x="4012" y="0"/>
                </a:lnTo>
                <a:lnTo>
                  <a:pt x="2671" y="953"/>
                </a:lnTo>
                <a:lnTo>
                  <a:pt x="1777" y="2540"/>
                </a:lnTo>
                <a:lnTo>
                  <a:pt x="344" y="7381"/>
                </a:lnTo>
                <a:lnTo>
                  <a:pt x="60" y="15181"/>
                </a:lnTo>
                <a:lnTo>
                  <a:pt x="0" y="33244"/>
                </a:lnTo>
                <a:lnTo>
                  <a:pt x="948" y="39308"/>
                </a:lnTo>
                <a:lnTo>
                  <a:pt x="2534" y="46207"/>
                </a:lnTo>
                <a:lnTo>
                  <a:pt x="4544" y="53665"/>
                </a:lnTo>
                <a:lnTo>
                  <a:pt x="5883" y="60542"/>
                </a:lnTo>
                <a:lnTo>
                  <a:pt x="6776" y="67031"/>
                </a:lnTo>
                <a:lnTo>
                  <a:pt x="7372" y="73262"/>
                </a:lnTo>
                <a:lnTo>
                  <a:pt x="7769" y="80274"/>
                </a:lnTo>
                <a:lnTo>
                  <a:pt x="8210" y="95685"/>
                </a:lnTo>
                <a:lnTo>
                  <a:pt x="8556" y="174155"/>
                </a:lnTo>
                <a:lnTo>
                  <a:pt x="8563" y="223653"/>
                </a:lnTo>
                <a:lnTo>
                  <a:pt x="9515" y="228160"/>
                </a:lnTo>
                <a:lnTo>
                  <a:pt x="11103" y="233069"/>
                </a:lnTo>
                <a:lnTo>
                  <a:pt x="15944" y="245534"/>
                </a:lnTo>
                <a:lnTo>
                  <a:pt x="16340" y="247510"/>
                </a:lnTo>
                <a:lnTo>
                  <a:pt x="16606" y="249779"/>
                </a:lnTo>
                <a:lnTo>
                  <a:pt x="1713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41"/>
          <p:cNvSpPr/>
          <p:nvPr/>
        </p:nvSpPr>
        <p:spPr>
          <a:xfrm>
            <a:off x="7659292" y="3746300"/>
            <a:ext cx="324564" cy="247247"/>
          </a:xfrm>
          <a:custGeom>
            <a:avLst/>
            <a:gdLst/>
            <a:ahLst/>
            <a:cxnLst/>
            <a:rect l="0" t="0" r="0" b="0"/>
            <a:pathLst>
              <a:path w="324564" h="247247">
                <a:moveTo>
                  <a:pt x="7380" y="85607"/>
                </a:moveTo>
                <a:lnTo>
                  <a:pt x="0" y="78226"/>
                </a:lnTo>
                <a:lnTo>
                  <a:pt x="555" y="76877"/>
                </a:lnTo>
                <a:lnTo>
                  <a:pt x="3712" y="72837"/>
                </a:lnTo>
                <a:lnTo>
                  <a:pt x="4934" y="70426"/>
                </a:lnTo>
                <a:lnTo>
                  <a:pt x="6293" y="65208"/>
                </a:lnTo>
                <a:lnTo>
                  <a:pt x="9437" y="59713"/>
                </a:lnTo>
                <a:lnTo>
                  <a:pt x="14009" y="53144"/>
                </a:lnTo>
                <a:lnTo>
                  <a:pt x="16562" y="48725"/>
                </a:lnTo>
                <a:lnTo>
                  <a:pt x="19216" y="43874"/>
                </a:lnTo>
                <a:lnTo>
                  <a:pt x="22891" y="39688"/>
                </a:lnTo>
                <a:lnTo>
                  <a:pt x="32054" y="32496"/>
                </a:lnTo>
                <a:lnTo>
                  <a:pt x="37165" y="29245"/>
                </a:lnTo>
                <a:lnTo>
                  <a:pt x="42476" y="26125"/>
                </a:lnTo>
                <a:lnTo>
                  <a:pt x="47922" y="23092"/>
                </a:lnTo>
                <a:lnTo>
                  <a:pt x="59054" y="17183"/>
                </a:lnTo>
                <a:lnTo>
                  <a:pt x="64690" y="14273"/>
                </a:lnTo>
                <a:lnTo>
                  <a:pt x="71304" y="12334"/>
                </a:lnTo>
                <a:lnTo>
                  <a:pt x="78571" y="11041"/>
                </a:lnTo>
                <a:lnTo>
                  <a:pt x="86273" y="10179"/>
                </a:lnTo>
                <a:lnTo>
                  <a:pt x="94265" y="8652"/>
                </a:lnTo>
                <a:lnTo>
                  <a:pt x="102452" y="6681"/>
                </a:lnTo>
                <a:lnTo>
                  <a:pt x="110766" y="4415"/>
                </a:lnTo>
                <a:lnTo>
                  <a:pt x="118214" y="2904"/>
                </a:lnTo>
                <a:lnTo>
                  <a:pt x="125084" y="1896"/>
                </a:lnTo>
                <a:lnTo>
                  <a:pt x="131570" y="1225"/>
                </a:lnTo>
                <a:lnTo>
                  <a:pt x="138751" y="777"/>
                </a:lnTo>
                <a:lnTo>
                  <a:pt x="154350" y="280"/>
                </a:lnTo>
                <a:lnTo>
                  <a:pt x="170095" y="0"/>
                </a:lnTo>
                <a:lnTo>
                  <a:pt x="180028" y="2475"/>
                </a:lnTo>
                <a:lnTo>
                  <a:pt x="189840" y="5797"/>
                </a:lnTo>
                <a:lnTo>
                  <a:pt x="197376" y="7273"/>
                </a:lnTo>
                <a:lnTo>
                  <a:pt x="203900" y="10470"/>
                </a:lnTo>
                <a:lnTo>
                  <a:pt x="206973" y="12656"/>
                </a:lnTo>
                <a:lnTo>
                  <a:pt x="209022" y="16018"/>
                </a:lnTo>
                <a:lnTo>
                  <a:pt x="210389" y="20164"/>
                </a:lnTo>
                <a:lnTo>
                  <a:pt x="211299" y="24834"/>
                </a:lnTo>
                <a:lnTo>
                  <a:pt x="211906" y="29851"/>
                </a:lnTo>
                <a:lnTo>
                  <a:pt x="212311" y="35102"/>
                </a:lnTo>
                <a:lnTo>
                  <a:pt x="212581" y="40507"/>
                </a:lnTo>
                <a:lnTo>
                  <a:pt x="211808" y="46015"/>
                </a:lnTo>
                <a:lnTo>
                  <a:pt x="210340" y="51592"/>
                </a:lnTo>
                <a:lnTo>
                  <a:pt x="201142" y="78782"/>
                </a:lnTo>
                <a:lnTo>
                  <a:pt x="197514" y="85820"/>
                </a:lnTo>
                <a:lnTo>
                  <a:pt x="193192" y="92416"/>
                </a:lnTo>
                <a:lnTo>
                  <a:pt x="188404" y="98719"/>
                </a:lnTo>
                <a:lnTo>
                  <a:pt x="178005" y="113342"/>
                </a:lnTo>
                <a:lnTo>
                  <a:pt x="155807" y="146013"/>
                </a:lnTo>
                <a:lnTo>
                  <a:pt x="151099" y="153500"/>
                </a:lnTo>
                <a:lnTo>
                  <a:pt x="147008" y="160397"/>
                </a:lnTo>
                <a:lnTo>
                  <a:pt x="143327" y="166899"/>
                </a:lnTo>
                <a:lnTo>
                  <a:pt x="136699" y="179204"/>
                </a:lnTo>
                <a:lnTo>
                  <a:pt x="133597" y="185153"/>
                </a:lnTo>
                <a:lnTo>
                  <a:pt x="129625" y="190071"/>
                </a:lnTo>
                <a:lnTo>
                  <a:pt x="125072" y="194302"/>
                </a:lnTo>
                <a:lnTo>
                  <a:pt x="120131" y="198076"/>
                </a:lnTo>
                <a:lnTo>
                  <a:pt x="115885" y="202496"/>
                </a:lnTo>
                <a:lnTo>
                  <a:pt x="112101" y="207348"/>
                </a:lnTo>
                <a:lnTo>
                  <a:pt x="108627" y="212488"/>
                </a:lnTo>
                <a:lnTo>
                  <a:pt x="106311" y="216867"/>
                </a:lnTo>
                <a:lnTo>
                  <a:pt x="103737" y="224272"/>
                </a:lnTo>
                <a:lnTo>
                  <a:pt x="102593" y="230739"/>
                </a:lnTo>
                <a:lnTo>
                  <a:pt x="101731" y="239376"/>
                </a:lnTo>
                <a:lnTo>
                  <a:pt x="106245" y="244304"/>
                </a:lnTo>
                <a:lnTo>
                  <a:pt x="108533" y="245698"/>
                </a:lnTo>
                <a:lnTo>
                  <a:pt x="113614" y="247246"/>
                </a:lnTo>
                <a:lnTo>
                  <a:pt x="116303" y="246707"/>
                </a:lnTo>
                <a:lnTo>
                  <a:pt x="125590" y="242348"/>
                </a:lnTo>
                <a:lnTo>
                  <a:pt x="134848" y="240995"/>
                </a:lnTo>
                <a:lnTo>
                  <a:pt x="139983" y="239682"/>
                </a:lnTo>
                <a:lnTo>
                  <a:pt x="145313" y="237854"/>
                </a:lnTo>
                <a:lnTo>
                  <a:pt x="150770" y="235682"/>
                </a:lnTo>
                <a:lnTo>
                  <a:pt x="156313" y="234235"/>
                </a:lnTo>
                <a:lnTo>
                  <a:pt x="161914" y="233270"/>
                </a:lnTo>
                <a:lnTo>
                  <a:pt x="167552" y="232626"/>
                </a:lnTo>
                <a:lnTo>
                  <a:pt x="174169" y="231245"/>
                </a:lnTo>
                <a:lnTo>
                  <a:pt x="181437" y="229372"/>
                </a:lnTo>
                <a:lnTo>
                  <a:pt x="198087" y="224750"/>
                </a:lnTo>
                <a:lnTo>
                  <a:pt x="218187" y="219521"/>
                </a:lnTo>
                <a:lnTo>
                  <a:pt x="227928" y="216793"/>
                </a:lnTo>
                <a:lnTo>
                  <a:pt x="246371" y="211222"/>
                </a:lnTo>
                <a:lnTo>
                  <a:pt x="255290" y="209356"/>
                </a:lnTo>
                <a:lnTo>
                  <a:pt x="264094" y="208111"/>
                </a:lnTo>
                <a:lnTo>
                  <a:pt x="272820" y="207281"/>
                </a:lnTo>
                <a:lnTo>
                  <a:pt x="281495" y="205776"/>
                </a:lnTo>
                <a:lnTo>
                  <a:pt x="290135" y="203820"/>
                </a:lnTo>
                <a:lnTo>
                  <a:pt x="298754" y="201563"/>
                </a:lnTo>
                <a:lnTo>
                  <a:pt x="305452" y="200058"/>
                </a:lnTo>
                <a:lnTo>
                  <a:pt x="310870" y="199056"/>
                </a:lnTo>
                <a:lnTo>
                  <a:pt x="324563" y="1970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42"/>
          <p:cNvSpPr/>
          <p:nvPr/>
        </p:nvSpPr>
        <p:spPr>
          <a:xfrm>
            <a:off x="3243262" y="4209097"/>
            <a:ext cx="437198" cy="85726"/>
          </a:xfrm>
          <a:custGeom>
            <a:avLst/>
            <a:gdLst/>
            <a:ahLst/>
            <a:cxnLst/>
            <a:rect l="0" t="0" r="0" b="0"/>
            <a:pathLst>
              <a:path w="437198" h="85726">
                <a:moveTo>
                  <a:pt x="0" y="85725"/>
                </a:moveTo>
                <a:lnTo>
                  <a:pt x="0" y="78344"/>
                </a:lnTo>
                <a:lnTo>
                  <a:pt x="952" y="77947"/>
                </a:lnTo>
                <a:lnTo>
                  <a:pt x="11931" y="77258"/>
                </a:lnTo>
                <a:lnTo>
                  <a:pt x="14622" y="76270"/>
                </a:lnTo>
                <a:lnTo>
                  <a:pt x="17368" y="74659"/>
                </a:lnTo>
                <a:lnTo>
                  <a:pt x="20151" y="72633"/>
                </a:lnTo>
                <a:lnTo>
                  <a:pt x="28323" y="70381"/>
                </a:lnTo>
                <a:lnTo>
                  <a:pt x="39258" y="68428"/>
                </a:lnTo>
                <a:lnTo>
                  <a:pt x="46175" y="66574"/>
                </a:lnTo>
                <a:lnTo>
                  <a:pt x="53643" y="64385"/>
                </a:lnTo>
                <a:lnTo>
                  <a:pt x="61480" y="62926"/>
                </a:lnTo>
                <a:lnTo>
                  <a:pt x="69562" y="61953"/>
                </a:lnTo>
                <a:lnTo>
                  <a:pt x="77807" y="61305"/>
                </a:lnTo>
                <a:lnTo>
                  <a:pt x="87114" y="58967"/>
                </a:lnTo>
                <a:lnTo>
                  <a:pt x="97128" y="55504"/>
                </a:lnTo>
                <a:lnTo>
                  <a:pt x="107615" y="51291"/>
                </a:lnTo>
                <a:lnTo>
                  <a:pt x="118416" y="47529"/>
                </a:lnTo>
                <a:lnTo>
                  <a:pt x="129427" y="44068"/>
                </a:lnTo>
                <a:lnTo>
                  <a:pt x="140577" y="40809"/>
                </a:lnTo>
                <a:lnTo>
                  <a:pt x="152773" y="37684"/>
                </a:lnTo>
                <a:lnTo>
                  <a:pt x="228791" y="20050"/>
                </a:lnTo>
                <a:lnTo>
                  <a:pt x="280955" y="8582"/>
                </a:lnTo>
                <a:lnTo>
                  <a:pt x="293031" y="5721"/>
                </a:lnTo>
                <a:lnTo>
                  <a:pt x="304891" y="3814"/>
                </a:lnTo>
                <a:lnTo>
                  <a:pt x="316609" y="2543"/>
                </a:lnTo>
                <a:lnTo>
                  <a:pt x="328230" y="1695"/>
                </a:lnTo>
                <a:lnTo>
                  <a:pt x="339787" y="1130"/>
                </a:lnTo>
                <a:lnTo>
                  <a:pt x="362789" y="503"/>
                </a:lnTo>
                <a:lnTo>
                  <a:pt x="425105" y="20"/>
                </a:lnTo>
                <a:lnTo>
                  <a:pt x="4371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43"/>
          <p:cNvSpPr/>
          <p:nvPr/>
        </p:nvSpPr>
        <p:spPr>
          <a:xfrm>
            <a:off x="3414712" y="4363789"/>
            <a:ext cx="282893" cy="213922"/>
          </a:xfrm>
          <a:custGeom>
            <a:avLst/>
            <a:gdLst/>
            <a:ahLst/>
            <a:cxnLst/>
            <a:rect l="0" t="0" r="0" b="0"/>
            <a:pathLst>
              <a:path w="282893" h="213922">
                <a:moveTo>
                  <a:pt x="0" y="25331"/>
                </a:moveTo>
                <a:lnTo>
                  <a:pt x="0" y="17950"/>
                </a:lnTo>
                <a:lnTo>
                  <a:pt x="4550" y="12560"/>
                </a:lnTo>
                <a:lnTo>
                  <a:pt x="7796" y="11102"/>
                </a:lnTo>
                <a:lnTo>
                  <a:pt x="16482" y="9482"/>
                </a:lnTo>
                <a:lnTo>
                  <a:pt x="24153" y="6222"/>
                </a:lnTo>
                <a:lnTo>
                  <a:pt x="27532" y="4019"/>
                </a:lnTo>
                <a:lnTo>
                  <a:pt x="36366" y="1571"/>
                </a:lnTo>
                <a:lnTo>
                  <a:pt x="41389" y="919"/>
                </a:lnTo>
                <a:lnTo>
                  <a:pt x="49510" y="193"/>
                </a:lnTo>
                <a:lnTo>
                  <a:pt x="53009" y="0"/>
                </a:lnTo>
                <a:lnTo>
                  <a:pt x="57247" y="823"/>
                </a:lnTo>
                <a:lnTo>
                  <a:pt x="61977" y="2325"/>
                </a:lnTo>
                <a:lnTo>
                  <a:pt x="67035" y="4279"/>
                </a:lnTo>
                <a:lnTo>
                  <a:pt x="75196" y="8989"/>
                </a:lnTo>
                <a:lnTo>
                  <a:pt x="82951" y="14258"/>
                </a:lnTo>
                <a:lnTo>
                  <a:pt x="87685" y="16996"/>
                </a:lnTo>
                <a:lnTo>
                  <a:pt x="92747" y="19774"/>
                </a:lnTo>
                <a:lnTo>
                  <a:pt x="100911" y="25401"/>
                </a:lnTo>
                <a:lnTo>
                  <a:pt x="104421" y="28235"/>
                </a:lnTo>
                <a:lnTo>
                  <a:pt x="106762" y="32029"/>
                </a:lnTo>
                <a:lnTo>
                  <a:pt x="108322" y="36464"/>
                </a:lnTo>
                <a:lnTo>
                  <a:pt x="109362" y="41326"/>
                </a:lnTo>
                <a:lnTo>
                  <a:pt x="110056" y="46472"/>
                </a:lnTo>
                <a:lnTo>
                  <a:pt x="110518" y="51807"/>
                </a:lnTo>
                <a:lnTo>
                  <a:pt x="110826" y="57269"/>
                </a:lnTo>
                <a:lnTo>
                  <a:pt x="110079" y="62815"/>
                </a:lnTo>
                <a:lnTo>
                  <a:pt x="108629" y="68418"/>
                </a:lnTo>
                <a:lnTo>
                  <a:pt x="106709" y="74058"/>
                </a:lnTo>
                <a:lnTo>
                  <a:pt x="105430" y="79723"/>
                </a:lnTo>
                <a:lnTo>
                  <a:pt x="104576" y="85404"/>
                </a:lnTo>
                <a:lnTo>
                  <a:pt x="104008" y="91097"/>
                </a:lnTo>
                <a:lnTo>
                  <a:pt x="101724" y="97750"/>
                </a:lnTo>
                <a:lnTo>
                  <a:pt x="98296" y="105043"/>
                </a:lnTo>
                <a:lnTo>
                  <a:pt x="90360" y="119813"/>
                </a:lnTo>
                <a:lnTo>
                  <a:pt x="74529" y="150709"/>
                </a:lnTo>
                <a:lnTo>
                  <a:pt x="57171" y="185320"/>
                </a:lnTo>
                <a:lnTo>
                  <a:pt x="54306" y="190093"/>
                </a:lnTo>
                <a:lnTo>
                  <a:pt x="51444" y="194227"/>
                </a:lnTo>
                <a:lnTo>
                  <a:pt x="48583" y="197935"/>
                </a:lnTo>
                <a:lnTo>
                  <a:pt x="42865" y="204596"/>
                </a:lnTo>
                <a:lnTo>
                  <a:pt x="35984" y="212083"/>
                </a:lnTo>
                <a:lnTo>
                  <a:pt x="36371" y="212697"/>
                </a:lnTo>
                <a:lnTo>
                  <a:pt x="37583" y="213107"/>
                </a:lnTo>
                <a:lnTo>
                  <a:pt x="43609" y="213893"/>
                </a:lnTo>
                <a:lnTo>
                  <a:pt x="59318" y="213921"/>
                </a:lnTo>
                <a:lnTo>
                  <a:pt x="64310" y="212970"/>
                </a:lnTo>
                <a:lnTo>
                  <a:pt x="69544" y="211384"/>
                </a:lnTo>
                <a:lnTo>
                  <a:pt x="74938" y="209374"/>
                </a:lnTo>
                <a:lnTo>
                  <a:pt x="80438" y="208033"/>
                </a:lnTo>
                <a:lnTo>
                  <a:pt x="86011" y="207140"/>
                </a:lnTo>
                <a:lnTo>
                  <a:pt x="91630" y="206544"/>
                </a:lnTo>
                <a:lnTo>
                  <a:pt x="97282" y="205194"/>
                </a:lnTo>
                <a:lnTo>
                  <a:pt x="102955" y="203342"/>
                </a:lnTo>
                <a:lnTo>
                  <a:pt x="108642" y="201155"/>
                </a:lnTo>
                <a:lnTo>
                  <a:pt x="122581" y="196185"/>
                </a:lnTo>
                <a:lnTo>
                  <a:pt x="154811" y="185233"/>
                </a:lnTo>
                <a:lnTo>
                  <a:pt x="164168" y="181462"/>
                </a:lnTo>
                <a:lnTo>
                  <a:pt x="174215" y="177043"/>
                </a:lnTo>
                <a:lnTo>
                  <a:pt x="184724" y="172192"/>
                </a:lnTo>
                <a:lnTo>
                  <a:pt x="195539" y="168006"/>
                </a:lnTo>
                <a:lnTo>
                  <a:pt x="206559" y="164263"/>
                </a:lnTo>
                <a:lnTo>
                  <a:pt x="217717" y="160815"/>
                </a:lnTo>
                <a:lnTo>
                  <a:pt x="229917" y="156611"/>
                </a:lnTo>
                <a:lnTo>
                  <a:pt x="282892" y="1367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44"/>
          <p:cNvSpPr/>
          <p:nvPr/>
        </p:nvSpPr>
        <p:spPr>
          <a:xfrm>
            <a:off x="4314825" y="4106227"/>
            <a:ext cx="385763" cy="51436"/>
          </a:xfrm>
          <a:custGeom>
            <a:avLst/>
            <a:gdLst/>
            <a:ahLst/>
            <a:cxnLst/>
            <a:rect l="0" t="0" r="0" b="0"/>
            <a:pathLst>
              <a:path w="385763" h="51436">
                <a:moveTo>
                  <a:pt x="0" y="51435"/>
                </a:moveTo>
                <a:lnTo>
                  <a:pt x="4550" y="51435"/>
                </a:lnTo>
                <a:lnTo>
                  <a:pt x="5891" y="50483"/>
                </a:lnTo>
                <a:lnTo>
                  <a:pt x="6785" y="48895"/>
                </a:lnTo>
                <a:lnTo>
                  <a:pt x="7380" y="46885"/>
                </a:lnTo>
                <a:lnTo>
                  <a:pt x="8730" y="45544"/>
                </a:lnTo>
                <a:lnTo>
                  <a:pt x="10583" y="44650"/>
                </a:lnTo>
                <a:lnTo>
                  <a:pt x="12770" y="44054"/>
                </a:lnTo>
                <a:lnTo>
                  <a:pt x="20280" y="43392"/>
                </a:lnTo>
                <a:lnTo>
                  <a:pt x="24950" y="43216"/>
                </a:lnTo>
                <a:lnTo>
                  <a:pt x="29968" y="42146"/>
                </a:lnTo>
                <a:lnTo>
                  <a:pt x="35219" y="40479"/>
                </a:lnTo>
                <a:lnTo>
                  <a:pt x="40624" y="38416"/>
                </a:lnTo>
                <a:lnTo>
                  <a:pt x="48038" y="37041"/>
                </a:lnTo>
                <a:lnTo>
                  <a:pt x="56790" y="36124"/>
                </a:lnTo>
                <a:lnTo>
                  <a:pt x="66435" y="35513"/>
                </a:lnTo>
                <a:lnTo>
                  <a:pt x="75722" y="34153"/>
                </a:lnTo>
                <a:lnTo>
                  <a:pt x="84771" y="32294"/>
                </a:lnTo>
                <a:lnTo>
                  <a:pt x="93662" y="30101"/>
                </a:lnTo>
                <a:lnTo>
                  <a:pt x="102446" y="28640"/>
                </a:lnTo>
                <a:lnTo>
                  <a:pt x="111159" y="27666"/>
                </a:lnTo>
                <a:lnTo>
                  <a:pt x="119826" y="27016"/>
                </a:lnTo>
                <a:lnTo>
                  <a:pt x="129414" y="25631"/>
                </a:lnTo>
                <a:lnTo>
                  <a:pt x="139616" y="23755"/>
                </a:lnTo>
                <a:lnTo>
                  <a:pt x="150227" y="21552"/>
                </a:lnTo>
                <a:lnTo>
                  <a:pt x="161111" y="20083"/>
                </a:lnTo>
                <a:lnTo>
                  <a:pt x="172177" y="19104"/>
                </a:lnTo>
                <a:lnTo>
                  <a:pt x="183365" y="18451"/>
                </a:lnTo>
                <a:lnTo>
                  <a:pt x="193681" y="17063"/>
                </a:lnTo>
                <a:lnTo>
                  <a:pt x="203415" y="15185"/>
                </a:lnTo>
                <a:lnTo>
                  <a:pt x="244121" y="5328"/>
                </a:lnTo>
                <a:lnTo>
                  <a:pt x="255140" y="3552"/>
                </a:lnTo>
                <a:lnTo>
                  <a:pt x="266296" y="2368"/>
                </a:lnTo>
                <a:lnTo>
                  <a:pt x="277543" y="1579"/>
                </a:lnTo>
                <a:lnTo>
                  <a:pt x="287898" y="1052"/>
                </a:lnTo>
                <a:lnTo>
                  <a:pt x="307025" y="468"/>
                </a:lnTo>
                <a:lnTo>
                  <a:pt x="351263" y="62"/>
                </a:lnTo>
                <a:lnTo>
                  <a:pt x="3857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45"/>
          <p:cNvSpPr/>
          <p:nvPr/>
        </p:nvSpPr>
        <p:spPr>
          <a:xfrm>
            <a:off x="4572000" y="4234824"/>
            <a:ext cx="257176" cy="195933"/>
          </a:xfrm>
          <a:custGeom>
            <a:avLst/>
            <a:gdLst/>
            <a:ahLst/>
            <a:cxnLst/>
            <a:rect l="0" t="0" r="0" b="0"/>
            <a:pathLst>
              <a:path w="257176" h="195933">
                <a:moveTo>
                  <a:pt x="0" y="8563"/>
                </a:moveTo>
                <a:lnTo>
                  <a:pt x="4550" y="4013"/>
                </a:lnTo>
                <a:lnTo>
                  <a:pt x="6843" y="2672"/>
                </a:lnTo>
                <a:lnTo>
                  <a:pt x="11931" y="1182"/>
                </a:lnTo>
                <a:lnTo>
                  <a:pt x="17367" y="520"/>
                </a:lnTo>
                <a:lnTo>
                  <a:pt x="23911" y="226"/>
                </a:lnTo>
                <a:lnTo>
                  <a:pt x="44541" y="22"/>
                </a:lnTo>
                <a:lnTo>
                  <a:pt x="58494" y="0"/>
                </a:lnTo>
                <a:lnTo>
                  <a:pt x="63761" y="950"/>
                </a:lnTo>
                <a:lnTo>
                  <a:pt x="69177" y="2535"/>
                </a:lnTo>
                <a:lnTo>
                  <a:pt x="74693" y="4544"/>
                </a:lnTo>
                <a:lnTo>
                  <a:pt x="80275" y="5884"/>
                </a:lnTo>
                <a:lnTo>
                  <a:pt x="85902" y="6777"/>
                </a:lnTo>
                <a:lnTo>
                  <a:pt x="91558" y="7372"/>
                </a:lnTo>
                <a:lnTo>
                  <a:pt x="96280" y="8722"/>
                </a:lnTo>
                <a:lnTo>
                  <a:pt x="104069" y="12761"/>
                </a:lnTo>
                <a:lnTo>
                  <a:pt x="110705" y="15191"/>
                </a:lnTo>
                <a:lnTo>
                  <a:pt x="113808" y="15840"/>
                </a:lnTo>
                <a:lnTo>
                  <a:pt x="119796" y="19100"/>
                </a:lnTo>
                <a:lnTo>
                  <a:pt x="125632" y="23723"/>
                </a:lnTo>
                <a:lnTo>
                  <a:pt x="131402" y="28953"/>
                </a:lnTo>
                <a:lnTo>
                  <a:pt x="133320" y="31682"/>
                </a:lnTo>
                <a:lnTo>
                  <a:pt x="135454" y="37253"/>
                </a:lnTo>
                <a:lnTo>
                  <a:pt x="135070" y="40072"/>
                </a:lnTo>
                <a:lnTo>
                  <a:pt x="133861" y="42904"/>
                </a:lnTo>
                <a:lnTo>
                  <a:pt x="132103" y="45745"/>
                </a:lnTo>
                <a:lnTo>
                  <a:pt x="129979" y="49543"/>
                </a:lnTo>
                <a:lnTo>
                  <a:pt x="125078" y="58844"/>
                </a:lnTo>
                <a:lnTo>
                  <a:pt x="116964" y="74790"/>
                </a:lnTo>
                <a:lnTo>
                  <a:pt x="113218" y="80337"/>
                </a:lnTo>
                <a:lnTo>
                  <a:pt x="108817" y="85940"/>
                </a:lnTo>
                <a:lnTo>
                  <a:pt x="103976" y="91580"/>
                </a:lnTo>
                <a:lnTo>
                  <a:pt x="98845" y="97245"/>
                </a:lnTo>
                <a:lnTo>
                  <a:pt x="88063" y="108620"/>
                </a:lnTo>
                <a:lnTo>
                  <a:pt x="44514" y="152631"/>
                </a:lnTo>
                <a:lnTo>
                  <a:pt x="40154" y="156043"/>
                </a:lnTo>
                <a:lnTo>
                  <a:pt x="29466" y="161799"/>
                </a:lnTo>
                <a:lnTo>
                  <a:pt x="23255" y="166520"/>
                </a:lnTo>
                <a:lnTo>
                  <a:pt x="21218" y="169113"/>
                </a:lnTo>
                <a:lnTo>
                  <a:pt x="19861" y="171794"/>
                </a:lnTo>
                <a:lnTo>
                  <a:pt x="17681" y="178389"/>
                </a:lnTo>
                <a:lnTo>
                  <a:pt x="18455" y="179883"/>
                </a:lnTo>
                <a:lnTo>
                  <a:pt x="21854" y="184083"/>
                </a:lnTo>
                <a:lnTo>
                  <a:pt x="24095" y="185584"/>
                </a:lnTo>
                <a:lnTo>
                  <a:pt x="29123" y="187251"/>
                </a:lnTo>
                <a:lnTo>
                  <a:pt x="34533" y="187993"/>
                </a:lnTo>
                <a:lnTo>
                  <a:pt x="37310" y="188190"/>
                </a:lnTo>
                <a:lnTo>
                  <a:pt x="41066" y="189275"/>
                </a:lnTo>
                <a:lnTo>
                  <a:pt x="45474" y="190950"/>
                </a:lnTo>
                <a:lnTo>
                  <a:pt x="50319" y="193020"/>
                </a:lnTo>
                <a:lnTo>
                  <a:pt x="55453" y="194399"/>
                </a:lnTo>
                <a:lnTo>
                  <a:pt x="60781" y="195319"/>
                </a:lnTo>
                <a:lnTo>
                  <a:pt x="66238" y="195932"/>
                </a:lnTo>
                <a:lnTo>
                  <a:pt x="71781" y="195388"/>
                </a:lnTo>
                <a:lnTo>
                  <a:pt x="77381" y="194073"/>
                </a:lnTo>
                <a:lnTo>
                  <a:pt x="83020" y="192244"/>
                </a:lnTo>
                <a:lnTo>
                  <a:pt x="89637" y="191024"/>
                </a:lnTo>
                <a:lnTo>
                  <a:pt x="96905" y="190212"/>
                </a:lnTo>
                <a:lnTo>
                  <a:pt x="104608" y="189670"/>
                </a:lnTo>
                <a:lnTo>
                  <a:pt x="112601" y="188356"/>
                </a:lnTo>
                <a:lnTo>
                  <a:pt x="120787" y="186527"/>
                </a:lnTo>
                <a:lnTo>
                  <a:pt x="129102" y="184357"/>
                </a:lnTo>
                <a:lnTo>
                  <a:pt x="138455" y="182909"/>
                </a:lnTo>
                <a:lnTo>
                  <a:pt x="148501" y="181943"/>
                </a:lnTo>
                <a:lnTo>
                  <a:pt x="159008" y="181300"/>
                </a:lnTo>
                <a:lnTo>
                  <a:pt x="169823" y="178966"/>
                </a:lnTo>
                <a:lnTo>
                  <a:pt x="180842" y="175505"/>
                </a:lnTo>
                <a:lnTo>
                  <a:pt x="191999" y="171293"/>
                </a:lnTo>
                <a:lnTo>
                  <a:pt x="202294" y="168484"/>
                </a:lnTo>
                <a:lnTo>
                  <a:pt x="212015" y="166612"/>
                </a:lnTo>
                <a:lnTo>
                  <a:pt x="221353" y="165364"/>
                </a:lnTo>
                <a:lnTo>
                  <a:pt x="229484" y="163580"/>
                </a:lnTo>
                <a:lnTo>
                  <a:pt x="236809" y="161438"/>
                </a:lnTo>
                <a:lnTo>
                  <a:pt x="257175" y="1542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46"/>
          <p:cNvSpPr/>
          <p:nvPr/>
        </p:nvSpPr>
        <p:spPr>
          <a:xfrm>
            <a:off x="6037897" y="4157662"/>
            <a:ext cx="437199" cy="51436"/>
          </a:xfrm>
          <a:custGeom>
            <a:avLst/>
            <a:gdLst/>
            <a:ahLst/>
            <a:cxnLst/>
            <a:rect l="0" t="0" r="0" b="0"/>
            <a:pathLst>
              <a:path w="437199" h="51436">
                <a:moveTo>
                  <a:pt x="0" y="51435"/>
                </a:moveTo>
                <a:lnTo>
                  <a:pt x="24950" y="51435"/>
                </a:lnTo>
                <a:lnTo>
                  <a:pt x="29969" y="50483"/>
                </a:lnTo>
                <a:lnTo>
                  <a:pt x="35219" y="48895"/>
                </a:lnTo>
                <a:lnTo>
                  <a:pt x="40624" y="46884"/>
                </a:lnTo>
                <a:lnTo>
                  <a:pt x="47085" y="45544"/>
                </a:lnTo>
                <a:lnTo>
                  <a:pt x="54250" y="44650"/>
                </a:lnTo>
                <a:lnTo>
                  <a:pt x="61884" y="44054"/>
                </a:lnTo>
                <a:lnTo>
                  <a:pt x="69831" y="43657"/>
                </a:lnTo>
                <a:lnTo>
                  <a:pt x="86281" y="43216"/>
                </a:lnTo>
                <a:lnTo>
                  <a:pt x="95621" y="42145"/>
                </a:lnTo>
                <a:lnTo>
                  <a:pt x="105657" y="40480"/>
                </a:lnTo>
                <a:lnTo>
                  <a:pt x="116158" y="38417"/>
                </a:lnTo>
                <a:lnTo>
                  <a:pt x="126968" y="37041"/>
                </a:lnTo>
                <a:lnTo>
                  <a:pt x="137986" y="36124"/>
                </a:lnTo>
                <a:lnTo>
                  <a:pt x="149141" y="35513"/>
                </a:lnTo>
                <a:lnTo>
                  <a:pt x="160387" y="34153"/>
                </a:lnTo>
                <a:lnTo>
                  <a:pt x="171695" y="32293"/>
                </a:lnTo>
                <a:lnTo>
                  <a:pt x="183043" y="30101"/>
                </a:lnTo>
                <a:lnTo>
                  <a:pt x="205813" y="25126"/>
                </a:lnTo>
                <a:lnTo>
                  <a:pt x="217218" y="22466"/>
                </a:lnTo>
                <a:lnTo>
                  <a:pt x="227680" y="20692"/>
                </a:lnTo>
                <a:lnTo>
                  <a:pt x="237512" y="19510"/>
                </a:lnTo>
                <a:lnTo>
                  <a:pt x="246924" y="18722"/>
                </a:lnTo>
                <a:lnTo>
                  <a:pt x="257961" y="18196"/>
                </a:lnTo>
                <a:lnTo>
                  <a:pt x="282924" y="17612"/>
                </a:lnTo>
                <a:lnTo>
                  <a:pt x="294344" y="16504"/>
                </a:lnTo>
                <a:lnTo>
                  <a:pt x="304814" y="14813"/>
                </a:lnTo>
                <a:lnTo>
                  <a:pt x="314652" y="12733"/>
                </a:lnTo>
                <a:lnTo>
                  <a:pt x="325973" y="11346"/>
                </a:lnTo>
                <a:lnTo>
                  <a:pt x="338283" y="10421"/>
                </a:lnTo>
                <a:lnTo>
                  <a:pt x="351252" y="9805"/>
                </a:lnTo>
                <a:lnTo>
                  <a:pt x="362755" y="8442"/>
                </a:lnTo>
                <a:lnTo>
                  <a:pt x="373282" y="6580"/>
                </a:lnTo>
                <a:lnTo>
                  <a:pt x="383157" y="4387"/>
                </a:lnTo>
                <a:lnTo>
                  <a:pt x="391646" y="2925"/>
                </a:lnTo>
                <a:lnTo>
                  <a:pt x="399210" y="1950"/>
                </a:lnTo>
                <a:lnTo>
                  <a:pt x="412694" y="867"/>
                </a:lnTo>
                <a:lnTo>
                  <a:pt x="418957" y="578"/>
                </a:lnTo>
                <a:lnTo>
                  <a:pt x="4371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47"/>
          <p:cNvSpPr/>
          <p:nvPr/>
        </p:nvSpPr>
        <p:spPr>
          <a:xfrm>
            <a:off x="6320790" y="4286363"/>
            <a:ext cx="342901" cy="188448"/>
          </a:xfrm>
          <a:custGeom>
            <a:avLst/>
            <a:gdLst/>
            <a:ahLst/>
            <a:cxnLst/>
            <a:rect l="0" t="0" r="0" b="0"/>
            <a:pathLst>
              <a:path w="342901" h="188448">
                <a:moveTo>
                  <a:pt x="0" y="17032"/>
                </a:moveTo>
                <a:lnTo>
                  <a:pt x="7381" y="9651"/>
                </a:lnTo>
                <a:lnTo>
                  <a:pt x="17321" y="4261"/>
                </a:lnTo>
                <a:lnTo>
                  <a:pt x="27065" y="1831"/>
                </a:lnTo>
                <a:lnTo>
                  <a:pt x="37747" y="751"/>
                </a:lnTo>
                <a:lnTo>
                  <a:pt x="43262" y="463"/>
                </a:lnTo>
                <a:lnTo>
                  <a:pt x="54470" y="143"/>
                </a:lnTo>
                <a:lnTo>
                  <a:pt x="65801" y="0"/>
                </a:lnTo>
                <a:lnTo>
                  <a:pt x="71490" y="915"/>
                </a:lnTo>
                <a:lnTo>
                  <a:pt x="77187" y="2477"/>
                </a:lnTo>
                <a:lnTo>
                  <a:pt x="87645" y="6753"/>
                </a:lnTo>
                <a:lnTo>
                  <a:pt x="95468" y="11828"/>
                </a:lnTo>
                <a:lnTo>
                  <a:pt x="102120" y="17259"/>
                </a:lnTo>
                <a:lnTo>
                  <a:pt x="105228" y="20041"/>
                </a:lnTo>
                <a:lnTo>
                  <a:pt x="107299" y="22848"/>
                </a:lnTo>
                <a:lnTo>
                  <a:pt x="109601" y="28507"/>
                </a:lnTo>
                <a:lnTo>
                  <a:pt x="110215" y="32302"/>
                </a:lnTo>
                <a:lnTo>
                  <a:pt x="110624" y="36737"/>
                </a:lnTo>
                <a:lnTo>
                  <a:pt x="110896" y="41598"/>
                </a:lnTo>
                <a:lnTo>
                  <a:pt x="111200" y="52080"/>
                </a:lnTo>
                <a:lnTo>
                  <a:pt x="111280" y="57542"/>
                </a:lnTo>
                <a:lnTo>
                  <a:pt x="109429" y="64041"/>
                </a:lnTo>
                <a:lnTo>
                  <a:pt x="106290" y="71231"/>
                </a:lnTo>
                <a:lnTo>
                  <a:pt x="102292" y="78882"/>
                </a:lnTo>
                <a:lnTo>
                  <a:pt x="98675" y="86840"/>
                </a:lnTo>
                <a:lnTo>
                  <a:pt x="95311" y="95004"/>
                </a:lnTo>
                <a:lnTo>
                  <a:pt x="92115" y="103303"/>
                </a:lnTo>
                <a:lnTo>
                  <a:pt x="88080" y="110741"/>
                </a:lnTo>
                <a:lnTo>
                  <a:pt x="83485" y="117605"/>
                </a:lnTo>
                <a:lnTo>
                  <a:pt x="78517" y="124085"/>
                </a:lnTo>
                <a:lnTo>
                  <a:pt x="73299" y="129358"/>
                </a:lnTo>
                <a:lnTo>
                  <a:pt x="67916" y="133826"/>
                </a:lnTo>
                <a:lnTo>
                  <a:pt x="62422" y="137757"/>
                </a:lnTo>
                <a:lnTo>
                  <a:pt x="58760" y="142282"/>
                </a:lnTo>
                <a:lnTo>
                  <a:pt x="56318" y="147205"/>
                </a:lnTo>
                <a:lnTo>
                  <a:pt x="54690" y="152391"/>
                </a:lnTo>
                <a:lnTo>
                  <a:pt x="52653" y="156801"/>
                </a:lnTo>
                <a:lnTo>
                  <a:pt x="50342" y="160694"/>
                </a:lnTo>
                <a:lnTo>
                  <a:pt x="44340" y="169234"/>
                </a:lnTo>
                <a:lnTo>
                  <a:pt x="43519" y="172942"/>
                </a:lnTo>
                <a:lnTo>
                  <a:pt x="42992" y="178533"/>
                </a:lnTo>
                <a:lnTo>
                  <a:pt x="45460" y="181838"/>
                </a:lnTo>
                <a:lnTo>
                  <a:pt x="47451" y="184052"/>
                </a:lnTo>
                <a:lnTo>
                  <a:pt x="49732" y="185529"/>
                </a:lnTo>
                <a:lnTo>
                  <a:pt x="54805" y="187169"/>
                </a:lnTo>
                <a:lnTo>
                  <a:pt x="63017" y="188093"/>
                </a:lnTo>
                <a:lnTo>
                  <a:pt x="71187" y="188309"/>
                </a:lnTo>
                <a:lnTo>
                  <a:pt x="91955" y="188447"/>
                </a:lnTo>
                <a:lnTo>
                  <a:pt x="98450" y="187506"/>
                </a:lnTo>
                <a:lnTo>
                  <a:pt x="105639" y="185927"/>
                </a:lnTo>
                <a:lnTo>
                  <a:pt x="113288" y="183921"/>
                </a:lnTo>
                <a:lnTo>
                  <a:pt x="121245" y="182583"/>
                </a:lnTo>
                <a:lnTo>
                  <a:pt x="129407" y="181692"/>
                </a:lnTo>
                <a:lnTo>
                  <a:pt x="137706" y="181098"/>
                </a:lnTo>
                <a:lnTo>
                  <a:pt x="146097" y="179749"/>
                </a:lnTo>
                <a:lnTo>
                  <a:pt x="154548" y="177897"/>
                </a:lnTo>
                <a:lnTo>
                  <a:pt x="193193" y="168082"/>
                </a:lnTo>
                <a:lnTo>
                  <a:pt x="217626" y="162588"/>
                </a:lnTo>
                <a:lnTo>
                  <a:pt x="243407" y="156971"/>
                </a:lnTo>
                <a:lnTo>
                  <a:pt x="302587" y="142751"/>
                </a:lnTo>
                <a:lnTo>
                  <a:pt x="312215" y="140850"/>
                </a:lnTo>
                <a:lnTo>
                  <a:pt x="320538" y="139582"/>
                </a:lnTo>
                <a:lnTo>
                  <a:pt x="342900" y="1370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48"/>
          <p:cNvSpPr/>
          <p:nvPr/>
        </p:nvSpPr>
        <p:spPr>
          <a:xfrm>
            <a:off x="7615237" y="4149090"/>
            <a:ext cx="334329" cy="25718"/>
          </a:xfrm>
          <a:custGeom>
            <a:avLst/>
            <a:gdLst/>
            <a:ahLst/>
            <a:cxnLst/>
            <a:rect l="0" t="0" r="0" b="0"/>
            <a:pathLst>
              <a:path w="334329" h="25718">
                <a:moveTo>
                  <a:pt x="0" y="25717"/>
                </a:moveTo>
                <a:lnTo>
                  <a:pt x="0" y="21166"/>
                </a:lnTo>
                <a:lnTo>
                  <a:pt x="1905" y="19826"/>
                </a:lnTo>
                <a:lnTo>
                  <a:pt x="5080" y="18932"/>
                </a:lnTo>
                <a:lnTo>
                  <a:pt x="14762" y="17498"/>
                </a:lnTo>
                <a:lnTo>
                  <a:pt x="21166" y="17302"/>
                </a:lnTo>
                <a:lnTo>
                  <a:pt x="25540" y="17249"/>
                </a:lnTo>
                <a:lnTo>
                  <a:pt x="30362" y="16262"/>
                </a:lnTo>
                <a:lnTo>
                  <a:pt x="35482" y="14651"/>
                </a:lnTo>
                <a:lnTo>
                  <a:pt x="40800" y="12625"/>
                </a:lnTo>
                <a:lnTo>
                  <a:pt x="47202" y="11274"/>
                </a:lnTo>
                <a:lnTo>
                  <a:pt x="54328" y="10373"/>
                </a:lnTo>
                <a:lnTo>
                  <a:pt x="61936" y="9773"/>
                </a:lnTo>
                <a:lnTo>
                  <a:pt x="70818" y="9373"/>
                </a:lnTo>
                <a:lnTo>
                  <a:pt x="90847" y="8928"/>
                </a:lnTo>
                <a:lnTo>
                  <a:pt x="118993" y="8677"/>
                </a:lnTo>
                <a:lnTo>
                  <a:pt x="128859" y="7690"/>
                </a:lnTo>
                <a:lnTo>
                  <a:pt x="139246" y="6079"/>
                </a:lnTo>
                <a:lnTo>
                  <a:pt x="149981" y="4053"/>
                </a:lnTo>
                <a:lnTo>
                  <a:pt x="159995" y="2701"/>
                </a:lnTo>
                <a:lnTo>
                  <a:pt x="169528" y="1801"/>
                </a:lnTo>
                <a:lnTo>
                  <a:pt x="178742" y="1200"/>
                </a:lnTo>
                <a:lnTo>
                  <a:pt x="188693" y="800"/>
                </a:lnTo>
                <a:lnTo>
                  <a:pt x="209912" y="355"/>
                </a:lnTo>
                <a:lnTo>
                  <a:pt x="33432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49"/>
          <p:cNvSpPr/>
          <p:nvPr/>
        </p:nvSpPr>
        <p:spPr>
          <a:xfrm>
            <a:off x="7769542" y="4234846"/>
            <a:ext cx="248603" cy="179874"/>
          </a:xfrm>
          <a:custGeom>
            <a:avLst/>
            <a:gdLst/>
            <a:ahLst/>
            <a:cxnLst/>
            <a:rect l="0" t="0" r="0" b="0"/>
            <a:pathLst>
              <a:path w="248603" h="179874">
                <a:moveTo>
                  <a:pt x="0" y="17114"/>
                </a:moveTo>
                <a:lnTo>
                  <a:pt x="4551" y="17114"/>
                </a:lnTo>
                <a:lnTo>
                  <a:pt x="5891" y="16161"/>
                </a:lnTo>
                <a:lnTo>
                  <a:pt x="6785" y="14574"/>
                </a:lnTo>
                <a:lnTo>
                  <a:pt x="7381" y="12563"/>
                </a:lnTo>
                <a:lnTo>
                  <a:pt x="8731" y="11222"/>
                </a:lnTo>
                <a:lnTo>
                  <a:pt x="10583" y="10328"/>
                </a:lnTo>
                <a:lnTo>
                  <a:pt x="12771" y="9733"/>
                </a:lnTo>
                <a:lnTo>
                  <a:pt x="20281" y="9071"/>
                </a:lnTo>
                <a:lnTo>
                  <a:pt x="24951" y="8894"/>
                </a:lnTo>
                <a:lnTo>
                  <a:pt x="30921" y="7824"/>
                </a:lnTo>
                <a:lnTo>
                  <a:pt x="37759" y="6158"/>
                </a:lnTo>
                <a:lnTo>
                  <a:pt x="45176" y="4095"/>
                </a:lnTo>
                <a:lnTo>
                  <a:pt x="52025" y="2719"/>
                </a:lnTo>
                <a:lnTo>
                  <a:pt x="58496" y="1803"/>
                </a:lnTo>
                <a:lnTo>
                  <a:pt x="64715" y="1191"/>
                </a:lnTo>
                <a:lnTo>
                  <a:pt x="71718" y="784"/>
                </a:lnTo>
                <a:lnTo>
                  <a:pt x="87120" y="331"/>
                </a:lnTo>
                <a:lnTo>
                  <a:pt x="119447" y="16"/>
                </a:lnTo>
                <a:lnTo>
                  <a:pt x="125351" y="0"/>
                </a:lnTo>
                <a:lnTo>
                  <a:pt x="131192" y="942"/>
                </a:lnTo>
                <a:lnTo>
                  <a:pt x="136991" y="2523"/>
                </a:lnTo>
                <a:lnTo>
                  <a:pt x="142763" y="4529"/>
                </a:lnTo>
                <a:lnTo>
                  <a:pt x="147563" y="6819"/>
                </a:lnTo>
                <a:lnTo>
                  <a:pt x="151715" y="9298"/>
                </a:lnTo>
                <a:lnTo>
                  <a:pt x="158870" y="14593"/>
                </a:lnTo>
                <a:lnTo>
                  <a:pt x="165224" y="20121"/>
                </a:lnTo>
                <a:lnTo>
                  <a:pt x="167299" y="22928"/>
                </a:lnTo>
                <a:lnTo>
                  <a:pt x="168683" y="25752"/>
                </a:lnTo>
                <a:lnTo>
                  <a:pt x="169605" y="28588"/>
                </a:lnTo>
                <a:lnTo>
                  <a:pt x="170220" y="32383"/>
                </a:lnTo>
                <a:lnTo>
                  <a:pt x="170631" y="36818"/>
                </a:lnTo>
                <a:lnTo>
                  <a:pt x="170904" y="41680"/>
                </a:lnTo>
                <a:lnTo>
                  <a:pt x="169181" y="46826"/>
                </a:lnTo>
                <a:lnTo>
                  <a:pt x="166128" y="52162"/>
                </a:lnTo>
                <a:lnTo>
                  <a:pt x="162187" y="57624"/>
                </a:lnTo>
                <a:lnTo>
                  <a:pt x="157655" y="63171"/>
                </a:lnTo>
                <a:lnTo>
                  <a:pt x="152728" y="68773"/>
                </a:lnTo>
                <a:lnTo>
                  <a:pt x="147539" y="74413"/>
                </a:lnTo>
                <a:lnTo>
                  <a:pt x="136694" y="85760"/>
                </a:lnTo>
                <a:lnTo>
                  <a:pt x="114207" y="108567"/>
                </a:lnTo>
                <a:lnTo>
                  <a:pt x="107570" y="114277"/>
                </a:lnTo>
                <a:lnTo>
                  <a:pt x="100290" y="119989"/>
                </a:lnTo>
                <a:lnTo>
                  <a:pt x="92577" y="125703"/>
                </a:lnTo>
                <a:lnTo>
                  <a:pt x="85531" y="130464"/>
                </a:lnTo>
                <a:lnTo>
                  <a:pt x="78928" y="134590"/>
                </a:lnTo>
                <a:lnTo>
                  <a:pt x="72621" y="138294"/>
                </a:lnTo>
                <a:lnTo>
                  <a:pt x="67464" y="141716"/>
                </a:lnTo>
                <a:lnTo>
                  <a:pt x="63074" y="144949"/>
                </a:lnTo>
                <a:lnTo>
                  <a:pt x="59194" y="148057"/>
                </a:lnTo>
                <a:lnTo>
                  <a:pt x="55655" y="151082"/>
                </a:lnTo>
                <a:lnTo>
                  <a:pt x="52344" y="154051"/>
                </a:lnTo>
                <a:lnTo>
                  <a:pt x="46124" y="159890"/>
                </a:lnTo>
                <a:lnTo>
                  <a:pt x="36037" y="169712"/>
                </a:lnTo>
                <a:lnTo>
                  <a:pt x="35455" y="171233"/>
                </a:lnTo>
                <a:lnTo>
                  <a:pt x="34808" y="175464"/>
                </a:lnTo>
                <a:lnTo>
                  <a:pt x="34443" y="178650"/>
                </a:lnTo>
                <a:lnTo>
                  <a:pt x="39438" y="179395"/>
                </a:lnTo>
                <a:lnTo>
                  <a:pt x="47056" y="179726"/>
                </a:lnTo>
                <a:lnTo>
                  <a:pt x="53616" y="179873"/>
                </a:lnTo>
                <a:lnTo>
                  <a:pt x="57652" y="178960"/>
                </a:lnTo>
                <a:lnTo>
                  <a:pt x="62247" y="177399"/>
                </a:lnTo>
                <a:lnTo>
                  <a:pt x="67216" y="175406"/>
                </a:lnTo>
                <a:lnTo>
                  <a:pt x="73385" y="174077"/>
                </a:lnTo>
                <a:lnTo>
                  <a:pt x="80356" y="173191"/>
                </a:lnTo>
                <a:lnTo>
                  <a:pt x="87861" y="172600"/>
                </a:lnTo>
                <a:lnTo>
                  <a:pt x="94768" y="172206"/>
                </a:lnTo>
                <a:lnTo>
                  <a:pt x="107525" y="171769"/>
                </a:lnTo>
                <a:lnTo>
                  <a:pt x="114545" y="170700"/>
                </a:lnTo>
                <a:lnTo>
                  <a:pt x="122084" y="169034"/>
                </a:lnTo>
                <a:lnTo>
                  <a:pt x="129967" y="166972"/>
                </a:lnTo>
                <a:lnTo>
                  <a:pt x="138079" y="165596"/>
                </a:lnTo>
                <a:lnTo>
                  <a:pt x="146346" y="164680"/>
                </a:lnTo>
                <a:lnTo>
                  <a:pt x="154714" y="164068"/>
                </a:lnTo>
                <a:lnTo>
                  <a:pt x="162197" y="162708"/>
                </a:lnTo>
                <a:lnTo>
                  <a:pt x="169092" y="160850"/>
                </a:lnTo>
                <a:lnTo>
                  <a:pt x="175593" y="158658"/>
                </a:lnTo>
                <a:lnTo>
                  <a:pt x="181832" y="157196"/>
                </a:lnTo>
                <a:lnTo>
                  <a:pt x="187896" y="156222"/>
                </a:lnTo>
                <a:lnTo>
                  <a:pt x="193844" y="155572"/>
                </a:lnTo>
                <a:lnTo>
                  <a:pt x="199714" y="155139"/>
                </a:lnTo>
                <a:lnTo>
                  <a:pt x="205533" y="154851"/>
                </a:lnTo>
                <a:lnTo>
                  <a:pt x="220284" y="154444"/>
                </a:lnTo>
                <a:lnTo>
                  <a:pt x="248602" y="1542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50"/>
          <p:cNvSpPr/>
          <p:nvPr/>
        </p:nvSpPr>
        <p:spPr>
          <a:xfrm>
            <a:off x="3560798" y="4946332"/>
            <a:ext cx="231105" cy="222886"/>
          </a:xfrm>
          <a:custGeom>
            <a:avLst/>
            <a:gdLst/>
            <a:ahLst/>
            <a:cxnLst/>
            <a:rect l="0" t="0" r="0" b="0"/>
            <a:pathLst>
              <a:path w="231105" h="222886">
                <a:moveTo>
                  <a:pt x="8219" y="0"/>
                </a:moveTo>
                <a:lnTo>
                  <a:pt x="0" y="0"/>
                </a:lnTo>
                <a:lnTo>
                  <a:pt x="6478" y="6785"/>
                </a:lnTo>
                <a:lnTo>
                  <a:pt x="20049" y="20400"/>
                </a:lnTo>
                <a:lnTo>
                  <a:pt x="21821" y="23125"/>
                </a:lnTo>
                <a:lnTo>
                  <a:pt x="23789" y="28693"/>
                </a:lnTo>
                <a:lnTo>
                  <a:pt x="27204" y="34343"/>
                </a:lnTo>
                <a:lnTo>
                  <a:pt x="29448" y="37182"/>
                </a:lnTo>
                <a:lnTo>
                  <a:pt x="32849" y="40028"/>
                </a:lnTo>
                <a:lnTo>
                  <a:pt x="37022" y="42878"/>
                </a:lnTo>
                <a:lnTo>
                  <a:pt x="41708" y="45731"/>
                </a:lnTo>
                <a:lnTo>
                  <a:pt x="45785" y="48585"/>
                </a:lnTo>
                <a:lnTo>
                  <a:pt x="52855" y="54296"/>
                </a:lnTo>
                <a:lnTo>
                  <a:pt x="57026" y="57152"/>
                </a:lnTo>
                <a:lnTo>
                  <a:pt x="61712" y="60009"/>
                </a:lnTo>
                <a:lnTo>
                  <a:pt x="66742" y="62866"/>
                </a:lnTo>
                <a:lnTo>
                  <a:pt x="71999" y="66675"/>
                </a:lnTo>
                <a:lnTo>
                  <a:pt x="77409" y="71120"/>
                </a:lnTo>
                <a:lnTo>
                  <a:pt x="87547" y="80187"/>
                </a:lnTo>
                <a:lnTo>
                  <a:pt x="95228" y="87391"/>
                </a:lnTo>
                <a:lnTo>
                  <a:pt x="99563" y="90646"/>
                </a:lnTo>
                <a:lnTo>
                  <a:pt x="104358" y="93768"/>
                </a:lnTo>
                <a:lnTo>
                  <a:pt x="109458" y="96802"/>
                </a:lnTo>
                <a:lnTo>
                  <a:pt x="114765" y="100730"/>
                </a:lnTo>
                <a:lnTo>
                  <a:pt x="120207" y="105253"/>
                </a:lnTo>
                <a:lnTo>
                  <a:pt x="125740" y="110174"/>
                </a:lnTo>
                <a:lnTo>
                  <a:pt x="130381" y="115359"/>
                </a:lnTo>
                <a:lnTo>
                  <a:pt x="134428" y="120721"/>
                </a:lnTo>
                <a:lnTo>
                  <a:pt x="138078" y="126201"/>
                </a:lnTo>
                <a:lnTo>
                  <a:pt x="142417" y="131759"/>
                </a:lnTo>
                <a:lnTo>
                  <a:pt x="147214" y="137369"/>
                </a:lnTo>
                <a:lnTo>
                  <a:pt x="156672" y="147731"/>
                </a:lnTo>
                <a:lnTo>
                  <a:pt x="164051" y="155511"/>
                </a:lnTo>
                <a:lnTo>
                  <a:pt x="199284" y="191057"/>
                </a:lnTo>
                <a:lnTo>
                  <a:pt x="202271" y="194999"/>
                </a:lnTo>
                <a:lnTo>
                  <a:pt x="205214" y="199532"/>
                </a:lnTo>
                <a:lnTo>
                  <a:pt x="208129" y="204459"/>
                </a:lnTo>
                <a:lnTo>
                  <a:pt x="211025" y="207744"/>
                </a:lnTo>
                <a:lnTo>
                  <a:pt x="213908" y="209933"/>
                </a:lnTo>
                <a:lnTo>
                  <a:pt x="216782" y="211393"/>
                </a:lnTo>
                <a:lnTo>
                  <a:pt x="218699" y="213318"/>
                </a:lnTo>
                <a:lnTo>
                  <a:pt x="219977" y="215555"/>
                </a:lnTo>
                <a:lnTo>
                  <a:pt x="220828" y="217998"/>
                </a:lnTo>
                <a:lnTo>
                  <a:pt x="222348" y="219627"/>
                </a:lnTo>
                <a:lnTo>
                  <a:pt x="224315" y="220713"/>
                </a:lnTo>
                <a:lnTo>
                  <a:pt x="231104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51"/>
          <p:cNvSpPr/>
          <p:nvPr/>
        </p:nvSpPr>
        <p:spPr>
          <a:xfrm>
            <a:off x="3560445" y="4920615"/>
            <a:ext cx="171451" cy="265748"/>
          </a:xfrm>
          <a:custGeom>
            <a:avLst/>
            <a:gdLst/>
            <a:ahLst/>
            <a:cxnLst/>
            <a:rect l="0" t="0" r="0" b="0"/>
            <a:pathLst>
              <a:path w="171451" h="265748">
                <a:moveTo>
                  <a:pt x="171450" y="0"/>
                </a:moveTo>
                <a:lnTo>
                  <a:pt x="154762" y="0"/>
                </a:lnTo>
                <a:lnTo>
                  <a:pt x="154440" y="4551"/>
                </a:lnTo>
                <a:lnTo>
                  <a:pt x="153442" y="6843"/>
                </a:lnTo>
                <a:lnTo>
                  <a:pt x="149794" y="11931"/>
                </a:lnTo>
                <a:lnTo>
                  <a:pt x="144997" y="17368"/>
                </a:lnTo>
                <a:lnTo>
                  <a:pt x="139690" y="23911"/>
                </a:lnTo>
                <a:lnTo>
                  <a:pt x="136942" y="28323"/>
                </a:lnTo>
                <a:lnTo>
                  <a:pt x="134157" y="33169"/>
                </a:lnTo>
                <a:lnTo>
                  <a:pt x="128523" y="43634"/>
                </a:lnTo>
                <a:lnTo>
                  <a:pt x="125686" y="49092"/>
                </a:lnTo>
                <a:lnTo>
                  <a:pt x="121891" y="54635"/>
                </a:lnTo>
                <a:lnTo>
                  <a:pt x="117455" y="60236"/>
                </a:lnTo>
                <a:lnTo>
                  <a:pt x="112593" y="65875"/>
                </a:lnTo>
                <a:lnTo>
                  <a:pt x="108400" y="72491"/>
                </a:lnTo>
                <a:lnTo>
                  <a:pt x="104652" y="79760"/>
                </a:lnTo>
                <a:lnTo>
                  <a:pt x="101200" y="87463"/>
                </a:lnTo>
                <a:lnTo>
                  <a:pt x="96994" y="95456"/>
                </a:lnTo>
                <a:lnTo>
                  <a:pt x="92285" y="103643"/>
                </a:lnTo>
                <a:lnTo>
                  <a:pt x="87241" y="111957"/>
                </a:lnTo>
                <a:lnTo>
                  <a:pt x="82925" y="119406"/>
                </a:lnTo>
                <a:lnTo>
                  <a:pt x="75591" y="132761"/>
                </a:lnTo>
                <a:lnTo>
                  <a:pt x="72301" y="139943"/>
                </a:lnTo>
                <a:lnTo>
                  <a:pt x="69155" y="147588"/>
                </a:lnTo>
                <a:lnTo>
                  <a:pt x="66106" y="155541"/>
                </a:lnTo>
                <a:lnTo>
                  <a:pt x="63121" y="162749"/>
                </a:lnTo>
                <a:lnTo>
                  <a:pt x="60178" y="169459"/>
                </a:lnTo>
                <a:lnTo>
                  <a:pt x="54368" y="181995"/>
                </a:lnTo>
                <a:lnTo>
                  <a:pt x="48611" y="193916"/>
                </a:lnTo>
                <a:lnTo>
                  <a:pt x="44789" y="199762"/>
                </a:lnTo>
                <a:lnTo>
                  <a:pt x="40337" y="205565"/>
                </a:lnTo>
                <a:lnTo>
                  <a:pt x="35464" y="211338"/>
                </a:lnTo>
                <a:lnTo>
                  <a:pt x="32215" y="216139"/>
                </a:lnTo>
                <a:lnTo>
                  <a:pt x="28605" y="224014"/>
                </a:lnTo>
                <a:lnTo>
                  <a:pt x="24461" y="230689"/>
                </a:lnTo>
                <a:lnTo>
                  <a:pt x="22022" y="233803"/>
                </a:lnTo>
                <a:lnTo>
                  <a:pt x="19312" y="239802"/>
                </a:lnTo>
                <a:lnTo>
                  <a:pt x="18590" y="242736"/>
                </a:lnTo>
                <a:lnTo>
                  <a:pt x="15247" y="248534"/>
                </a:lnTo>
                <a:lnTo>
                  <a:pt x="9890" y="255468"/>
                </a:lnTo>
                <a:lnTo>
                  <a:pt x="6618" y="258956"/>
                </a:lnTo>
                <a:lnTo>
                  <a:pt x="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52"/>
          <p:cNvSpPr/>
          <p:nvPr/>
        </p:nvSpPr>
        <p:spPr>
          <a:xfrm>
            <a:off x="3800475" y="4963477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0" y="29739"/>
                </a:lnTo>
                <a:lnTo>
                  <a:pt x="952" y="28398"/>
                </a:lnTo>
                <a:lnTo>
                  <a:pt x="2540" y="27505"/>
                </a:lnTo>
                <a:lnTo>
                  <a:pt x="6843" y="26512"/>
                </a:lnTo>
                <a:lnTo>
                  <a:pt x="11931" y="26071"/>
                </a:lnTo>
                <a:lnTo>
                  <a:pt x="15574" y="25953"/>
                </a:lnTo>
                <a:lnTo>
                  <a:pt x="24701" y="25822"/>
                </a:lnTo>
                <a:lnTo>
                  <a:pt x="29802" y="24835"/>
                </a:lnTo>
                <a:lnTo>
                  <a:pt x="35108" y="23224"/>
                </a:lnTo>
                <a:lnTo>
                  <a:pt x="40551" y="21198"/>
                </a:lnTo>
                <a:lnTo>
                  <a:pt x="46084" y="19847"/>
                </a:lnTo>
                <a:lnTo>
                  <a:pt x="51677" y="18947"/>
                </a:lnTo>
                <a:lnTo>
                  <a:pt x="57311" y="18346"/>
                </a:lnTo>
                <a:lnTo>
                  <a:pt x="62972" y="16993"/>
                </a:lnTo>
                <a:lnTo>
                  <a:pt x="68652" y="15139"/>
                </a:lnTo>
                <a:lnTo>
                  <a:pt x="74343" y="12950"/>
                </a:lnTo>
                <a:lnTo>
                  <a:pt x="80994" y="11491"/>
                </a:lnTo>
                <a:lnTo>
                  <a:pt x="88286" y="10518"/>
                </a:lnTo>
                <a:lnTo>
                  <a:pt x="96004" y="9870"/>
                </a:lnTo>
                <a:lnTo>
                  <a:pt x="103055" y="8485"/>
                </a:lnTo>
                <a:lnTo>
                  <a:pt x="109661" y="6609"/>
                </a:lnTo>
                <a:lnTo>
                  <a:pt x="115970" y="4406"/>
                </a:lnTo>
                <a:lnTo>
                  <a:pt x="122080" y="2938"/>
                </a:lnTo>
                <a:lnTo>
                  <a:pt x="128059" y="1959"/>
                </a:lnTo>
                <a:lnTo>
                  <a:pt x="133950" y="1306"/>
                </a:lnTo>
                <a:lnTo>
                  <a:pt x="139782" y="870"/>
                </a:lnTo>
                <a:lnTo>
                  <a:pt x="145575" y="580"/>
                </a:lnTo>
                <a:lnTo>
                  <a:pt x="151343" y="387"/>
                </a:lnTo>
                <a:lnTo>
                  <a:pt x="180178" y="7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53"/>
          <p:cNvSpPr/>
          <p:nvPr/>
        </p:nvSpPr>
        <p:spPr>
          <a:xfrm>
            <a:off x="3904536" y="5023485"/>
            <a:ext cx="153115" cy="17145"/>
          </a:xfrm>
          <a:custGeom>
            <a:avLst/>
            <a:gdLst/>
            <a:ahLst/>
            <a:cxnLst/>
            <a:rect l="0" t="0" r="0" b="0"/>
            <a:pathLst>
              <a:path w="153115" h="17145">
                <a:moveTo>
                  <a:pt x="7381" y="17144"/>
                </a:moveTo>
                <a:lnTo>
                  <a:pt x="0" y="17144"/>
                </a:lnTo>
                <a:lnTo>
                  <a:pt x="3713" y="17144"/>
                </a:lnTo>
                <a:lnTo>
                  <a:pt x="4935" y="16192"/>
                </a:lnTo>
                <a:lnTo>
                  <a:pt x="5750" y="14605"/>
                </a:lnTo>
                <a:lnTo>
                  <a:pt x="6294" y="12594"/>
                </a:lnTo>
                <a:lnTo>
                  <a:pt x="7608" y="11253"/>
                </a:lnTo>
                <a:lnTo>
                  <a:pt x="9438" y="10360"/>
                </a:lnTo>
                <a:lnTo>
                  <a:pt x="11610" y="9763"/>
                </a:lnTo>
                <a:lnTo>
                  <a:pt x="14010" y="9366"/>
                </a:lnTo>
                <a:lnTo>
                  <a:pt x="16563" y="9102"/>
                </a:lnTo>
                <a:lnTo>
                  <a:pt x="19217" y="8925"/>
                </a:lnTo>
                <a:lnTo>
                  <a:pt x="21940" y="8808"/>
                </a:lnTo>
                <a:lnTo>
                  <a:pt x="27504" y="8677"/>
                </a:lnTo>
                <a:lnTo>
                  <a:pt x="51920" y="8581"/>
                </a:lnTo>
                <a:lnTo>
                  <a:pt x="56123" y="7626"/>
                </a:lnTo>
                <a:lnTo>
                  <a:pt x="60831" y="6037"/>
                </a:lnTo>
                <a:lnTo>
                  <a:pt x="65874" y="4024"/>
                </a:lnTo>
                <a:lnTo>
                  <a:pt x="71141" y="2683"/>
                </a:lnTo>
                <a:lnTo>
                  <a:pt x="76558" y="1788"/>
                </a:lnTo>
                <a:lnTo>
                  <a:pt x="82074" y="1192"/>
                </a:lnTo>
                <a:lnTo>
                  <a:pt x="87657" y="794"/>
                </a:lnTo>
                <a:lnTo>
                  <a:pt x="93283" y="530"/>
                </a:lnTo>
                <a:lnTo>
                  <a:pt x="104615" y="235"/>
                </a:lnTo>
                <a:lnTo>
                  <a:pt x="15311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SMARTPenAnnotation154"/>
          <p:cNvSpPr/>
          <p:nvPr/>
        </p:nvSpPr>
        <p:spPr>
          <a:xfrm>
            <a:off x="4211954" y="4834890"/>
            <a:ext cx="145734" cy="102871"/>
          </a:xfrm>
          <a:custGeom>
            <a:avLst/>
            <a:gdLst/>
            <a:ahLst/>
            <a:cxnLst/>
            <a:rect l="0" t="0" r="0" b="0"/>
            <a:pathLst>
              <a:path w="145734" h="102871">
                <a:moveTo>
                  <a:pt x="17146" y="0"/>
                </a:moveTo>
                <a:lnTo>
                  <a:pt x="8678" y="0"/>
                </a:lnTo>
                <a:lnTo>
                  <a:pt x="8620" y="2540"/>
                </a:lnTo>
                <a:lnTo>
                  <a:pt x="8604" y="4551"/>
                </a:lnTo>
                <a:lnTo>
                  <a:pt x="9546" y="5891"/>
                </a:lnTo>
                <a:lnTo>
                  <a:pt x="11127" y="6785"/>
                </a:lnTo>
                <a:lnTo>
                  <a:pt x="13133" y="7381"/>
                </a:lnTo>
                <a:lnTo>
                  <a:pt x="14471" y="8730"/>
                </a:lnTo>
                <a:lnTo>
                  <a:pt x="15362" y="10583"/>
                </a:lnTo>
                <a:lnTo>
                  <a:pt x="15957" y="12770"/>
                </a:lnTo>
                <a:lnTo>
                  <a:pt x="15401" y="16133"/>
                </a:lnTo>
                <a:lnTo>
                  <a:pt x="14077" y="20280"/>
                </a:lnTo>
                <a:lnTo>
                  <a:pt x="12242" y="24950"/>
                </a:lnTo>
                <a:lnTo>
                  <a:pt x="11020" y="29015"/>
                </a:lnTo>
                <a:lnTo>
                  <a:pt x="10204" y="32679"/>
                </a:lnTo>
                <a:lnTo>
                  <a:pt x="9660" y="36073"/>
                </a:lnTo>
                <a:lnTo>
                  <a:pt x="8345" y="40241"/>
                </a:lnTo>
                <a:lnTo>
                  <a:pt x="6516" y="44925"/>
                </a:lnTo>
                <a:lnTo>
                  <a:pt x="4344" y="49952"/>
                </a:lnTo>
                <a:lnTo>
                  <a:pt x="2896" y="54256"/>
                </a:lnTo>
                <a:lnTo>
                  <a:pt x="1931" y="58079"/>
                </a:lnTo>
                <a:lnTo>
                  <a:pt x="1288" y="61579"/>
                </a:lnTo>
                <a:lnTo>
                  <a:pt x="859" y="64865"/>
                </a:lnTo>
                <a:lnTo>
                  <a:pt x="572" y="68008"/>
                </a:lnTo>
                <a:lnTo>
                  <a:pt x="382" y="71056"/>
                </a:lnTo>
                <a:lnTo>
                  <a:pt x="170" y="76983"/>
                </a:lnTo>
                <a:lnTo>
                  <a:pt x="3" y="93961"/>
                </a:lnTo>
                <a:lnTo>
                  <a:pt x="0" y="94284"/>
                </a:lnTo>
                <a:lnTo>
                  <a:pt x="15601" y="94297"/>
                </a:lnTo>
                <a:lnTo>
                  <a:pt x="18999" y="96837"/>
                </a:lnTo>
                <a:lnTo>
                  <a:pt x="21239" y="98848"/>
                </a:lnTo>
                <a:lnTo>
                  <a:pt x="24637" y="100189"/>
                </a:lnTo>
                <a:lnTo>
                  <a:pt x="28807" y="101082"/>
                </a:lnTo>
                <a:lnTo>
                  <a:pt x="33493" y="101678"/>
                </a:lnTo>
                <a:lnTo>
                  <a:pt x="37568" y="102075"/>
                </a:lnTo>
                <a:lnTo>
                  <a:pt x="41238" y="102340"/>
                </a:lnTo>
                <a:lnTo>
                  <a:pt x="44637" y="102516"/>
                </a:lnTo>
                <a:lnTo>
                  <a:pt x="50954" y="102713"/>
                </a:lnTo>
                <a:lnTo>
                  <a:pt x="62770" y="102839"/>
                </a:lnTo>
                <a:lnTo>
                  <a:pt x="145733" y="1028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SMARTPenAnnotation155"/>
          <p:cNvSpPr/>
          <p:nvPr/>
        </p:nvSpPr>
        <p:spPr>
          <a:xfrm>
            <a:off x="4331970" y="4809172"/>
            <a:ext cx="8573" cy="291466"/>
          </a:xfrm>
          <a:custGeom>
            <a:avLst/>
            <a:gdLst/>
            <a:ahLst/>
            <a:cxnLst/>
            <a:rect l="0" t="0" r="0" b="0"/>
            <a:pathLst>
              <a:path w="8573" h="291466">
                <a:moveTo>
                  <a:pt x="8572" y="0"/>
                </a:moveTo>
                <a:lnTo>
                  <a:pt x="8572" y="4551"/>
                </a:lnTo>
                <a:lnTo>
                  <a:pt x="7620" y="5892"/>
                </a:lnTo>
                <a:lnTo>
                  <a:pt x="6032" y="6785"/>
                </a:lnTo>
                <a:lnTo>
                  <a:pt x="4021" y="7381"/>
                </a:lnTo>
                <a:lnTo>
                  <a:pt x="2680" y="8731"/>
                </a:lnTo>
                <a:lnTo>
                  <a:pt x="1787" y="10583"/>
                </a:lnTo>
                <a:lnTo>
                  <a:pt x="1191" y="12770"/>
                </a:lnTo>
                <a:lnTo>
                  <a:pt x="794" y="15181"/>
                </a:lnTo>
                <a:lnTo>
                  <a:pt x="529" y="17741"/>
                </a:lnTo>
                <a:lnTo>
                  <a:pt x="353" y="20400"/>
                </a:lnTo>
                <a:lnTo>
                  <a:pt x="157" y="28434"/>
                </a:lnTo>
                <a:lnTo>
                  <a:pt x="30" y="49115"/>
                </a:lnTo>
                <a:lnTo>
                  <a:pt x="973" y="55603"/>
                </a:lnTo>
                <a:lnTo>
                  <a:pt x="2553" y="62786"/>
                </a:lnTo>
                <a:lnTo>
                  <a:pt x="4559" y="70432"/>
                </a:lnTo>
                <a:lnTo>
                  <a:pt x="5897" y="77435"/>
                </a:lnTo>
                <a:lnTo>
                  <a:pt x="6789" y="84008"/>
                </a:lnTo>
                <a:lnTo>
                  <a:pt x="7383" y="90295"/>
                </a:lnTo>
                <a:lnTo>
                  <a:pt x="6827" y="97345"/>
                </a:lnTo>
                <a:lnTo>
                  <a:pt x="5504" y="104902"/>
                </a:lnTo>
                <a:lnTo>
                  <a:pt x="3669" y="112797"/>
                </a:lnTo>
                <a:lnTo>
                  <a:pt x="2446" y="120918"/>
                </a:lnTo>
                <a:lnTo>
                  <a:pt x="1630" y="129190"/>
                </a:lnTo>
                <a:lnTo>
                  <a:pt x="1087" y="137561"/>
                </a:lnTo>
                <a:lnTo>
                  <a:pt x="725" y="146000"/>
                </a:lnTo>
                <a:lnTo>
                  <a:pt x="322" y="162996"/>
                </a:lnTo>
                <a:lnTo>
                  <a:pt x="0" y="258222"/>
                </a:lnTo>
                <a:lnTo>
                  <a:pt x="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6" name="Group 185"/>
          <p:cNvGrpSpPr/>
          <p:nvPr/>
        </p:nvGrpSpPr>
        <p:grpSpPr>
          <a:xfrm>
            <a:off x="6217920" y="4757737"/>
            <a:ext cx="1199646" cy="385764"/>
            <a:chOff x="6217920" y="4757737"/>
            <a:chExt cx="1199646" cy="385764"/>
          </a:xfrm>
        </p:grpSpPr>
        <p:sp>
          <p:nvSpPr>
            <p:cNvPr id="180" name="SMARTPenAnnotation156"/>
            <p:cNvSpPr/>
            <p:nvPr/>
          </p:nvSpPr>
          <p:spPr>
            <a:xfrm>
              <a:off x="6217920" y="4954904"/>
              <a:ext cx="197168" cy="188597"/>
            </a:xfrm>
            <a:custGeom>
              <a:avLst/>
              <a:gdLst/>
              <a:ahLst/>
              <a:cxnLst/>
              <a:rect l="0" t="0" r="0" b="0"/>
              <a:pathLst>
                <a:path w="197168" h="188597">
                  <a:moveTo>
                    <a:pt x="0" y="0"/>
                  </a:moveTo>
                  <a:lnTo>
                    <a:pt x="7381" y="7382"/>
                  </a:lnTo>
                  <a:lnTo>
                    <a:pt x="10583" y="8044"/>
                  </a:lnTo>
                  <a:lnTo>
                    <a:pt x="12770" y="8220"/>
                  </a:lnTo>
                  <a:lnTo>
                    <a:pt x="15181" y="9291"/>
                  </a:lnTo>
                  <a:lnTo>
                    <a:pt x="20399" y="13019"/>
                  </a:lnTo>
                  <a:lnTo>
                    <a:pt x="25894" y="17852"/>
                  </a:lnTo>
                  <a:lnTo>
                    <a:pt x="28692" y="20474"/>
                  </a:lnTo>
                  <a:lnTo>
                    <a:pt x="32463" y="23174"/>
                  </a:lnTo>
                  <a:lnTo>
                    <a:pt x="36882" y="25928"/>
                  </a:lnTo>
                  <a:lnTo>
                    <a:pt x="41733" y="28715"/>
                  </a:lnTo>
                  <a:lnTo>
                    <a:pt x="52203" y="34353"/>
                  </a:lnTo>
                  <a:lnTo>
                    <a:pt x="57662" y="37189"/>
                  </a:lnTo>
                  <a:lnTo>
                    <a:pt x="62254" y="40033"/>
                  </a:lnTo>
                  <a:lnTo>
                    <a:pt x="66267" y="42882"/>
                  </a:lnTo>
                  <a:lnTo>
                    <a:pt x="69895" y="45733"/>
                  </a:lnTo>
                  <a:lnTo>
                    <a:pt x="74219" y="49539"/>
                  </a:lnTo>
                  <a:lnTo>
                    <a:pt x="79007" y="53981"/>
                  </a:lnTo>
                  <a:lnTo>
                    <a:pt x="94847" y="69335"/>
                  </a:lnTo>
                  <a:lnTo>
                    <a:pt x="117266" y="91590"/>
                  </a:lnTo>
                  <a:lnTo>
                    <a:pt x="121992" y="97255"/>
                  </a:lnTo>
                  <a:lnTo>
                    <a:pt x="126095" y="102937"/>
                  </a:lnTo>
                  <a:lnTo>
                    <a:pt x="129783" y="108630"/>
                  </a:lnTo>
                  <a:lnTo>
                    <a:pt x="133195" y="114330"/>
                  </a:lnTo>
                  <a:lnTo>
                    <a:pt x="136421" y="120035"/>
                  </a:lnTo>
                  <a:lnTo>
                    <a:pt x="139525" y="125744"/>
                  </a:lnTo>
                  <a:lnTo>
                    <a:pt x="142547" y="130502"/>
                  </a:lnTo>
                  <a:lnTo>
                    <a:pt x="145513" y="134627"/>
                  </a:lnTo>
                  <a:lnTo>
                    <a:pt x="148444" y="138328"/>
                  </a:lnTo>
                  <a:lnTo>
                    <a:pt x="151350" y="142701"/>
                  </a:lnTo>
                  <a:lnTo>
                    <a:pt x="154240" y="147522"/>
                  </a:lnTo>
                  <a:lnTo>
                    <a:pt x="157119" y="152641"/>
                  </a:lnTo>
                  <a:lnTo>
                    <a:pt x="160943" y="157006"/>
                  </a:lnTo>
                  <a:lnTo>
                    <a:pt x="165398" y="160869"/>
                  </a:lnTo>
                  <a:lnTo>
                    <a:pt x="170273" y="164396"/>
                  </a:lnTo>
                  <a:lnTo>
                    <a:pt x="174475" y="167700"/>
                  </a:lnTo>
                  <a:lnTo>
                    <a:pt x="178229" y="170855"/>
                  </a:lnTo>
                  <a:lnTo>
                    <a:pt x="181684" y="173911"/>
                  </a:lnTo>
                  <a:lnTo>
                    <a:pt x="183988" y="176901"/>
                  </a:lnTo>
                  <a:lnTo>
                    <a:pt x="186547" y="182763"/>
                  </a:lnTo>
                  <a:lnTo>
                    <a:pt x="188182" y="184707"/>
                  </a:lnTo>
                  <a:lnTo>
                    <a:pt x="190225" y="186003"/>
                  </a:lnTo>
                  <a:lnTo>
                    <a:pt x="197167" y="1885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SMARTPenAnnotation157"/>
            <p:cNvSpPr/>
            <p:nvPr/>
          </p:nvSpPr>
          <p:spPr>
            <a:xfrm>
              <a:off x="6217920" y="4886325"/>
              <a:ext cx="171451" cy="248603"/>
            </a:xfrm>
            <a:custGeom>
              <a:avLst/>
              <a:gdLst/>
              <a:ahLst/>
              <a:cxnLst/>
              <a:rect l="0" t="0" r="0" b="0"/>
              <a:pathLst>
                <a:path w="171451" h="248603">
                  <a:moveTo>
                    <a:pt x="171450" y="0"/>
                  </a:moveTo>
                  <a:lnTo>
                    <a:pt x="164068" y="0"/>
                  </a:lnTo>
                  <a:lnTo>
                    <a:pt x="163671" y="953"/>
                  </a:lnTo>
                  <a:lnTo>
                    <a:pt x="163230" y="4551"/>
                  </a:lnTo>
                  <a:lnTo>
                    <a:pt x="162160" y="6843"/>
                  </a:lnTo>
                  <a:lnTo>
                    <a:pt x="158431" y="11931"/>
                  </a:lnTo>
                  <a:lnTo>
                    <a:pt x="156103" y="15574"/>
                  </a:lnTo>
                  <a:lnTo>
                    <a:pt x="153599" y="19908"/>
                  </a:lnTo>
                  <a:lnTo>
                    <a:pt x="148276" y="29802"/>
                  </a:lnTo>
                  <a:lnTo>
                    <a:pt x="142735" y="40551"/>
                  </a:lnTo>
                  <a:lnTo>
                    <a:pt x="138971" y="47036"/>
                  </a:lnTo>
                  <a:lnTo>
                    <a:pt x="129710" y="61862"/>
                  </a:lnTo>
                  <a:lnTo>
                    <a:pt x="124573" y="68864"/>
                  </a:lnTo>
                  <a:lnTo>
                    <a:pt x="119244" y="75436"/>
                  </a:lnTo>
                  <a:lnTo>
                    <a:pt x="113786" y="81724"/>
                  </a:lnTo>
                  <a:lnTo>
                    <a:pt x="108242" y="88772"/>
                  </a:lnTo>
                  <a:lnTo>
                    <a:pt x="102641" y="96329"/>
                  </a:lnTo>
                  <a:lnTo>
                    <a:pt x="91338" y="112345"/>
                  </a:lnTo>
                  <a:lnTo>
                    <a:pt x="79965" y="128989"/>
                  </a:lnTo>
                  <a:lnTo>
                    <a:pt x="75217" y="136475"/>
                  </a:lnTo>
                  <a:lnTo>
                    <a:pt x="71100" y="143370"/>
                  </a:lnTo>
                  <a:lnTo>
                    <a:pt x="67402" y="149873"/>
                  </a:lnTo>
                  <a:lnTo>
                    <a:pt x="63032" y="157065"/>
                  </a:lnTo>
                  <a:lnTo>
                    <a:pt x="53096" y="172677"/>
                  </a:lnTo>
                  <a:lnTo>
                    <a:pt x="47780" y="179888"/>
                  </a:lnTo>
                  <a:lnTo>
                    <a:pt x="42331" y="186600"/>
                  </a:lnTo>
                  <a:lnTo>
                    <a:pt x="36793" y="192980"/>
                  </a:lnTo>
                  <a:lnTo>
                    <a:pt x="33101" y="198186"/>
                  </a:lnTo>
                  <a:lnTo>
                    <a:pt x="30640" y="202608"/>
                  </a:lnTo>
                  <a:lnTo>
                    <a:pt x="28999" y="206510"/>
                  </a:lnTo>
                  <a:lnTo>
                    <a:pt x="26000" y="211016"/>
                  </a:lnTo>
                  <a:lnTo>
                    <a:pt x="22096" y="215925"/>
                  </a:lnTo>
                  <a:lnTo>
                    <a:pt x="17588" y="221102"/>
                  </a:lnTo>
                  <a:lnTo>
                    <a:pt x="14582" y="225506"/>
                  </a:lnTo>
                  <a:lnTo>
                    <a:pt x="11243" y="232940"/>
                  </a:lnTo>
                  <a:lnTo>
                    <a:pt x="9401" y="235303"/>
                  </a:lnTo>
                  <a:lnTo>
                    <a:pt x="7219" y="236879"/>
                  </a:lnTo>
                  <a:lnTo>
                    <a:pt x="4813" y="237929"/>
                  </a:lnTo>
                  <a:lnTo>
                    <a:pt x="3208" y="239582"/>
                  </a:lnTo>
                  <a:lnTo>
                    <a:pt x="2139" y="241636"/>
                  </a:lnTo>
                  <a:lnTo>
                    <a:pt x="0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SMARTPenAnnotation158"/>
            <p:cNvSpPr/>
            <p:nvPr/>
          </p:nvSpPr>
          <p:spPr>
            <a:xfrm>
              <a:off x="6517957" y="4886325"/>
              <a:ext cx="205741" cy="17146"/>
            </a:xfrm>
            <a:custGeom>
              <a:avLst/>
              <a:gdLst/>
              <a:ahLst/>
              <a:cxnLst/>
              <a:rect l="0" t="0" r="0" b="0"/>
              <a:pathLst>
                <a:path w="205741" h="17146">
                  <a:moveTo>
                    <a:pt x="0" y="17145"/>
                  </a:moveTo>
                  <a:lnTo>
                    <a:pt x="4551" y="17145"/>
                  </a:lnTo>
                  <a:lnTo>
                    <a:pt x="6843" y="16192"/>
                  </a:lnTo>
                  <a:lnTo>
                    <a:pt x="9325" y="14605"/>
                  </a:lnTo>
                  <a:lnTo>
                    <a:pt x="11932" y="12594"/>
                  </a:lnTo>
                  <a:lnTo>
                    <a:pt x="14622" y="11253"/>
                  </a:lnTo>
                  <a:lnTo>
                    <a:pt x="17368" y="10359"/>
                  </a:lnTo>
                  <a:lnTo>
                    <a:pt x="20151" y="9764"/>
                  </a:lnTo>
                  <a:lnTo>
                    <a:pt x="22959" y="9366"/>
                  </a:lnTo>
                  <a:lnTo>
                    <a:pt x="28620" y="8925"/>
                  </a:lnTo>
                  <a:lnTo>
                    <a:pt x="32414" y="7855"/>
                  </a:lnTo>
                  <a:lnTo>
                    <a:pt x="36849" y="6189"/>
                  </a:lnTo>
                  <a:lnTo>
                    <a:pt x="41711" y="4126"/>
                  </a:lnTo>
                  <a:lnTo>
                    <a:pt x="46858" y="2751"/>
                  </a:lnTo>
                  <a:lnTo>
                    <a:pt x="52193" y="1833"/>
                  </a:lnTo>
                  <a:lnTo>
                    <a:pt x="57656" y="1222"/>
                  </a:lnTo>
                  <a:lnTo>
                    <a:pt x="62249" y="815"/>
                  </a:lnTo>
                  <a:lnTo>
                    <a:pt x="66265" y="543"/>
                  </a:lnTo>
                  <a:lnTo>
                    <a:pt x="69895" y="361"/>
                  </a:lnTo>
                  <a:lnTo>
                    <a:pt x="79006" y="161"/>
                  </a:lnTo>
                  <a:lnTo>
                    <a:pt x="164045" y="0"/>
                  </a:lnTo>
                  <a:lnTo>
                    <a:pt x="168418" y="953"/>
                  </a:lnTo>
                  <a:lnTo>
                    <a:pt x="173239" y="2540"/>
                  </a:lnTo>
                  <a:lnTo>
                    <a:pt x="178358" y="4551"/>
                  </a:lnTo>
                  <a:lnTo>
                    <a:pt x="182723" y="5891"/>
                  </a:lnTo>
                  <a:lnTo>
                    <a:pt x="186585" y="6785"/>
                  </a:lnTo>
                  <a:lnTo>
                    <a:pt x="190112" y="7381"/>
                  </a:lnTo>
                  <a:lnTo>
                    <a:pt x="193417" y="7778"/>
                  </a:lnTo>
                  <a:lnTo>
                    <a:pt x="196572" y="8042"/>
                  </a:lnTo>
                  <a:lnTo>
                    <a:pt x="205740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SMARTPenAnnotation159"/>
            <p:cNvSpPr/>
            <p:nvPr/>
          </p:nvSpPr>
          <p:spPr>
            <a:xfrm>
              <a:off x="6535102" y="4989195"/>
              <a:ext cx="162879" cy="17146"/>
            </a:xfrm>
            <a:custGeom>
              <a:avLst/>
              <a:gdLst/>
              <a:ahLst/>
              <a:cxnLst/>
              <a:rect l="0" t="0" r="0" b="0"/>
              <a:pathLst>
                <a:path w="162879" h="17146">
                  <a:moveTo>
                    <a:pt x="0" y="0"/>
                  </a:moveTo>
                  <a:lnTo>
                    <a:pt x="28619" y="0"/>
                  </a:lnTo>
                  <a:lnTo>
                    <a:pt x="32414" y="952"/>
                  </a:lnTo>
                  <a:lnTo>
                    <a:pt x="36850" y="2540"/>
                  </a:lnTo>
                  <a:lnTo>
                    <a:pt x="41712" y="4550"/>
                  </a:lnTo>
                  <a:lnTo>
                    <a:pt x="45905" y="5891"/>
                  </a:lnTo>
                  <a:lnTo>
                    <a:pt x="49654" y="6785"/>
                  </a:lnTo>
                  <a:lnTo>
                    <a:pt x="53105" y="7381"/>
                  </a:lnTo>
                  <a:lnTo>
                    <a:pt x="57311" y="7778"/>
                  </a:lnTo>
                  <a:lnTo>
                    <a:pt x="62020" y="8042"/>
                  </a:lnTo>
                  <a:lnTo>
                    <a:pt x="72332" y="8337"/>
                  </a:lnTo>
                  <a:lnTo>
                    <a:pt x="83265" y="8467"/>
                  </a:lnTo>
                  <a:lnTo>
                    <a:pt x="89800" y="9455"/>
                  </a:lnTo>
                  <a:lnTo>
                    <a:pt x="97014" y="11066"/>
                  </a:lnTo>
                  <a:lnTo>
                    <a:pt x="104681" y="13092"/>
                  </a:lnTo>
                  <a:lnTo>
                    <a:pt x="111697" y="14443"/>
                  </a:lnTo>
                  <a:lnTo>
                    <a:pt x="118280" y="15344"/>
                  </a:lnTo>
                  <a:lnTo>
                    <a:pt x="124573" y="15944"/>
                  </a:lnTo>
                  <a:lnTo>
                    <a:pt x="129722" y="16344"/>
                  </a:lnTo>
                  <a:lnTo>
                    <a:pt x="134106" y="16611"/>
                  </a:lnTo>
                  <a:lnTo>
                    <a:pt x="137982" y="16789"/>
                  </a:lnTo>
                  <a:lnTo>
                    <a:pt x="147368" y="16987"/>
                  </a:lnTo>
                  <a:lnTo>
                    <a:pt x="162878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SMARTPenAnnotation160"/>
            <p:cNvSpPr/>
            <p:nvPr/>
          </p:nvSpPr>
          <p:spPr>
            <a:xfrm>
              <a:off x="6920865" y="4929187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0"/>
                  </a:moveTo>
                  <a:lnTo>
                    <a:pt x="7381" y="0"/>
                  </a:lnTo>
                  <a:lnTo>
                    <a:pt x="8731" y="953"/>
                  </a:lnTo>
                  <a:lnTo>
                    <a:pt x="10583" y="2540"/>
                  </a:lnTo>
                  <a:lnTo>
                    <a:pt x="12770" y="4551"/>
                  </a:lnTo>
                  <a:lnTo>
                    <a:pt x="15181" y="5892"/>
                  </a:lnTo>
                  <a:lnTo>
                    <a:pt x="17740" y="6785"/>
                  </a:lnTo>
                  <a:lnTo>
                    <a:pt x="20399" y="7381"/>
                  </a:lnTo>
                  <a:lnTo>
                    <a:pt x="23125" y="7778"/>
                  </a:lnTo>
                  <a:lnTo>
                    <a:pt x="25894" y="8043"/>
                  </a:lnTo>
                  <a:lnTo>
                    <a:pt x="28692" y="8219"/>
                  </a:lnTo>
                  <a:lnTo>
                    <a:pt x="34342" y="8416"/>
                  </a:lnTo>
                  <a:lnTo>
                    <a:pt x="37182" y="8468"/>
                  </a:lnTo>
                  <a:lnTo>
                    <a:pt x="40980" y="9455"/>
                  </a:lnTo>
                  <a:lnTo>
                    <a:pt x="45418" y="11066"/>
                  </a:lnTo>
                  <a:lnTo>
                    <a:pt x="50280" y="13093"/>
                  </a:lnTo>
                  <a:lnTo>
                    <a:pt x="54475" y="14444"/>
                  </a:lnTo>
                  <a:lnTo>
                    <a:pt x="58224" y="15344"/>
                  </a:lnTo>
                  <a:lnTo>
                    <a:pt x="61676" y="15944"/>
                  </a:lnTo>
                  <a:lnTo>
                    <a:pt x="65882" y="16345"/>
                  </a:lnTo>
                  <a:lnTo>
                    <a:pt x="70591" y="16611"/>
                  </a:lnTo>
                  <a:lnTo>
                    <a:pt x="79951" y="16908"/>
                  </a:lnTo>
                  <a:lnTo>
                    <a:pt x="91528" y="17075"/>
                  </a:lnTo>
                  <a:lnTo>
                    <a:pt x="162877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SMARTPenAnnotation161"/>
            <p:cNvSpPr/>
            <p:nvPr/>
          </p:nvSpPr>
          <p:spPr>
            <a:xfrm>
              <a:off x="7178052" y="4757737"/>
              <a:ext cx="239514" cy="334329"/>
            </a:xfrm>
            <a:custGeom>
              <a:avLst/>
              <a:gdLst/>
              <a:ahLst/>
              <a:cxnLst/>
              <a:rect l="0" t="0" r="0" b="0"/>
              <a:pathLst>
                <a:path w="239514" h="334329">
                  <a:moveTo>
                    <a:pt x="68567" y="0"/>
                  </a:moveTo>
                  <a:lnTo>
                    <a:pt x="55549" y="0"/>
                  </a:lnTo>
                  <a:lnTo>
                    <a:pt x="54173" y="953"/>
                  </a:lnTo>
                  <a:lnTo>
                    <a:pt x="53256" y="2540"/>
                  </a:lnTo>
                  <a:lnTo>
                    <a:pt x="52238" y="6844"/>
                  </a:lnTo>
                  <a:lnTo>
                    <a:pt x="51664" y="14622"/>
                  </a:lnTo>
                  <a:lnTo>
                    <a:pt x="51529" y="20151"/>
                  </a:lnTo>
                  <a:lnTo>
                    <a:pt x="50541" y="22959"/>
                  </a:lnTo>
                  <a:lnTo>
                    <a:pt x="42111" y="36850"/>
                  </a:lnTo>
                  <a:lnTo>
                    <a:pt x="36807" y="46857"/>
                  </a:lnTo>
                  <a:lnTo>
                    <a:pt x="22804" y="74445"/>
                  </a:lnTo>
                  <a:lnTo>
                    <a:pt x="20914" y="80110"/>
                  </a:lnTo>
                  <a:lnTo>
                    <a:pt x="19653" y="85792"/>
                  </a:lnTo>
                  <a:lnTo>
                    <a:pt x="18813" y="91484"/>
                  </a:lnTo>
                  <a:lnTo>
                    <a:pt x="17301" y="97185"/>
                  </a:lnTo>
                  <a:lnTo>
                    <a:pt x="15339" y="102890"/>
                  </a:lnTo>
                  <a:lnTo>
                    <a:pt x="13080" y="108598"/>
                  </a:lnTo>
                  <a:lnTo>
                    <a:pt x="10620" y="114309"/>
                  </a:lnTo>
                  <a:lnTo>
                    <a:pt x="5349" y="125734"/>
                  </a:lnTo>
                  <a:lnTo>
                    <a:pt x="3562" y="132400"/>
                  </a:lnTo>
                  <a:lnTo>
                    <a:pt x="2370" y="139702"/>
                  </a:lnTo>
                  <a:lnTo>
                    <a:pt x="1577" y="147427"/>
                  </a:lnTo>
                  <a:lnTo>
                    <a:pt x="1047" y="154482"/>
                  </a:lnTo>
                  <a:lnTo>
                    <a:pt x="694" y="161091"/>
                  </a:lnTo>
                  <a:lnTo>
                    <a:pt x="302" y="173514"/>
                  </a:lnTo>
                  <a:lnTo>
                    <a:pt x="30" y="202778"/>
                  </a:lnTo>
                  <a:lnTo>
                    <a:pt x="0" y="219996"/>
                  </a:lnTo>
                  <a:lnTo>
                    <a:pt x="948" y="225722"/>
                  </a:lnTo>
                  <a:lnTo>
                    <a:pt x="2533" y="231444"/>
                  </a:lnTo>
                  <a:lnTo>
                    <a:pt x="4542" y="237163"/>
                  </a:lnTo>
                  <a:lnTo>
                    <a:pt x="5882" y="242882"/>
                  </a:lnTo>
                  <a:lnTo>
                    <a:pt x="6774" y="248598"/>
                  </a:lnTo>
                  <a:lnTo>
                    <a:pt x="7369" y="254315"/>
                  </a:lnTo>
                  <a:lnTo>
                    <a:pt x="10571" y="263206"/>
                  </a:lnTo>
                  <a:lnTo>
                    <a:pt x="15169" y="271286"/>
                  </a:lnTo>
                  <a:lnTo>
                    <a:pt x="20387" y="281226"/>
                  </a:lnTo>
                  <a:lnTo>
                    <a:pt x="24065" y="285592"/>
                  </a:lnTo>
                  <a:lnTo>
                    <a:pt x="28422" y="289455"/>
                  </a:lnTo>
                  <a:lnTo>
                    <a:pt x="33231" y="292983"/>
                  </a:lnTo>
                  <a:lnTo>
                    <a:pt x="37390" y="296287"/>
                  </a:lnTo>
                  <a:lnTo>
                    <a:pt x="44551" y="302498"/>
                  </a:lnTo>
                  <a:lnTo>
                    <a:pt x="50909" y="308434"/>
                  </a:lnTo>
                  <a:lnTo>
                    <a:pt x="53937" y="311350"/>
                  </a:lnTo>
                  <a:lnTo>
                    <a:pt x="57862" y="313294"/>
                  </a:lnTo>
                  <a:lnTo>
                    <a:pt x="62382" y="314590"/>
                  </a:lnTo>
                  <a:lnTo>
                    <a:pt x="67302" y="315454"/>
                  </a:lnTo>
                  <a:lnTo>
                    <a:pt x="72486" y="316030"/>
                  </a:lnTo>
                  <a:lnTo>
                    <a:pt x="77847" y="316414"/>
                  </a:lnTo>
                  <a:lnTo>
                    <a:pt x="87932" y="316842"/>
                  </a:lnTo>
                  <a:lnTo>
                    <a:pt x="95590" y="317031"/>
                  </a:lnTo>
                  <a:lnTo>
                    <a:pt x="109806" y="317138"/>
                  </a:lnTo>
                  <a:lnTo>
                    <a:pt x="115110" y="316200"/>
                  </a:lnTo>
                  <a:lnTo>
                    <a:pt x="120551" y="314622"/>
                  </a:lnTo>
                  <a:lnTo>
                    <a:pt x="132628" y="310330"/>
                  </a:lnTo>
                  <a:lnTo>
                    <a:pt x="147521" y="305247"/>
                  </a:lnTo>
                  <a:lnTo>
                    <a:pt x="154541" y="302558"/>
                  </a:lnTo>
                  <a:lnTo>
                    <a:pt x="161126" y="299813"/>
                  </a:lnTo>
                  <a:lnTo>
                    <a:pt x="167420" y="297031"/>
                  </a:lnTo>
                  <a:lnTo>
                    <a:pt x="172569" y="294223"/>
                  </a:lnTo>
                  <a:lnTo>
                    <a:pt x="176955" y="291398"/>
                  </a:lnTo>
                  <a:lnTo>
                    <a:pt x="180830" y="288563"/>
                  </a:lnTo>
                  <a:lnTo>
                    <a:pt x="185320" y="284768"/>
                  </a:lnTo>
                  <a:lnTo>
                    <a:pt x="190217" y="280333"/>
                  </a:lnTo>
                  <a:lnTo>
                    <a:pt x="195387" y="275471"/>
                  </a:lnTo>
                  <a:lnTo>
                    <a:pt x="199786" y="270325"/>
                  </a:lnTo>
                  <a:lnTo>
                    <a:pt x="203672" y="264989"/>
                  </a:lnTo>
                  <a:lnTo>
                    <a:pt x="207215" y="259527"/>
                  </a:lnTo>
                  <a:lnTo>
                    <a:pt x="210529" y="253980"/>
                  </a:lnTo>
                  <a:lnTo>
                    <a:pt x="213691" y="248378"/>
                  </a:lnTo>
                  <a:lnTo>
                    <a:pt x="219744" y="237073"/>
                  </a:lnTo>
                  <a:lnTo>
                    <a:pt x="225610" y="225699"/>
                  </a:lnTo>
                  <a:lnTo>
                    <a:pt x="231391" y="216833"/>
                  </a:lnTo>
                  <a:lnTo>
                    <a:pt x="234267" y="213135"/>
                  </a:lnTo>
                  <a:lnTo>
                    <a:pt x="236184" y="208766"/>
                  </a:lnTo>
                  <a:lnTo>
                    <a:pt x="238314" y="198829"/>
                  </a:lnTo>
                  <a:lnTo>
                    <a:pt x="239261" y="190604"/>
                  </a:lnTo>
                  <a:lnTo>
                    <a:pt x="239513" y="187077"/>
                  </a:lnTo>
                  <a:lnTo>
                    <a:pt x="238729" y="183773"/>
                  </a:lnTo>
                  <a:lnTo>
                    <a:pt x="233166" y="174167"/>
                  </a:lnTo>
                  <a:lnTo>
                    <a:pt x="231257" y="171705"/>
                  </a:lnTo>
                  <a:lnTo>
                    <a:pt x="227235" y="167436"/>
                  </a:lnTo>
                  <a:lnTo>
                    <a:pt x="223876" y="165917"/>
                  </a:lnTo>
                  <a:lnTo>
                    <a:pt x="219731" y="164904"/>
                  </a:lnTo>
                  <a:lnTo>
                    <a:pt x="215064" y="164228"/>
                  </a:lnTo>
                  <a:lnTo>
                    <a:pt x="210999" y="163778"/>
                  </a:lnTo>
                  <a:lnTo>
                    <a:pt x="203943" y="163278"/>
                  </a:lnTo>
                  <a:lnTo>
                    <a:pt x="199775" y="164097"/>
                  </a:lnTo>
                  <a:lnTo>
                    <a:pt x="195092" y="165596"/>
                  </a:lnTo>
                  <a:lnTo>
                    <a:pt x="190065" y="167548"/>
                  </a:lnTo>
                  <a:lnTo>
                    <a:pt x="184808" y="169800"/>
                  </a:lnTo>
                  <a:lnTo>
                    <a:pt x="173888" y="174845"/>
                  </a:lnTo>
                  <a:lnTo>
                    <a:pt x="157029" y="183039"/>
                  </a:lnTo>
                  <a:lnTo>
                    <a:pt x="152307" y="186796"/>
                  </a:lnTo>
                  <a:lnTo>
                    <a:pt x="148207" y="191206"/>
                  </a:lnTo>
                  <a:lnTo>
                    <a:pt x="144520" y="196050"/>
                  </a:lnTo>
                  <a:lnTo>
                    <a:pt x="140157" y="201185"/>
                  </a:lnTo>
                  <a:lnTo>
                    <a:pt x="135345" y="206513"/>
                  </a:lnTo>
                  <a:lnTo>
                    <a:pt x="130230" y="211971"/>
                  </a:lnTo>
                  <a:lnTo>
                    <a:pt x="125868" y="217514"/>
                  </a:lnTo>
                  <a:lnTo>
                    <a:pt x="122008" y="223114"/>
                  </a:lnTo>
                  <a:lnTo>
                    <a:pt x="118482" y="228753"/>
                  </a:lnTo>
                  <a:lnTo>
                    <a:pt x="115179" y="234417"/>
                  </a:lnTo>
                  <a:lnTo>
                    <a:pt x="112024" y="240098"/>
                  </a:lnTo>
                  <a:lnTo>
                    <a:pt x="105979" y="251490"/>
                  </a:lnTo>
                  <a:lnTo>
                    <a:pt x="100117" y="262903"/>
                  </a:lnTo>
                  <a:lnTo>
                    <a:pt x="98173" y="268614"/>
                  </a:lnTo>
                  <a:lnTo>
                    <a:pt x="96877" y="274326"/>
                  </a:lnTo>
                  <a:lnTo>
                    <a:pt x="96014" y="280039"/>
                  </a:lnTo>
                  <a:lnTo>
                    <a:pt x="94485" y="285753"/>
                  </a:lnTo>
                  <a:lnTo>
                    <a:pt x="92513" y="291467"/>
                  </a:lnTo>
                  <a:lnTo>
                    <a:pt x="90246" y="297181"/>
                  </a:lnTo>
                  <a:lnTo>
                    <a:pt x="87727" y="306071"/>
                  </a:lnTo>
                  <a:lnTo>
                    <a:pt x="86310" y="316430"/>
                  </a:lnTo>
                  <a:lnTo>
                    <a:pt x="85889" y="325532"/>
                  </a:lnTo>
                  <a:lnTo>
                    <a:pt x="85713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4679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|&gt;k</a:t>
            </a:r>
            <a:endParaRPr lang="en-US" dirty="0"/>
          </a:p>
        </p:txBody>
      </p:sp>
      <p:sp>
        <p:nvSpPr>
          <p:cNvPr id="4" name="SMARTPenAnnotation43"/>
          <p:cNvSpPr/>
          <p:nvPr/>
        </p:nvSpPr>
        <p:spPr>
          <a:xfrm>
            <a:off x="3560559" y="1885950"/>
            <a:ext cx="111329" cy="600076"/>
          </a:xfrm>
          <a:custGeom>
            <a:avLst/>
            <a:gdLst/>
            <a:ahLst/>
            <a:cxnLst/>
            <a:rect l="0" t="0" r="0" b="0"/>
            <a:pathLst>
              <a:path w="111329" h="600076">
                <a:moveTo>
                  <a:pt x="25603" y="0"/>
                </a:moveTo>
                <a:lnTo>
                  <a:pt x="25603" y="7380"/>
                </a:lnTo>
                <a:lnTo>
                  <a:pt x="23063" y="10582"/>
                </a:lnTo>
                <a:lnTo>
                  <a:pt x="21053" y="12770"/>
                </a:lnTo>
                <a:lnTo>
                  <a:pt x="19711" y="15181"/>
                </a:lnTo>
                <a:lnTo>
                  <a:pt x="16873" y="23124"/>
                </a:lnTo>
                <a:lnTo>
                  <a:pt x="15020" y="25893"/>
                </a:lnTo>
                <a:lnTo>
                  <a:pt x="12832" y="28692"/>
                </a:lnTo>
                <a:lnTo>
                  <a:pt x="10402" y="34342"/>
                </a:lnTo>
                <a:lnTo>
                  <a:pt x="8370" y="40980"/>
                </a:lnTo>
                <a:lnTo>
                  <a:pt x="6494" y="45418"/>
                </a:lnTo>
                <a:lnTo>
                  <a:pt x="4292" y="50281"/>
                </a:lnTo>
                <a:lnTo>
                  <a:pt x="1844" y="60764"/>
                </a:lnTo>
                <a:lnTo>
                  <a:pt x="466" y="77376"/>
                </a:lnTo>
                <a:lnTo>
                  <a:pt x="58" y="94364"/>
                </a:lnTo>
                <a:lnTo>
                  <a:pt x="0" y="100056"/>
                </a:lnTo>
                <a:lnTo>
                  <a:pt x="2477" y="111462"/>
                </a:lnTo>
                <a:lnTo>
                  <a:pt x="5800" y="123833"/>
                </a:lnTo>
                <a:lnTo>
                  <a:pt x="7277" y="138857"/>
                </a:lnTo>
                <a:lnTo>
                  <a:pt x="10473" y="152519"/>
                </a:lnTo>
                <a:lnTo>
                  <a:pt x="12659" y="158829"/>
                </a:lnTo>
                <a:lnTo>
                  <a:pt x="15088" y="173460"/>
                </a:lnTo>
                <a:lnTo>
                  <a:pt x="17119" y="189488"/>
                </a:lnTo>
                <a:lnTo>
                  <a:pt x="18994" y="197763"/>
                </a:lnTo>
                <a:lnTo>
                  <a:pt x="21197" y="206137"/>
                </a:lnTo>
                <a:lnTo>
                  <a:pt x="23645" y="223061"/>
                </a:lnTo>
                <a:lnTo>
                  <a:pt x="25685" y="240108"/>
                </a:lnTo>
                <a:lnTo>
                  <a:pt x="27563" y="248654"/>
                </a:lnTo>
                <a:lnTo>
                  <a:pt x="37420" y="287453"/>
                </a:lnTo>
                <a:lnTo>
                  <a:pt x="39196" y="297363"/>
                </a:lnTo>
                <a:lnTo>
                  <a:pt x="41169" y="315994"/>
                </a:lnTo>
                <a:lnTo>
                  <a:pt x="42648" y="325915"/>
                </a:lnTo>
                <a:lnTo>
                  <a:pt x="44587" y="336339"/>
                </a:lnTo>
                <a:lnTo>
                  <a:pt x="46831" y="347098"/>
                </a:lnTo>
                <a:lnTo>
                  <a:pt x="49280" y="357129"/>
                </a:lnTo>
                <a:lnTo>
                  <a:pt x="51865" y="366673"/>
                </a:lnTo>
                <a:lnTo>
                  <a:pt x="57277" y="384898"/>
                </a:lnTo>
                <a:lnTo>
                  <a:pt x="62858" y="402523"/>
                </a:lnTo>
                <a:lnTo>
                  <a:pt x="65973" y="419881"/>
                </a:lnTo>
                <a:lnTo>
                  <a:pt x="68310" y="437121"/>
                </a:lnTo>
                <a:lnTo>
                  <a:pt x="70267" y="445719"/>
                </a:lnTo>
                <a:lnTo>
                  <a:pt x="72524" y="454308"/>
                </a:lnTo>
                <a:lnTo>
                  <a:pt x="75032" y="471472"/>
                </a:lnTo>
                <a:lnTo>
                  <a:pt x="77099" y="487673"/>
                </a:lnTo>
                <a:lnTo>
                  <a:pt x="78984" y="494660"/>
                </a:lnTo>
                <a:lnTo>
                  <a:pt x="81192" y="501223"/>
                </a:lnTo>
                <a:lnTo>
                  <a:pt x="85690" y="525445"/>
                </a:lnTo>
                <a:lnTo>
                  <a:pt x="87569" y="531271"/>
                </a:lnTo>
                <a:lnTo>
                  <a:pt x="89773" y="537061"/>
                </a:lnTo>
                <a:lnTo>
                  <a:pt x="92876" y="554310"/>
                </a:lnTo>
                <a:lnTo>
                  <a:pt x="93796" y="566936"/>
                </a:lnTo>
                <a:lnTo>
                  <a:pt x="94877" y="570362"/>
                </a:lnTo>
                <a:lnTo>
                  <a:pt x="96551" y="573599"/>
                </a:lnTo>
                <a:lnTo>
                  <a:pt x="98619" y="576709"/>
                </a:lnTo>
                <a:lnTo>
                  <a:pt x="100917" y="582705"/>
                </a:lnTo>
                <a:lnTo>
                  <a:pt x="101530" y="585637"/>
                </a:lnTo>
                <a:lnTo>
                  <a:pt x="104751" y="591436"/>
                </a:lnTo>
                <a:lnTo>
                  <a:pt x="111328" y="6000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4"/>
          <p:cNvSpPr/>
          <p:nvPr/>
        </p:nvSpPr>
        <p:spPr>
          <a:xfrm>
            <a:off x="3817620" y="2117407"/>
            <a:ext cx="342901" cy="291466"/>
          </a:xfrm>
          <a:custGeom>
            <a:avLst/>
            <a:gdLst/>
            <a:ahLst/>
            <a:cxnLst/>
            <a:rect l="0" t="0" r="0" b="0"/>
            <a:pathLst>
              <a:path w="342901" h="291466">
                <a:moveTo>
                  <a:pt x="0" y="0"/>
                </a:moveTo>
                <a:lnTo>
                  <a:pt x="33169" y="33170"/>
                </a:lnTo>
                <a:lnTo>
                  <a:pt x="43634" y="41095"/>
                </a:lnTo>
                <a:lnTo>
                  <a:pt x="49092" y="44542"/>
                </a:lnTo>
                <a:lnTo>
                  <a:pt x="54635" y="48744"/>
                </a:lnTo>
                <a:lnTo>
                  <a:pt x="60235" y="53451"/>
                </a:lnTo>
                <a:lnTo>
                  <a:pt x="65874" y="58494"/>
                </a:lnTo>
                <a:lnTo>
                  <a:pt x="72491" y="63761"/>
                </a:lnTo>
                <a:lnTo>
                  <a:pt x="79760" y="69177"/>
                </a:lnTo>
                <a:lnTo>
                  <a:pt x="87463" y="74693"/>
                </a:lnTo>
                <a:lnTo>
                  <a:pt x="94503" y="80276"/>
                </a:lnTo>
                <a:lnTo>
                  <a:pt x="101102" y="85902"/>
                </a:lnTo>
                <a:lnTo>
                  <a:pt x="107406" y="91558"/>
                </a:lnTo>
                <a:lnTo>
                  <a:pt x="119491" y="102923"/>
                </a:lnTo>
                <a:lnTo>
                  <a:pt x="142771" y="125740"/>
                </a:lnTo>
                <a:lnTo>
                  <a:pt x="149473" y="131452"/>
                </a:lnTo>
                <a:lnTo>
                  <a:pt x="156799" y="137165"/>
                </a:lnTo>
                <a:lnTo>
                  <a:pt x="164540" y="142878"/>
                </a:lnTo>
                <a:lnTo>
                  <a:pt x="171605" y="148592"/>
                </a:lnTo>
                <a:lnTo>
                  <a:pt x="178221" y="154306"/>
                </a:lnTo>
                <a:lnTo>
                  <a:pt x="184536" y="160021"/>
                </a:lnTo>
                <a:lnTo>
                  <a:pt x="191604" y="165736"/>
                </a:lnTo>
                <a:lnTo>
                  <a:pt x="199173" y="171451"/>
                </a:lnTo>
                <a:lnTo>
                  <a:pt x="207077" y="177165"/>
                </a:lnTo>
                <a:lnTo>
                  <a:pt x="214251" y="182880"/>
                </a:lnTo>
                <a:lnTo>
                  <a:pt x="220939" y="188595"/>
                </a:lnTo>
                <a:lnTo>
                  <a:pt x="227303" y="194310"/>
                </a:lnTo>
                <a:lnTo>
                  <a:pt x="233450" y="199073"/>
                </a:lnTo>
                <a:lnTo>
                  <a:pt x="239453" y="203200"/>
                </a:lnTo>
                <a:lnTo>
                  <a:pt x="245361" y="206904"/>
                </a:lnTo>
                <a:lnTo>
                  <a:pt x="251204" y="211279"/>
                </a:lnTo>
                <a:lnTo>
                  <a:pt x="257004" y="216100"/>
                </a:lnTo>
                <a:lnTo>
                  <a:pt x="262775" y="221219"/>
                </a:lnTo>
                <a:lnTo>
                  <a:pt x="267576" y="226537"/>
                </a:lnTo>
                <a:lnTo>
                  <a:pt x="271729" y="231987"/>
                </a:lnTo>
                <a:lnTo>
                  <a:pt x="275450" y="237526"/>
                </a:lnTo>
                <a:lnTo>
                  <a:pt x="284665" y="246220"/>
                </a:lnTo>
                <a:lnTo>
                  <a:pt x="295110" y="254211"/>
                </a:lnTo>
                <a:lnTo>
                  <a:pt x="300562" y="259009"/>
                </a:lnTo>
                <a:lnTo>
                  <a:pt x="310748" y="268468"/>
                </a:lnTo>
                <a:lnTo>
                  <a:pt x="323590" y="280805"/>
                </a:lnTo>
                <a:lnTo>
                  <a:pt x="329664" y="286825"/>
                </a:lnTo>
                <a:lnTo>
                  <a:pt x="332171" y="288371"/>
                </a:lnTo>
                <a:lnTo>
                  <a:pt x="340498" y="290854"/>
                </a:lnTo>
                <a:lnTo>
                  <a:pt x="34290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"/>
          <p:cNvSpPr/>
          <p:nvPr/>
        </p:nvSpPr>
        <p:spPr>
          <a:xfrm>
            <a:off x="3869054" y="2151697"/>
            <a:ext cx="222887" cy="214314"/>
          </a:xfrm>
          <a:custGeom>
            <a:avLst/>
            <a:gdLst/>
            <a:ahLst/>
            <a:cxnLst/>
            <a:rect l="0" t="0" r="0" b="0"/>
            <a:pathLst>
              <a:path w="222887" h="214314">
                <a:moveTo>
                  <a:pt x="222886" y="0"/>
                </a:moveTo>
                <a:lnTo>
                  <a:pt x="215504" y="7381"/>
                </a:lnTo>
                <a:lnTo>
                  <a:pt x="212303" y="13123"/>
                </a:lnTo>
                <a:lnTo>
                  <a:pt x="210115" y="17321"/>
                </a:lnTo>
                <a:lnTo>
                  <a:pt x="207705" y="21072"/>
                </a:lnTo>
                <a:lnTo>
                  <a:pt x="205145" y="24526"/>
                </a:lnTo>
                <a:lnTo>
                  <a:pt x="202486" y="27781"/>
                </a:lnTo>
                <a:lnTo>
                  <a:pt x="198808" y="31855"/>
                </a:lnTo>
                <a:lnTo>
                  <a:pt x="189642" y="41463"/>
                </a:lnTo>
                <a:lnTo>
                  <a:pt x="184531" y="45739"/>
                </a:lnTo>
                <a:lnTo>
                  <a:pt x="179218" y="49543"/>
                </a:lnTo>
                <a:lnTo>
                  <a:pt x="173772" y="53031"/>
                </a:lnTo>
                <a:lnTo>
                  <a:pt x="168235" y="57262"/>
                </a:lnTo>
                <a:lnTo>
                  <a:pt x="162639" y="61987"/>
                </a:lnTo>
                <a:lnTo>
                  <a:pt x="157004" y="67042"/>
                </a:lnTo>
                <a:lnTo>
                  <a:pt x="145662" y="77739"/>
                </a:lnTo>
                <a:lnTo>
                  <a:pt x="139971" y="83259"/>
                </a:lnTo>
                <a:lnTo>
                  <a:pt x="135224" y="88843"/>
                </a:lnTo>
                <a:lnTo>
                  <a:pt x="131107" y="94471"/>
                </a:lnTo>
                <a:lnTo>
                  <a:pt x="127410" y="100128"/>
                </a:lnTo>
                <a:lnTo>
                  <a:pt x="123040" y="105805"/>
                </a:lnTo>
                <a:lnTo>
                  <a:pt x="118222" y="111494"/>
                </a:lnTo>
                <a:lnTo>
                  <a:pt x="113105" y="117192"/>
                </a:lnTo>
                <a:lnTo>
                  <a:pt x="102339" y="128603"/>
                </a:lnTo>
                <a:lnTo>
                  <a:pt x="96801" y="134313"/>
                </a:lnTo>
                <a:lnTo>
                  <a:pt x="91204" y="139072"/>
                </a:lnTo>
                <a:lnTo>
                  <a:pt x="85568" y="143197"/>
                </a:lnTo>
                <a:lnTo>
                  <a:pt x="79906" y="146900"/>
                </a:lnTo>
                <a:lnTo>
                  <a:pt x="75178" y="151273"/>
                </a:lnTo>
                <a:lnTo>
                  <a:pt x="71074" y="156094"/>
                </a:lnTo>
                <a:lnTo>
                  <a:pt x="67385" y="161213"/>
                </a:lnTo>
                <a:lnTo>
                  <a:pt x="63021" y="165578"/>
                </a:lnTo>
                <a:lnTo>
                  <a:pt x="58207" y="169440"/>
                </a:lnTo>
                <a:lnTo>
                  <a:pt x="53092" y="172968"/>
                </a:lnTo>
                <a:lnTo>
                  <a:pt x="47778" y="176272"/>
                </a:lnTo>
                <a:lnTo>
                  <a:pt x="42329" y="179427"/>
                </a:lnTo>
                <a:lnTo>
                  <a:pt x="36792" y="182483"/>
                </a:lnTo>
                <a:lnTo>
                  <a:pt x="32148" y="186425"/>
                </a:lnTo>
                <a:lnTo>
                  <a:pt x="28100" y="190959"/>
                </a:lnTo>
                <a:lnTo>
                  <a:pt x="24449" y="195886"/>
                </a:lnTo>
                <a:lnTo>
                  <a:pt x="21062" y="199170"/>
                </a:lnTo>
                <a:lnTo>
                  <a:pt x="17851" y="201360"/>
                </a:lnTo>
                <a:lnTo>
                  <a:pt x="11744" y="204746"/>
                </a:lnTo>
                <a:lnTo>
                  <a:pt x="5855" y="209426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"/>
          <p:cNvSpPr/>
          <p:nvPr/>
        </p:nvSpPr>
        <p:spPr>
          <a:xfrm>
            <a:off x="4237672" y="2254567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8572"/>
                </a:moveTo>
                <a:lnTo>
                  <a:pt x="34009" y="8572"/>
                </a:lnTo>
                <a:lnTo>
                  <a:pt x="39817" y="7620"/>
                </a:lnTo>
                <a:lnTo>
                  <a:pt x="46547" y="6033"/>
                </a:lnTo>
                <a:lnTo>
                  <a:pt x="53892" y="4022"/>
                </a:lnTo>
                <a:lnTo>
                  <a:pt x="61645" y="2681"/>
                </a:lnTo>
                <a:lnTo>
                  <a:pt x="69672" y="1787"/>
                </a:lnTo>
                <a:lnTo>
                  <a:pt x="77880" y="1192"/>
                </a:lnTo>
                <a:lnTo>
                  <a:pt x="86210" y="795"/>
                </a:lnTo>
                <a:lnTo>
                  <a:pt x="103086" y="353"/>
                </a:lnTo>
                <a:lnTo>
                  <a:pt x="32575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"/>
          <p:cNvSpPr/>
          <p:nvPr/>
        </p:nvSpPr>
        <p:spPr>
          <a:xfrm>
            <a:off x="4374832" y="2151697"/>
            <a:ext cx="128589" cy="257176"/>
          </a:xfrm>
          <a:custGeom>
            <a:avLst/>
            <a:gdLst/>
            <a:ahLst/>
            <a:cxnLst/>
            <a:rect l="0" t="0" r="0" b="0"/>
            <a:pathLst>
              <a:path w="128589" h="257176">
                <a:moveTo>
                  <a:pt x="0" y="0"/>
                </a:moveTo>
                <a:lnTo>
                  <a:pt x="20400" y="20400"/>
                </a:lnTo>
                <a:lnTo>
                  <a:pt x="22172" y="24077"/>
                </a:lnTo>
                <a:lnTo>
                  <a:pt x="23354" y="28434"/>
                </a:lnTo>
                <a:lnTo>
                  <a:pt x="24142" y="33244"/>
                </a:lnTo>
                <a:lnTo>
                  <a:pt x="25619" y="38355"/>
                </a:lnTo>
                <a:lnTo>
                  <a:pt x="27557" y="43668"/>
                </a:lnTo>
                <a:lnTo>
                  <a:pt x="29802" y="49114"/>
                </a:lnTo>
                <a:lnTo>
                  <a:pt x="32250" y="55603"/>
                </a:lnTo>
                <a:lnTo>
                  <a:pt x="40247" y="78387"/>
                </a:lnTo>
                <a:lnTo>
                  <a:pt x="45828" y="94846"/>
                </a:lnTo>
                <a:lnTo>
                  <a:pt x="48649" y="102284"/>
                </a:lnTo>
                <a:lnTo>
                  <a:pt x="51483" y="109146"/>
                </a:lnTo>
                <a:lnTo>
                  <a:pt x="54324" y="115627"/>
                </a:lnTo>
                <a:lnTo>
                  <a:pt x="57171" y="122805"/>
                </a:lnTo>
                <a:lnTo>
                  <a:pt x="62875" y="138400"/>
                </a:lnTo>
                <a:lnTo>
                  <a:pt x="64777" y="146559"/>
                </a:lnTo>
                <a:lnTo>
                  <a:pt x="66044" y="154856"/>
                </a:lnTo>
                <a:lnTo>
                  <a:pt x="66889" y="163245"/>
                </a:lnTo>
                <a:lnTo>
                  <a:pt x="68406" y="170742"/>
                </a:lnTo>
                <a:lnTo>
                  <a:pt x="70369" y="177646"/>
                </a:lnTo>
                <a:lnTo>
                  <a:pt x="72630" y="184153"/>
                </a:lnTo>
                <a:lnTo>
                  <a:pt x="75090" y="189444"/>
                </a:lnTo>
                <a:lnTo>
                  <a:pt x="77683" y="193923"/>
                </a:lnTo>
                <a:lnTo>
                  <a:pt x="80363" y="197862"/>
                </a:lnTo>
                <a:lnTo>
                  <a:pt x="83103" y="202393"/>
                </a:lnTo>
                <a:lnTo>
                  <a:pt x="85882" y="207319"/>
                </a:lnTo>
                <a:lnTo>
                  <a:pt x="88687" y="212508"/>
                </a:lnTo>
                <a:lnTo>
                  <a:pt x="92463" y="217872"/>
                </a:lnTo>
                <a:lnTo>
                  <a:pt x="96884" y="223353"/>
                </a:lnTo>
                <a:lnTo>
                  <a:pt x="101737" y="228912"/>
                </a:lnTo>
                <a:lnTo>
                  <a:pt x="104972" y="233571"/>
                </a:lnTo>
                <a:lnTo>
                  <a:pt x="108567" y="241287"/>
                </a:lnTo>
                <a:lnTo>
                  <a:pt x="110478" y="244678"/>
                </a:lnTo>
                <a:lnTo>
                  <a:pt x="112704" y="247891"/>
                </a:lnTo>
                <a:lnTo>
                  <a:pt x="115141" y="250986"/>
                </a:lnTo>
                <a:lnTo>
                  <a:pt x="117718" y="253049"/>
                </a:lnTo>
                <a:lnTo>
                  <a:pt x="120389" y="254424"/>
                </a:lnTo>
                <a:lnTo>
                  <a:pt x="12858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"/>
          <p:cNvSpPr/>
          <p:nvPr/>
        </p:nvSpPr>
        <p:spPr>
          <a:xfrm>
            <a:off x="4606290" y="2108983"/>
            <a:ext cx="342901" cy="248089"/>
          </a:xfrm>
          <a:custGeom>
            <a:avLst/>
            <a:gdLst/>
            <a:ahLst/>
            <a:cxnLst/>
            <a:rect l="0" t="0" r="0" b="0"/>
            <a:pathLst>
              <a:path w="342901" h="248089">
                <a:moveTo>
                  <a:pt x="0" y="68431"/>
                </a:moveTo>
                <a:lnTo>
                  <a:pt x="0" y="61051"/>
                </a:lnTo>
                <a:lnTo>
                  <a:pt x="2540" y="55309"/>
                </a:lnTo>
                <a:lnTo>
                  <a:pt x="4551" y="51110"/>
                </a:lnTo>
                <a:lnTo>
                  <a:pt x="9324" y="43906"/>
                </a:lnTo>
                <a:lnTo>
                  <a:pt x="11931" y="40651"/>
                </a:lnTo>
                <a:lnTo>
                  <a:pt x="19908" y="34495"/>
                </a:lnTo>
                <a:lnTo>
                  <a:pt x="29802" y="28584"/>
                </a:lnTo>
                <a:lnTo>
                  <a:pt x="40550" y="22781"/>
                </a:lnTo>
                <a:lnTo>
                  <a:pt x="49137" y="17028"/>
                </a:lnTo>
                <a:lnTo>
                  <a:pt x="52760" y="14160"/>
                </a:lnTo>
                <a:lnTo>
                  <a:pt x="58033" y="11295"/>
                </a:lnTo>
                <a:lnTo>
                  <a:pt x="64406" y="8433"/>
                </a:lnTo>
                <a:lnTo>
                  <a:pt x="71512" y="5573"/>
                </a:lnTo>
                <a:lnTo>
                  <a:pt x="78155" y="3666"/>
                </a:lnTo>
                <a:lnTo>
                  <a:pt x="84488" y="2394"/>
                </a:lnTo>
                <a:lnTo>
                  <a:pt x="90615" y="1547"/>
                </a:lnTo>
                <a:lnTo>
                  <a:pt x="97557" y="982"/>
                </a:lnTo>
                <a:lnTo>
                  <a:pt x="105043" y="605"/>
                </a:lnTo>
                <a:lnTo>
                  <a:pt x="120028" y="186"/>
                </a:lnTo>
                <a:lnTo>
                  <a:pt x="133038" y="0"/>
                </a:lnTo>
                <a:lnTo>
                  <a:pt x="140127" y="903"/>
                </a:lnTo>
                <a:lnTo>
                  <a:pt x="147710" y="2458"/>
                </a:lnTo>
                <a:lnTo>
                  <a:pt x="155623" y="4446"/>
                </a:lnTo>
                <a:lnTo>
                  <a:pt x="161851" y="6725"/>
                </a:lnTo>
                <a:lnTo>
                  <a:pt x="171311" y="11796"/>
                </a:lnTo>
                <a:lnTo>
                  <a:pt x="181230" y="17225"/>
                </a:lnTo>
                <a:lnTo>
                  <a:pt x="186543" y="20007"/>
                </a:lnTo>
                <a:lnTo>
                  <a:pt x="190084" y="23766"/>
                </a:lnTo>
                <a:lnTo>
                  <a:pt x="192445" y="28177"/>
                </a:lnTo>
                <a:lnTo>
                  <a:pt x="194019" y="33023"/>
                </a:lnTo>
                <a:lnTo>
                  <a:pt x="196021" y="37205"/>
                </a:lnTo>
                <a:lnTo>
                  <a:pt x="200785" y="44393"/>
                </a:lnTo>
                <a:lnTo>
                  <a:pt x="202437" y="48596"/>
                </a:lnTo>
                <a:lnTo>
                  <a:pt x="203538" y="53303"/>
                </a:lnTo>
                <a:lnTo>
                  <a:pt x="204272" y="58346"/>
                </a:lnTo>
                <a:lnTo>
                  <a:pt x="204761" y="64565"/>
                </a:lnTo>
                <a:lnTo>
                  <a:pt x="205087" y="71569"/>
                </a:lnTo>
                <a:lnTo>
                  <a:pt x="205305" y="79096"/>
                </a:lnTo>
                <a:lnTo>
                  <a:pt x="203545" y="85066"/>
                </a:lnTo>
                <a:lnTo>
                  <a:pt x="200466" y="89999"/>
                </a:lnTo>
                <a:lnTo>
                  <a:pt x="196509" y="94240"/>
                </a:lnTo>
                <a:lnTo>
                  <a:pt x="192918" y="99924"/>
                </a:lnTo>
                <a:lnTo>
                  <a:pt x="189572" y="106572"/>
                </a:lnTo>
                <a:lnTo>
                  <a:pt x="186389" y="113861"/>
                </a:lnTo>
                <a:lnTo>
                  <a:pt x="182361" y="120625"/>
                </a:lnTo>
                <a:lnTo>
                  <a:pt x="177772" y="127040"/>
                </a:lnTo>
                <a:lnTo>
                  <a:pt x="172807" y="133221"/>
                </a:lnTo>
                <a:lnTo>
                  <a:pt x="167592" y="139247"/>
                </a:lnTo>
                <a:lnTo>
                  <a:pt x="162210" y="145169"/>
                </a:lnTo>
                <a:lnTo>
                  <a:pt x="156718" y="151023"/>
                </a:lnTo>
                <a:lnTo>
                  <a:pt x="152103" y="156830"/>
                </a:lnTo>
                <a:lnTo>
                  <a:pt x="148074" y="162606"/>
                </a:lnTo>
                <a:lnTo>
                  <a:pt x="144437" y="168362"/>
                </a:lnTo>
                <a:lnTo>
                  <a:pt x="141058" y="173152"/>
                </a:lnTo>
                <a:lnTo>
                  <a:pt x="137854" y="177298"/>
                </a:lnTo>
                <a:lnTo>
                  <a:pt x="131753" y="184444"/>
                </a:lnTo>
                <a:lnTo>
                  <a:pt x="125867" y="190795"/>
                </a:lnTo>
                <a:lnTo>
                  <a:pt x="122963" y="194775"/>
                </a:lnTo>
                <a:lnTo>
                  <a:pt x="120076" y="199333"/>
                </a:lnTo>
                <a:lnTo>
                  <a:pt x="113147" y="211235"/>
                </a:lnTo>
                <a:lnTo>
                  <a:pt x="112200" y="215402"/>
                </a:lnTo>
                <a:lnTo>
                  <a:pt x="111666" y="223103"/>
                </a:lnTo>
                <a:lnTo>
                  <a:pt x="111592" y="225839"/>
                </a:lnTo>
                <a:lnTo>
                  <a:pt x="112494" y="228615"/>
                </a:lnTo>
                <a:lnTo>
                  <a:pt x="116038" y="234239"/>
                </a:lnTo>
                <a:lnTo>
                  <a:pt x="118316" y="236120"/>
                </a:lnTo>
                <a:lnTo>
                  <a:pt x="120787" y="237374"/>
                </a:lnTo>
                <a:lnTo>
                  <a:pt x="126073" y="238767"/>
                </a:lnTo>
                <a:lnTo>
                  <a:pt x="131597" y="239386"/>
                </a:lnTo>
                <a:lnTo>
                  <a:pt x="134403" y="240504"/>
                </a:lnTo>
                <a:lnTo>
                  <a:pt x="140062" y="244285"/>
                </a:lnTo>
                <a:lnTo>
                  <a:pt x="148292" y="246602"/>
                </a:lnTo>
                <a:lnTo>
                  <a:pt x="158300" y="247631"/>
                </a:lnTo>
                <a:lnTo>
                  <a:pt x="163636" y="247905"/>
                </a:lnTo>
                <a:lnTo>
                  <a:pt x="169097" y="248088"/>
                </a:lnTo>
                <a:lnTo>
                  <a:pt x="174644" y="247257"/>
                </a:lnTo>
                <a:lnTo>
                  <a:pt x="180247" y="245751"/>
                </a:lnTo>
                <a:lnTo>
                  <a:pt x="185887" y="243795"/>
                </a:lnTo>
                <a:lnTo>
                  <a:pt x="192505" y="242490"/>
                </a:lnTo>
                <a:lnTo>
                  <a:pt x="199774" y="241621"/>
                </a:lnTo>
                <a:lnTo>
                  <a:pt x="207478" y="241041"/>
                </a:lnTo>
                <a:lnTo>
                  <a:pt x="215470" y="240655"/>
                </a:lnTo>
                <a:lnTo>
                  <a:pt x="231972" y="240225"/>
                </a:lnTo>
                <a:lnTo>
                  <a:pt x="240373" y="239158"/>
                </a:lnTo>
                <a:lnTo>
                  <a:pt x="248831" y="237494"/>
                </a:lnTo>
                <a:lnTo>
                  <a:pt x="257327" y="235433"/>
                </a:lnTo>
                <a:lnTo>
                  <a:pt x="265849" y="234058"/>
                </a:lnTo>
                <a:lnTo>
                  <a:pt x="274388" y="233142"/>
                </a:lnTo>
                <a:lnTo>
                  <a:pt x="282937" y="232531"/>
                </a:lnTo>
                <a:lnTo>
                  <a:pt x="290542" y="231171"/>
                </a:lnTo>
                <a:lnTo>
                  <a:pt x="297517" y="229312"/>
                </a:lnTo>
                <a:lnTo>
                  <a:pt x="304072" y="227120"/>
                </a:lnTo>
                <a:lnTo>
                  <a:pt x="310347" y="225659"/>
                </a:lnTo>
                <a:lnTo>
                  <a:pt x="316435" y="224685"/>
                </a:lnTo>
                <a:lnTo>
                  <a:pt x="322400" y="224036"/>
                </a:lnTo>
                <a:lnTo>
                  <a:pt x="331566" y="223314"/>
                </a:lnTo>
                <a:lnTo>
                  <a:pt x="342900" y="222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"/>
          <p:cNvSpPr/>
          <p:nvPr/>
        </p:nvSpPr>
        <p:spPr>
          <a:xfrm>
            <a:off x="5017770" y="1963102"/>
            <a:ext cx="154306" cy="522418"/>
          </a:xfrm>
          <a:custGeom>
            <a:avLst/>
            <a:gdLst/>
            <a:ahLst/>
            <a:cxnLst/>
            <a:rect l="0" t="0" r="0" b="0"/>
            <a:pathLst>
              <a:path w="154306" h="522418">
                <a:moveTo>
                  <a:pt x="0" y="0"/>
                </a:moveTo>
                <a:lnTo>
                  <a:pt x="0" y="17321"/>
                </a:lnTo>
                <a:lnTo>
                  <a:pt x="952" y="21073"/>
                </a:lnTo>
                <a:lnTo>
                  <a:pt x="4550" y="27780"/>
                </a:lnTo>
                <a:lnTo>
                  <a:pt x="9324" y="36477"/>
                </a:lnTo>
                <a:lnTo>
                  <a:pt x="20151" y="57582"/>
                </a:lnTo>
                <a:lnTo>
                  <a:pt x="23243" y="68772"/>
                </a:lnTo>
                <a:lnTo>
                  <a:pt x="25570" y="80095"/>
                </a:lnTo>
                <a:lnTo>
                  <a:pt x="29779" y="91478"/>
                </a:lnTo>
                <a:lnTo>
                  <a:pt x="34825" y="105427"/>
                </a:lnTo>
                <a:lnTo>
                  <a:pt x="37503" y="113147"/>
                </a:lnTo>
                <a:lnTo>
                  <a:pt x="40242" y="122104"/>
                </a:lnTo>
                <a:lnTo>
                  <a:pt x="48647" y="151961"/>
                </a:lnTo>
                <a:lnTo>
                  <a:pt x="57171" y="180280"/>
                </a:lnTo>
                <a:lnTo>
                  <a:pt x="65729" y="211426"/>
                </a:lnTo>
                <a:lnTo>
                  <a:pt x="74296" y="240127"/>
                </a:lnTo>
                <a:lnTo>
                  <a:pt x="82868" y="272338"/>
                </a:lnTo>
                <a:lnTo>
                  <a:pt x="88582" y="294712"/>
                </a:lnTo>
                <a:lnTo>
                  <a:pt x="90487" y="306012"/>
                </a:lnTo>
                <a:lnTo>
                  <a:pt x="91757" y="317355"/>
                </a:lnTo>
                <a:lnTo>
                  <a:pt x="92604" y="328728"/>
                </a:lnTo>
                <a:lnTo>
                  <a:pt x="95074" y="339167"/>
                </a:lnTo>
                <a:lnTo>
                  <a:pt x="98625" y="348984"/>
                </a:lnTo>
                <a:lnTo>
                  <a:pt x="102897" y="358386"/>
                </a:lnTo>
                <a:lnTo>
                  <a:pt x="105746" y="367511"/>
                </a:lnTo>
                <a:lnTo>
                  <a:pt x="107645" y="376453"/>
                </a:lnTo>
                <a:lnTo>
                  <a:pt x="108910" y="385271"/>
                </a:lnTo>
                <a:lnTo>
                  <a:pt x="110706" y="394007"/>
                </a:lnTo>
                <a:lnTo>
                  <a:pt x="112857" y="402689"/>
                </a:lnTo>
                <a:lnTo>
                  <a:pt x="115243" y="411335"/>
                </a:lnTo>
                <a:lnTo>
                  <a:pt x="120434" y="428560"/>
                </a:lnTo>
                <a:lnTo>
                  <a:pt x="123151" y="437154"/>
                </a:lnTo>
                <a:lnTo>
                  <a:pt x="125916" y="444789"/>
                </a:lnTo>
                <a:lnTo>
                  <a:pt x="128711" y="451783"/>
                </a:lnTo>
                <a:lnTo>
                  <a:pt x="133405" y="464635"/>
                </a:lnTo>
                <a:lnTo>
                  <a:pt x="135491" y="476697"/>
                </a:lnTo>
                <a:lnTo>
                  <a:pt x="138958" y="485868"/>
                </a:lnTo>
                <a:lnTo>
                  <a:pt x="143674" y="493119"/>
                </a:lnTo>
                <a:lnTo>
                  <a:pt x="146265" y="496386"/>
                </a:lnTo>
                <a:lnTo>
                  <a:pt x="148945" y="499516"/>
                </a:lnTo>
                <a:lnTo>
                  <a:pt x="150731" y="502556"/>
                </a:lnTo>
                <a:lnTo>
                  <a:pt x="152717" y="508473"/>
                </a:lnTo>
                <a:lnTo>
                  <a:pt x="154263" y="522417"/>
                </a:lnTo>
                <a:lnTo>
                  <a:pt x="154305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"/>
          <p:cNvSpPr/>
          <p:nvPr/>
        </p:nvSpPr>
        <p:spPr>
          <a:xfrm>
            <a:off x="5352097" y="2065972"/>
            <a:ext cx="350992" cy="282893"/>
          </a:xfrm>
          <a:custGeom>
            <a:avLst/>
            <a:gdLst/>
            <a:ahLst/>
            <a:cxnLst/>
            <a:rect l="0" t="0" r="0" b="0"/>
            <a:pathLst>
              <a:path w="350992" h="28289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8468"/>
                </a:lnTo>
                <a:lnTo>
                  <a:pt x="15181" y="9455"/>
                </a:lnTo>
                <a:lnTo>
                  <a:pt x="23125" y="15396"/>
                </a:lnTo>
                <a:lnTo>
                  <a:pt x="28693" y="20495"/>
                </a:lnTo>
                <a:lnTo>
                  <a:pt x="33416" y="22236"/>
                </a:lnTo>
                <a:lnTo>
                  <a:pt x="39422" y="23396"/>
                </a:lnTo>
                <a:lnTo>
                  <a:pt x="46284" y="24170"/>
                </a:lnTo>
                <a:lnTo>
                  <a:pt x="52763" y="25639"/>
                </a:lnTo>
                <a:lnTo>
                  <a:pt x="58988" y="27570"/>
                </a:lnTo>
                <a:lnTo>
                  <a:pt x="65043" y="29810"/>
                </a:lnTo>
                <a:lnTo>
                  <a:pt x="70984" y="32256"/>
                </a:lnTo>
                <a:lnTo>
                  <a:pt x="76851" y="34839"/>
                </a:lnTo>
                <a:lnTo>
                  <a:pt x="82666" y="37513"/>
                </a:lnTo>
                <a:lnTo>
                  <a:pt x="89401" y="40249"/>
                </a:lnTo>
                <a:lnTo>
                  <a:pt x="96748" y="43025"/>
                </a:lnTo>
                <a:lnTo>
                  <a:pt x="104504" y="45828"/>
                </a:lnTo>
                <a:lnTo>
                  <a:pt x="111579" y="49602"/>
                </a:lnTo>
                <a:lnTo>
                  <a:pt x="118201" y="54023"/>
                </a:lnTo>
                <a:lnTo>
                  <a:pt x="124521" y="58876"/>
                </a:lnTo>
                <a:lnTo>
                  <a:pt x="131591" y="63063"/>
                </a:lnTo>
                <a:lnTo>
                  <a:pt x="139163" y="66807"/>
                </a:lnTo>
                <a:lnTo>
                  <a:pt x="147068" y="70255"/>
                </a:lnTo>
                <a:lnTo>
                  <a:pt x="155195" y="73507"/>
                </a:lnTo>
                <a:lnTo>
                  <a:pt x="171846" y="79660"/>
                </a:lnTo>
                <a:lnTo>
                  <a:pt x="179334" y="82634"/>
                </a:lnTo>
                <a:lnTo>
                  <a:pt x="186231" y="85569"/>
                </a:lnTo>
                <a:lnTo>
                  <a:pt x="192734" y="88479"/>
                </a:lnTo>
                <a:lnTo>
                  <a:pt x="199927" y="91371"/>
                </a:lnTo>
                <a:lnTo>
                  <a:pt x="215539" y="97124"/>
                </a:lnTo>
                <a:lnTo>
                  <a:pt x="222750" y="99992"/>
                </a:lnTo>
                <a:lnTo>
                  <a:pt x="229463" y="102856"/>
                </a:lnTo>
                <a:lnTo>
                  <a:pt x="235843" y="105718"/>
                </a:lnTo>
                <a:lnTo>
                  <a:pt x="242953" y="108579"/>
                </a:lnTo>
                <a:lnTo>
                  <a:pt x="258475" y="114297"/>
                </a:lnTo>
                <a:lnTo>
                  <a:pt x="265661" y="116203"/>
                </a:lnTo>
                <a:lnTo>
                  <a:pt x="272357" y="117474"/>
                </a:lnTo>
                <a:lnTo>
                  <a:pt x="278727" y="118321"/>
                </a:lnTo>
                <a:lnTo>
                  <a:pt x="284878" y="119838"/>
                </a:lnTo>
                <a:lnTo>
                  <a:pt x="290884" y="121802"/>
                </a:lnTo>
                <a:lnTo>
                  <a:pt x="301684" y="126524"/>
                </a:lnTo>
                <a:lnTo>
                  <a:pt x="309659" y="131798"/>
                </a:lnTo>
                <a:lnTo>
                  <a:pt x="318919" y="134777"/>
                </a:lnTo>
                <a:lnTo>
                  <a:pt x="324055" y="135571"/>
                </a:lnTo>
                <a:lnTo>
                  <a:pt x="327479" y="137053"/>
                </a:lnTo>
                <a:lnTo>
                  <a:pt x="329762" y="138994"/>
                </a:lnTo>
                <a:lnTo>
                  <a:pt x="331284" y="141240"/>
                </a:lnTo>
                <a:lnTo>
                  <a:pt x="333251" y="142738"/>
                </a:lnTo>
                <a:lnTo>
                  <a:pt x="335515" y="143736"/>
                </a:lnTo>
                <a:lnTo>
                  <a:pt x="340570" y="144845"/>
                </a:lnTo>
                <a:lnTo>
                  <a:pt x="350991" y="145698"/>
                </a:lnTo>
                <a:lnTo>
                  <a:pt x="346779" y="145722"/>
                </a:lnTo>
                <a:lnTo>
                  <a:pt x="345486" y="146678"/>
                </a:lnTo>
                <a:lnTo>
                  <a:pt x="344624" y="148268"/>
                </a:lnTo>
                <a:lnTo>
                  <a:pt x="344049" y="150280"/>
                </a:lnTo>
                <a:lnTo>
                  <a:pt x="342714" y="151622"/>
                </a:lnTo>
                <a:lnTo>
                  <a:pt x="340871" y="152516"/>
                </a:lnTo>
                <a:lnTo>
                  <a:pt x="338690" y="153113"/>
                </a:lnTo>
                <a:lnTo>
                  <a:pt x="333726" y="156315"/>
                </a:lnTo>
                <a:lnTo>
                  <a:pt x="331070" y="158503"/>
                </a:lnTo>
                <a:lnTo>
                  <a:pt x="328345" y="159961"/>
                </a:lnTo>
                <a:lnTo>
                  <a:pt x="319009" y="162966"/>
                </a:lnTo>
                <a:lnTo>
                  <a:pt x="309739" y="167044"/>
                </a:lnTo>
                <a:lnTo>
                  <a:pt x="293810" y="174695"/>
                </a:lnTo>
                <a:lnTo>
                  <a:pt x="287314" y="177424"/>
                </a:lnTo>
                <a:lnTo>
                  <a:pt x="280125" y="180195"/>
                </a:lnTo>
                <a:lnTo>
                  <a:pt x="272475" y="182995"/>
                </a:lnTo>
                <a:lnTo>
                  <a:pt x="265470" y="186767"/>
                </a:lnTo>
                <a:lnTo>
                  <a:pt x="258895" y="191186"/>
                </a:lnTo>
                <a:lnTo>
                  <a:pt x="252607" y="196037"/>
                </a:lnTo>
                <a:lnTo>
                  <a:pt x="246510" y="200224"/>
                </a:lnTo>
                <a:lnTo>
                  <a:pt x="240539" y="203968"/>
                </a:lnTo>
                <a:lnTo>
                  <a:pt x="234655" y="207416"/>
                </a:lnTo>
                <a:lnTo>
                  <a:pt x="228827" y="210667"/>
                </a:lnTo>
                <a:lnTo>
                  <a:pt x="217271" y="216820"/>
                </a:lnTo>
                <a:lnTo>
                  <a:pt x="210570" y="220747"/>
                </a:lnTo>
                <a:lnTo>
                  <a:pt x="195504" y="230190"/>
                </a:lnTo>
                <a:lnTo>
                  <a:pt x="189391" y="234422"/>
                </a:lnTo>
                <a:lnTo>
                  <a:pt x="180059" y="241665"/>
                </a:lnTo>
                <a:lnTo>
                  <a:pt x="170196" y="248060"/>
                </a:lnTo>
                <a:lnTo>
                  <a:pt x="159463" y="254076"/>
                </a:lnTo>
                <a:lnTo>
                  <a:pt x="148342" y="259925"/>
                </a:lnTo>
                <a:lnTo>
                  <a:pt x="139590" y="265700"/>
                </a:lnTo>
                <a:lnTo>
                  <a:pt x="129307" y="274306"/>
                </a:lnTo>
                <a:lnTo>
                  <a:pt x="121851" y="281196"/>
                </a:lnTo>
                <a:lnTo>
                  <a:pt x="120286" y="281762"/>
                </a:lnTo>
                <a:lnTo>
                  <a:pt x="111443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"/>
          <p:cNvSpPr/>
          <p:nvPr/>
        </p:nvSpPr>
        <p:spPr>
          <a:xfrm>
            <a:off x="5926487" y="1972028"/>
            <a:ext cx="324339" cy="402440"/>
          </a:xfrm>
          <a:custGeom>
            <a:avLst/>
            <a:gdLst/>
            <a:ahLst/>
            <a:cxnLst/>
            <a:rect l="0" t="0" r="0" b="0"/>
            <a:pathLst>
              <a:path w="324339" h="402440">
                <a:moveTo>
                  <a:pt x="188563" y="25364"/>
                </a:moveTo>
                <a:lnTo>
                  <a:pt x="188563" y="17983"/>
                </a:lnTo>
                <a:lnTo>
                  <a:pt x="187610" y="17586"/>
                </a:lnTo>
                <a:lnTo>
                  <a:pt x="179237" y="16949"/>
                </a:lnTo>
                <a:lnTo>
                  <a:pt x="171195" y="16838"/>
                </a:lnTo>
                <a:lnTo>
                  <a:pt x="168411" y="16823"/>
                </a:lnTo>
                <a:lnTo>
                  <a:pt x="165603" y="15860"/>
                </a:lnTo>
                <a:lnTo>
                  <a:pt x="159944" y="12250"/>
                </a:lnTo>
                <a:lnTo>
                  <a:pt x="151713" y="10011"/>
                </a:lnTo>
                <a:lnTo>
                  <a:pt x="141705" y="9015"/>
                </a:lnTo>
                <a:lnTo>
                  <a:pt x="136369" y="8750"/>
                </a:lnTo>
                <a:lnTo>
                  <a:pt x="125361" y="8455"/>
                </a:lnTo>
                <a:lnTo>
                  <a:pt x="45438" y="8220"/>
                </a:lnTo>
                <a:lnTo>
                  <a:pt x="40759" y="7267"/>
                </a:lnTo>
                <a:lnTo>
                  <a:pt x="29622" y="2328"/>
                </a:lnTo>
                <a:lnTo>
                  <a:pt x="20290" y="441"/>
                </a:lnTo>
                <a:lnTo>
                  <a:pt x="14398" y="0"/>
                </a:lnTo>
                <a:lnTo>
                  <a:pt x="12445" y="835"/>
                </a:lnTo>
                <a:lnTo>
                  <a:pt x="11143" y="2343"/>
                </a:lnTo>
                <a:lnTo>
                  <a:pt x="9054" y="7058"/>
                </a:lnTo>
                <a:lnTo>
                  <a:pt x="1205" y="15498"/>
                </a:lnTo>
                <a:lnTo>
                  <a:pt x="517" y="18757"/>
                </a:lnTo>
                <a:lnTo>
                  <a:pt x="131" y="28486"/>
                </a:lnTo>
                <a:lnTo>
                  <a:pt x="0" y="44290"/>
                </a:lnTo>
                <a:lnTo>
                  <a:pt x="2522" y="53143"/>
                </a:lnTo>
                <a:lnTo>
                  <a:pt x="5865" y="63428"/>
                </a:lnTo>
                <a:lnTo>
                  <a:pt x="7351" y="74349"/>
                </a:lnTo>
                <a:lnTo>
                  <a:pt x="8012" y="85552"/>
                </a:lnTo>
                <a:lnTo>
                  <a:pt x="8188" y="91207"/>
                </a:lnTo>
                <a:lnTo>
                  <a:pt x="10924" y="102570"/>
                </a:lnTo>
                <a:lnTo>
                  <a:pt x="14362" y="113970"/>
                </a:lnTo>
                <a:lnTo>
                  <a:pt x="15890" y="125387"/>
                </a:lnTo>
                <a:lnTo>
                  <a:pt x="16570" y="136811"/>
                </a:lnTo>
                <a:lnTo>
                  <a:pt x="16871" y="148239"/>
                </a:lnTo>
                <a:lnTo>
                  <a:pt x="17081" y="172261"/>
                </a:lnTo>
                <a:lnTo>
                  <a:pt x="19639" y="181457"/>
                </a:lnTo>
                <a:lnTo>
                  <a:pt x="22998" y="190941"/>
                </a:lnTo>
                <a:lnTo>
                  <a:pt x="24889" y="201636"/>
                </a:lnTo>
                <a:lnTo>
                  <a:pt x="25331" y="207847"/>
                </a:lnTo>
                <a:lnTo>
                  <a:pt x="26402" y="210837"/>
                </a:lnTo>
                <a:lnTo>
                  <a:pt x="34150" y="222380"/>
                </a:lnTo>
                <a:lnTo>
                  <a:pt x="38777" y="222487"/>
                </a:lnTo>
                <a:lnTo>
                  <a:pt x="41080" y="221549"/>
                </a:lnTo>
                <a:lnTo>
                  <a:pt x="49855" y="215147"/>
                </a:lnTo>
                <a:lnTo>
                  <a:pt x="55795" y="211947"/>
                </a:lnTo>
                <a:lnTo>
                  <a:pt x="108629" y="185349"/>
                </a:lnTo>
                <a:lnTo>
                  <a:pt x="115271" y="183456"/>
                </a:lnTo>
                <a:lnTo>
                  <a:pt x="122557" y="182193"/>
                </a:lnTo>
                <a:lnTo>
                  <a:pt x="130271" y="181352"/>
                </a:lnTo>
                <a:lnTo>
                  <a:pt x="137319" y="179839"/>
                </a:lnTo>
                <a:lnTo>
                  <a:pt x="143923" y="177877"/>
                </a:lnTo>
                <a:lnTo>
                  <a:pt x="150230" y="175617"/>
                </a:lnTo>
                <a:lnTo>
                  <a:pt x="157293" y="174110"/>
                </a:lnTo>
                <a:lnTo>
                  <a:pt x="164859" y="173106"/>
                </a:lnTo>
                <a:lnTo>
                  <a:pt x="172760" y="172436"/>
                </a:lnTo>
                <a:lnTo>
                  <a:pt x="180885" y="172942"/>
                </a:lnTo>
                <a:lnTo>
                  <a:pt x="189159" y="174232"/>
                </a:lnTo>
                <a:lnTo>
                  <a:pt x="197532" y="176044"/>
                </a:lnTo>
                <a:lnTo>
                  <a:pt x="205020" y="177252"/>
                </a:lnTo>
                <a:lnTo>
                  <a:pt x="211917" y="178058"/>
                </a:lnTo>
                <a:lnTo>
                  <a:pt x="218420" y="178595"/>
                </a:lnTo>
                <a:lnTo>
                  <a:pt x="225613" y="179905"/>
                </a:lnTo>
                <a:lnTo>
                  <a:pt x="233265" y="181732"/>
                </a:lnTo>
                <a:lnTo>
                  <a:pt x="241224" y="183902"/>
                </a:lnTo>
                <a:lnTo>
                  <a:pt x="248436" y="187253"/>
                </a:lnTo>
                <a:lnTo>
                  <a:pt x="255148" y="191393"/>
                </a:lnTo>
                <a:lnTo>
                  <a:pt x="261528" y="196057"/>
                </a:lnTo>
                <a:lnTo>
                  <a:pt x="267686" y="200120"/>
                </a:lnTo>
                <a:lnTo>
                  <a:pt x="273697" y="203780"/>
                </a:lnTo>
                <a:lnTo>
                  <a:pt x="279609" y="207173"/>
                </a:lnTo>
                <a:lnTo>
                  <a:pt x="285455" y="211340"/>
                </a:lnTo>
                <a:lnTo>
                  <a:pt x="291257" y="216023"/>
                </a:lnTo>
                <a:lnTo>
                  <a:pt x="297031" y="221050"/>
                </a:lnTo>
                <a:lnTo>
                  <a:pt x="305986" y="231716"/>
                </a:lnTo>
                <a:lnTo>
                  <a:pt x="309707" y="237227"/>
                </a:lnTo>
                <a:lnTo>
                  <a:pt x="313842" y="248430"/>
                </a:lnTo>
                <a:lnTo>
                  <a:pt x="316633" y="259759"/>
                </a:lnTo>
                <a:lnTo>
                  <a:pt x="321047" y="271145"/>
                </a:lnTo>
                <a:lnTo>
                  <a:pt x="323645" y="282555"/>
                </a:lnTo>
                <a:lnTo>
                  <a:pt x="324338" y="288265"/>
                </a:lnTo>
                <a:lnTo>
                  <a:pt x="323847" y="293024"/>
                </a:lnTo>
                <a:lnTo>
                  <a:pt x="322567" y="297149"/>
                </a:lnTo>
                <a:lnTo>
                  <a:pt x="320761" y="300851"/>
                </a:lnTo>
                <a:lnTo>
                  <a:pt x="318755" y="310045"/>
                </a:lnTo>
                <a:lnTo>
                  <a:pt x="316911" y="320482"/>
                </a:lnTo>
                <a:lnTo>
                  <a:pt x="312916" y="331470"/>
                </a:lnTo>
                <a:lnTo>
                  <a:pt x="307966" y="340164"/>
                </a:lnTo>
                <a:lnTo>
                  <a:pt x="305313" y="343815"/>
                </a:lnTo>
                <a:lnTo>
                  <a:pt x="297284" y="350413"/>
                </a:lnTo>
                <a:lnTo>
                  <a:pt x="287365" y="356520"/>
                </a:lnTo>
                <a:lnTo>
                  <a:pt x="282054" y="359482"/>
                </a:lnTo>
                <a:lnTo>
                  <a:pt x="276608" y="362410"/>
                </a:lnTo>
                <a:lnTo>
                  <a:pt x="270119" y="365314"/>
                </a:lnTo>
                <a:lnTo>
                  <a:pt x="262936" y="368202"/>
                </a:lnTo>
                <a:lnTo>
                  <a:pt x="255290" y="371080"/>
                </a:lnTo>
                <a:lnTo>
                  <a:pt x="248288" y="373952"/>
                </a:lnTo>
                <a:lnTo>
                  <a:pt x="241714" y="376818"/>
                </a:lnTo>
                <a:lnTo>
                  <a:pt x="235427" y="379682"/>
                </a:lnTo>
                <a:lnTo>
                  <a:pt x="228378" y="381591"/>
                </a:lnTo>
                <a:lnTo>
                  <a:pt x="220821" y="382864"/>
                </a:lnTo>
                <a:lnTo>
                  <a:pt x="212926" y="383712"/>
                </a:lnTo>
                <a:lnTo>
                  <a:pt x="204805" y="385230"/>
                </a:lnTo>
                <a:lnTo>
                  <a:pt x="196533" y="387195"/>
                </a:lnTo>
                <a:lnTo>
                  <a:pt x="188161" y="389457"/>
                </a:lnTo>
                <a:lnTo>
                  <a:pt x="180675" y="390965"/>
                </a:lnTo>
                <a:lnTo>
                  <a:pt x="173779" y="391971"/>
                </a:lnTo>
                <a:lnTo>
                  <a:pt x="167277" y="392641"/>
                </a:lnTo>
                <a:lnTo>
                  <a:pt x="161037" y="394040"/>
                </a:lnTo>
                <a:lnTo>
                  <a:pt x="154973" y="395926"/>
                </a:lnTo>
                <a:lnTo>
                  <a:pt x="149024" y="398135"/>
                </a:lnTo>
                <a:lnTo>
                  <a:pt x="143154" y="399608"/>
                </a:lnTo>
                <a:lnTo>
                  <a:pt x="137335" y="400590"/>
                </a:lnTo>
                <a:lnTo>
                  <a:pt x="131551" y="401245"/>
                </a:lnTo>
                <a:lnTo>
                  <a:pt x="125790" y="401681"/>
                </a:lnTo>
                <a:lnTo>
                  <a:pt x="120044" y="401972"/>
                </a:lnTo>
                <a:lnTo>
                  <a:pt x="108580" y="402296"/>
                </a:lnTo>
                <a:lnTo>
                  <a:pt x="97135" y="402439"/>
                </a:lnTo>
                <a:lnTo>
                  <a:pt x="92368" y="401525"/>
                </a:lnTo>
                <a:lnTo>
                  <a:pt x="81109" y="396640"/>
                </a:lnTo>
                <a:lnTo>
                  <a:pt x="71740" y="394769"/>
                </a:lnTo>
                <a:lnTo>
                  <a:pt x="65839" y="394332"/>
                </a:lnTo>
                <a:lnTo>
                  <a:pt x="62932" y="393262"/>
                </a:lnTo>
                <a:lnTo>
                  <a:pt x="53109" y="386632"/>
                </a:lnTo>
                <a:lnTo>
                  <a:pt x="49621" y="385952"/>
                </a:lnTo>
                <a:lnTo>
                  <a:pt x="44172" y="385516"/>
                </a:lnTo>
                <a:lnTo>
                  <a:pt x="43725" y="384528"/>
                </a:lnTo>
                <a:lnTo>
                  <a:pt x="42830" y="3768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"/>
          <p:cNvSpPr/>
          <p:nvPr/>
        </p:nvSpPr>
        <p:spPr>
          <a:xfrm>
            <a:off x="2591752" y="3077527"/>
            <a:ext cx="351474" cy="257176"/>
          </a:xfrm>
          <a:custGeom>
            <a:avLst/>
            <a:gdLst/>
            <a:ahLst/>
            <a:cxnLst/>
            <a:rect l="0" t="0" r="0" b="0"/>
            <a:pathLst>
              <a:path w="351474" h="25717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6844" y="14622"/>
                </a:lnTo>
                <a:lnTo>
                  <a:pt x="11932" y="20151"/>
                </a:lnTo>
                <a:lnTo>
                  <a:pt x="20151" y="28619"/>
                </a:lnTo>
                <a:lnTo>
                  <a:pt x="28324" y="34310"/>
                </a:lnTo>
                <a:lnTo>
                  <a:pt x="39258" y="40014"/>
                </a:lnTo>
                <a:lnTo>
                  <a:pt x="46175" y="42868"/>
                </a:lnTo>
                <a:lnTo>
                  <a:pt x="53643" y="45724"/>
                </a:lnTo>
                <a:lnTo>
                  <a:pt x="60527" y="49533"/>
                </a:lnTo>
                <a:lnTo>
                  <a:pt x="67021" y="53977"/>
                </a:lnTo>
                <a:lnTo>
                  <a:pt x="73256" y="58844"/>
                </a:lnTo>
                <a:lnTo>
                  <a:pt x="80270" y="63995"/>
                </a:lnTo>
                <a:lnTo>
                  <a:pt x="95683" y="74797"/>
                </a:lnTo>
                <a:lnTo>
                  <a:pt x="197178" y="142879"/>
                </a:lnTo>
                <a:lnTo>
                  <a:pt x="204794" y="148593"/>
                </a:lnTo>
                <a:lnTo>
                  <a:pt x="211777" y="154307"/>
                </a:lnTo>
                <a:lnTo>
                  <a:pt x="218337" y="160021"/>
                </a:lnTo>
                <a:lnTo>
                  <a:pt x="225568" y="165736"/>
                </a:lnTo>
                <a:lnTo>
                  <a:pt x="233246" y="171451"/>
                </a:lnTo>
                <a:lnTo>
                  <a:pt x="241223" y="177165"/>
                </a:lnTo>
                <a:lnTo>
                  <a:pt x="247493" y="181928"/>
                </a:lnTo>
                <a:lnTo>
                  <a:pt x="256999" y="189759"/>
                </a:lnTo>
                <a:lnTo>
                  <a:pt x="261820" y="194134"/>
                </a:lnTo>
                <a:lnTo>
                  <a:pt x="272257" y="204075"/>
                </a:lnTo>
                <a:lnTo>
                  <a:pt x="277707" y="208440"/>
                </a:lnTo>
                <a:lnTo>
                  <a:pt x="283246" y="212302"/>
                </a:lnTo>
                <a:lnTo>
                  <a:pt x="293527" y="219134"/>
                </a:lnTo>
                <a:lnTo>
                  <a:pt x="301271" y="225346"/>
                </a:lnTo>
                <a:lnTo>
                  <a:pt x="310428" y="231281"/>
                </a:lnTo>
                <a:lnTo>
                  <a:pt x="319896" y="236142"/>
                </a:lnTo>
                <a:lnTo>
                  <a:pt x="330581" y="239830"/>
                </a:lnTo>
                <a:lnTo>
                  <a:pt x="339779" y="246533"/>
                </a:lnTo>
                <a:lnTo>
                  <a:pt x="347584" y="253599"/>
                </a:lnTo>
                <a:lnTo>
                  <a:pt x="351473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"/>
          <p:cNvSpPr/>
          <p:nvPr/>
        </p:nvSpPr>
        <p:spPr>
          <a:xfrm>
            <a:off x="2634614" y="3046870"/>
            <a:ext cx="205741" cy="270688"/>
          </a:xfrm>
          <a:custGeom>
            <a:avLst/>
            <a:gdLst/>
            <a:ahLst/>
            <a:cxnLst/>
            <a:rect l="0" t="0" r="0" b="0"/>
            <a:pathLst>
              <a:path w="205741" h="270688">
                <a:moveTo>
                  <a:pt x="205740" y="4940"/>
                </a:moveTo>
                <a:lnTo>
                  <a:pt x="205740" y="389"/>
                </a:lnTo>
                <a:lnTo>
                  <a:pt x="204788" y="0"/>
                </a:lnTo>
                <a:lnTo>
                  <a:pt x="203200" y="694"/>
                </a:lnTo>
                <a:lnTo>
                  <a:pt x="197521" y="4691"/>
                </a:lnTo>
                <a:lnTo>
                  <a:pt x="197273" y="9417"/>
                </a:lnTo>
                <a:lnTo>
                  <a:pt x="194674" y="16772"/>
                </a:lnTo>
                <a:lnTo>
                  <a:pt x="192648" y="21400"/>
                </a:lnTo>
                <a:lnTo>
                  <a:pt x="187857" y="31623"/>
                </a:lnTo>
                <a:lnTo>
                  <a:pt x="185246" y="37016"/>
                </a:lnTo>
                <a:lnTo>
                  <a:pt x="181600" y="42517"/>
                </a:lnTo>
                <a:lnTo>
                  <a:pt x="177264" y="48088"/>
                </a:lnTo>
                <a:lnTo>
                  <a:pt x="172469" y="53708"/>
                </a:lnTo>
                <a:lnTo>
                  <a:pt x="167367" y="60312"/>
                </a:lnTo>
                <a:lnTo>
                  <a:pt x="162061" y="67572"/>
                </a:lnTo>
                <a:lnTo>
                  <a:pt x="156618" y="75270"/>
                </a:lnTo>
                <a:lnTo>
                  <a:pt x="149180" y="84211"/>
                </a:lnTo>
                <a:lnTo>
                  <a:pt x="140411" y="93982"/>
                </a:lnTo>
                <a:lnTo>
                  <a:pt x="130755" y="104306"/>
                </a:lnTo>
                <a:lnTo>
                  <a:pt x="122413" y="114047"/>
                </a:lnTo>
                <a:lnTo>
                  <a:pt x="114946" y="123398"/>
                </a:lnTo>
                <a:lnTo>
                  <a:pt x="108063" y="132489"/>
                </a:lnTo>
                <a:lnTo>
                  <a:pt x="100617" y="141408"/>
                </a:lnTo>
                <a:lnTo>
                  <a:pt x="92796" y="150211"/>
                </a:lnTo>
                <a:lnTo>
                  <a:pt x="77438" y="166660"/>
                </a:lnTo>
                <a:lnTo>
                  <a:pt x="52056" y="192742"/>
                </a:lnTo>
                <a:lnTo>
                  <a:pt x="46134" y="198721"/>
                </a:lnTo>
                <a:lnTo>
                  <a:pt x="41234" y="204612"/>
                </a:lnTo>
                <a:lnTo>
                  <a:pt x="37014" y="210445"/>
                </a:lnTo>
                <a:lnTo>
                  <a:pt x="33249" y="216238"/>
                </a:lnTo>
                <a:lnTo>
                  <a:pt x="29786" y="222005"/>
                </a:lnTo>
                <a:lnTo>
                  <a:pt x="26525" y="227755"/>
                </a:lnTo>
                <a:lnTo>
                  <a:pt x="23398" y="233493"/>
                </a:lnTo>
                <a:lnTo>
                  <a:pt x="20362" y="238271"/>
                </a:lnTo>
                <a:lnTo>
                  <a:pt x="14447" y="246120"/>
                </a:lnTo>
                <a:lnTo>
                  <a:pt x="8644" y="252784"/>
                </a:lnTo>
                <a:lnTo>
                  <a:pt x="1708" y="260271"/>
                </a:lnTo>
                <a:lnTo>
                  <a:pt x="1139" y="261838"/>
                </a:lnTo>
                <a:lnTo>
                  <a:pt x="225" y="268657"/>
                </a:lnTo>
                <a:lnTo>
                  <a:pt x="0" y="2706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"/>
          <p:cNvSpPr/>
          <p:nvPr/>
        </p:nvSpPr>
        <p:spPr>
          <a:xfrm>
            <a:off x="2934652" y="3154680"/>
            <a:ext cx="300038" cy="25718"/>
          </a:xfrm>
          <a:custGeom>
            <a:avLst/>
            <a:gdLst/>
            <a:ahLst/>
            <a:cxnLst/>
            <a:rect l="0" t="0" r="0" b="0"/>
            <a:pathLst>
              <a:path w="300038" h="25718">
                <a:moveTo>
                  <a:pt x="0" y="25717"/>
                </a:moveTo>
                <a:lnTo>
                  <a:pt x="4551" y="21166"/>
                </a:lnTo>
                <a:lnTo>
                  <a:pt x="6844" y="19826"/>
                </a:lnTo>
                <a:lnTo>
                  <a:pt x="9325" y="18932"/>
                </a:lnTo>
                <a:lnTo>
                  <a:pt x="11932" y="18336"/>
                </a:lnTo>
                <a:lnTo>
                  <a:pt x="17368" y="17674"/>
                </a:lnTo>
                <a:lnTo>
                  <a:pt x="20151" y="17497"/>
                </a:lnTo>
                <a:lnTo>
                  <a:pt x="24864" y="16427"/>
                </a:lnTo>
                <a:lnTo>
                  <a:pt x="30864" y="14762"/>
                </a:lnTo>
                <a:lnTo>
                  <a:pt x="37721" y="12698"/>
                </a:lnTo>
                <a:lnTo>
                  <a:pt x="45150" y="11323"/>
                </a:lnTo>
                <a:lnTo>
                  <a:pt x="52960" y="10406"/>
                </a:lnTo>
                <a:lnTo>
                  <a:pt x="61024" y="9795"/>
                </a:lnTo>
                <a:lnTo>
                  <a:pt x="69258" y="8435"/>
                </a:lnTo>
                <a:lnTo>
                  <a:pt x="77604" y="6575"/>
                </a:lnTo>
                <a:lnTo>
                  <a:pt x="86026" y="4383"/>
                </a:lnTo>
                <a:lnTo>
                  <a:pt x="95451" y="2922"/>
                </a:lnTo>
                <a:lnTo>
                  <a:pt x="105544" y="1948"/>
                </a:lnTo>
                <a:lnTo>
                  <a:pt x="116082" y="1298"/>
                </a:lnTo>
                <a:lnTo>
                  <a:pt x="135412" y="577"/>
                </a:lnTo>
                <a:lnTo>
                  <a:pt x="162360" y="171"/>
                </a:lnTo>
                <a:lnTo>
                  <a:pt x="3000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"/>
          <p:cNvSpPr/>
          <p:nvPr/>
        </p:nvSpPr>
        <p:spPr>
          <a:xfrm>
            <a:off x="3046094" y="3060382"/>
            <a:ext cx="111444" cy="214314"/>
          </a:xfrm>
          <a:custGeom>
            <a:avLst/>
            <a:gdLst/>
            <a:ahLst/>
            <a:cxnLst/>
            <a:rect l="0" t="0" r="0" b="0"/>
            <a:pathLst>
              <a:path w="111444" h="214314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1" y="17321"/>
                </a:lnTo>
                <a:lnTo>
                  <a:pt x="6844" y="21072"/>
                </a:lnTo>
                <a:lnTo>
                  <a:pt x="9326" y="24526"/>
                </a:lnTo>
                <a:lnTo>
                  <a:pt x="11932" y="27781"/>
                </a:lnTo>
                <a:lnTo>
                  <a:pt x="14623" y="32808"/>
                </a:lnTo>
                <a:lnTo>
                  <a:pt x="17369" y="39017"/>
                </a:lnTo>
                <a:lnTo>
                  <a:pt x="20151" y="46014"/>
                </a:lnTo>
                <a:lnTo>
                  <a:pt x="22959" y="52583"/>
                </a:lnTo>
                <a:lnTo>
                  <a:pt x="28620" y="64963"/>
                </a:lnTo>
                <a:lnTo>
                  <a:pt x="32415" y="71884"/>
                </a:lnTo>
                <a:lnTo>
                  <a:pt x="36850" y="79355"/>
                </a:lnTo>
                <a:lnTo>
                  <a:pt x="41712" y="87193"/>
                </a:lnTo>
                <a:lnTo>
                  <a:pt x="45906" y="95276"/>
                </a:lnTo>
                <a:lnTo>
                  <a:pt x="49654" y="103523"/>
                </a:lnTo>
                <a:lnTo>
                  <a:pt x="53105" y="111878"/>
                </a:lnTo>
                <a:lnTo>
                  <a:pt x="56358" y="119353"/>
                </a:lnTo>
                <a:lnTo>
                  <a:pt x="62514" y="132738"/>
                </a:lnTo>
                <a:lnTo>
                  <a:pt x="71334" y="150984"/>
                </a:lnTo>
                <a:lnTo>
                  <a:pt x="75179" y="156854"/>
                </a:lnTo>
                <a:lnTo>
                  <a:pt x="79647" y="162672"/>
                </a:lnTo>
                <a:lnTo>
                  <a:pt x="84530" y="168455"/>
                </a:lnTo>
                <a:lnTo>
                  <a:pt x="88739" y="173264"/>
                </a:lnTo>
                <a:lnTo>
                  <a:pt x="95955" y="181146"/>
                </a:lnTo>
                <a:lnTo>
                  <a:pt x="105372" y="190939"/>
                </a:lnTo>
                <a:lnTo>
                  <a:pt x="107396" y="193968"/>
                </a:lnTo>
                <a:lnTo>
                  <a:pt x="109644" y="199873"/>
                </a:lnTo>
                <a:lnTo>
                  <a:pt x="110644" y="205672"/>
                </a:lnTo>
                <a:lnTo>
                  <a:pt x="111443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"/>
          <p:cNvSpPr/>
          <p:nvPr/>
        </p:nvSpPr>
        <p:spPr>
          <a:xfrm>
            <a:off x="3260407" y="3017533"/>
            <a:ext cx="325756" cy="197154"/>
          </a:xfrm>
          <a:custGeom>
            <a:avLst/>
            <a:gdLst/>
            <a:ahLst/>
            <a:cxnLst/>
            <a:rect l="0" t="0" r="0" b="0"/>
            <a:pathLst>
              <a:path w="325756" h="197154">
                <a:moveTo>
                  <a:pt x="0" y="51422"/>
                </a:moveTo>
                <a:lnTo>
                  <a:pt x="0" y="46871"/>
                </a:lnTo>
                <a:lnTo>
                  <a:pt x="952" y="44577"/>
                </a:lnTo>
                <a:lnTo>
                  <a:pt x="4551" y="39490"/>
                </a:lnTo>
                <a:lnTo>
                  <a:pt x="6844" y="37752"/>
                </a:lnTo>
                <a:lnTo>
                  <a:pt x="9325" y="36594"/>
                </a:lnTo>
                <a:lnTo>
                  <a:pt x="11932" y="35821"/>
                </a:lnTo>
                <a:lnTo>
                  <a:pt x="19908" y="29883"/>
                </a:lnTo>
                <a:lnTo>
                  <a:pt x="24702" y="25633"/>
                </a:lnTo>
                <a:lnTo>
                  <a:pt x="29803" y="21846"/>
                </a:lnTo>
                <a:lnTo>
                  <a:pt x="35109" y="18370"/>
                </a:lnTo>
                <a:lnTo>
                  <a:pt x="40551" y="15100"/>
                </a:lnTo>
                <a:lnTo>
                  <a:pt x="47036" y="11967"/>
                </a:lnTo>
                <a:lnTo>
                  <a:pt x="54217" y="8926"/>
                </a:lnTo>
                <a:lnTo>
                  <a:pt x="61863" y="5946"/>
                </a:lnTo>
                <a:lnTo>
                  <a:pt x="68864" y="3960"/>
                </a:lnTo>
                <a:lnTo>
                  <a:pt x="75437" y="2635"/>
                </a:lnTo>
                <a:lnTo>
                  <a:pt x="81724" y="1752"/>
                </a:lnTo>
                <a:lnTo>
                  <a:pt x="87820" y="1164"/>
                </a:lnTo>
                <a:lnTo>
                  <a:pt x="93789" y="771"/>
                </a:lnTo>
                <a:lnTo>
                  <a:pt x="99673" y="510"/>
                </a:lnTo>
                <a:lnTo>
                  <a:pt x="113832" y="219"/>
                </a:lnTo>
                <a:lnTo>
                  <a:pt x="159658" y="0"/>
                </a:lnTo>
                <a:lnTo>
                  <a:pt x="165494" y="948"/>
                </a:lnTo>
                <a:lnTo>
                  <a:pt x="171289" y="2533"/>
                </a:lnTo>
                <a:lnTo>
                  <a:pt x="177057" y="4542"/>
                </a:lnTo>
                <a:lnTo>
                  <a:pt x="186007" y="9314"/>
                </a:lnTo>
                <a:lnTo>
                  <a:pt x="189727" y="11919"/>
                </a:lnTo>
                <a:lnTo>
                  <a:pt x="192207" y="15562"/>
                </a:lnTo>
                <a:lnTo>
                  <a:pt x="193861" y="19895"/>
                </a:lnTo>
                <a:lnTo>
                  <a:pt x="194963" y="24689"/>
                </a:lnTo>
                <a:lnTo>
                  <a:pt x="196650" y="28837"/>
                </a:lnTo>
                <a:lnTo>
                  <a:pt x="198728" y="32555"/>
                </a:lnTo>
                <a:lnTo>
                  <a:pt x="201065" y="35987"/>
                </a:lnTo>
                <a:lnTo>
                  <a:pt x="201671" y="40179"/>
                </a:lnTo>
                <a:lnTo>
                  <a:pt x="201122" y="44879"/>
                </a:lnTo>
                <a:lnTo>
                  <a:pt x="199804" y="49918"/>
                </a:lnTo>
                <a:lnTo>
                  <a:pt x="198925" y="55181"/>
                </a:lnTo>
                <a:lnTo>
                  <a:pt x="198339" y="60595"/>
                </a:lnTo>
                <a:lnTo>
                  <a:pt x="197948" y="66110"/>
                </a:lnTo>
                <a:lnTo>
                  <a:pt x="195783" y="72644"/>
                </a:lnTo>
                <a:lnTo>
                  <a:pt x="192434" y="79857"/>
                </a:lnTo>
                <a:lnTo>
                  <a:pt x="184586" y="94540"/>
                </a:lnTo>
                <a:lnTo>
                  <a:pt x="168817" y="125374"/>
                </a:lnTo>
                <a:lnTo>
                  <a:pt x="165885" y="130251"/>
                </a:lnTo>
                <a:lnTo>
                  <a:pt x="162977" y="134454"/>
                </a:lnTo>
                <a:lnTo>
                  <a:pt x="160086" y="138209"/>
                </a:lnTo>
                <a:lnTo>
                  <a:pt x="157207" y="141665"/>
                </a:lnTo>
                <a:lnTo>
                  <a:pt x="154334" y="144921"/>
                </a:lnTo>
                <a:lnTo>
                  <a:pt x="151467" y="148045"/>
                </a:lnTo>
                <a:lnTo>
                  <a:pt x="149556" y="152032"/>
                </a:lnTo>
                <a:lnTo>
                  <a:pt x="148281" y="156595"/>
                </a:lnTo>
                <a:lnTo>
                  <a:pt x="146236" y="168505"/>
                </a:lnTo>
                <a:lnTo>
                  <a:pt x="145956" y="172674"/>
                </a:lnTo>
                <a:lnTo>
                  <a:pt x="145832" y="177701"/>
                </a:lnTo>
                <a:lnTo>
                  <a:pt x="145777" y="183111"/>
                </a:lnTo>
                <a:lnTo>
                  <a:pt x="146714" y="184934"/>
                </a:lnTo>
                <a:lnTo>
                  <a:pt x="148292" y="186150"/>
                </a:lnTo>
                <a:lnTo>
                  <a:pt x="150297" y="186961"/>
                </a:lnTo>
                <a:lnTo>
                  <a:pt x="157668" y="192652"/>
                </a:lnTo>
                <a:lnTo>
                  <a:pt x="160357" y="194153"/>
                </a:lnTo>
                <a:lnTo>
                  <a:pt x="165885" y="195820"/>
                </a:lnTo>
                <a:lnTo>
                  <a:pt x="174352" y="196759"/>
                </a:lnTo>
                <a:lnTo>
                  <a:pt x="182582" y="196978"/>
                </a:lnTo>
                <a:lnTo>
                  <a:pt x="245863" y="197153"/>
                </a:lnTo>
                <a:lnTo>
                  <a:pt x="252491" y="196201"/>
                </a:lnTo>
                <a:lnTo>
                  <a:pt x="259768" y="194614"/>
                </a:lnTo>
                <a:lnTo>
                  <a:pt x="267476" y="192603"/>
                </a:lnTo>
                <a:lnTo>
                  <a:pt x="274520" y="190310"/>
                </a:lnTo>
                <a:lnTo>
                  <a:pt x="281121" y="187829"/>
                </a:lnTo>
                <a:lnTo>
                  <a:pt x="287426" y="185222"/>
                </a:lnTo>
                <a:lnTo>
                  <a:pt x="293535" y="183484"/>
                </a:lnTo>
                <a:lnTo>
                  <a:pt x="299513" y="182326"/>
                </a:lnTo>
                <a:lnTo>
                  <a:pt x="305403" y="181554"/>
                </a:lnTo>
                <a:lnTo>
                  <a:pt x="314487" y="180696"/>
                </a:lnTo>
                <a:lnTo>
                  <a:pt x="325755" y="1800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"/>
          <p:cNvSpPr/>
          <p:nvPr/>
        </p:nvSpPr>
        <p:spPr>
          <a:xfrm>
            <a:off x="3526154" y="3000375"/>
            <a:ext cx="245449" cy="248603"/>
          </a:xfrm>
          <a:custGeom>
            <a:avLst/>
            <a:gdLst/>
            <a:ahLst/>
            <a:cxnLst/>
            <a:rect l="0" t="0" r="0" b="0"/>
            <a:pathLst>
              <a:path w="245449" h="248603">
                <a:moveTo>
                  <a:pt x="8573" y="0"/>
                </a:moveTo>
                <a:lnTo>
                  <a:pt x="0" y="0"/>
                </a:lnTo>
                <a:lnTo>
                  <a:pt x="0" y="8563"/>
                </a:lnTo>
                <a:lnTo>
                  <a:pt x="15849" y="8572"/>
                </a:lnTo>
                <a:lnTo>
                  <a:pt x="16282" y="9525"/>
                </a:lnTo>
                <a:lnTo>
                  <a:pt x="17032" y="15953"/>
                </a:lnTo>
                <a:lnTo>
                  <a:pt x="18022" y="16350"/>
                </a:lnTo>
                <a:lnTo>
                  <a:pt x="24919" y="16909"/>
                </a:lnTo>
                <a:lnTo>
                  <a:pt x="33618" y="17040"/>
                </a:lnTo>
                <a:lnTo>
                  <a:pt x="37652" y="18027"/>
                </a:lnTo>
                <a:lnTo>
                  <a:pt x="44675" y="21664"/>
                </a:lnTo>
                <a:lnTo>
                  <a:pt x="50971" y="23916"/>
                </a:lnTo>
                <a:lnTo>
                  <a:pt x="56944" y="24917"/>
                </a:lnTo>
                <a:lnTo>
                  <a:pt x="62774" y="25361"/>
                </a:lnTo>
                <a:lnTo>
                  <a:pt x="66614" y="26432"/>
                </a:lnTo>
                <a:lnTo>
                  <a:pt x="71080" y="28099"/>
                </a:lnTo>
                <a:lnTo>
                  <a:pt x="75962" y="30163"/>
                </a:lnTo>
                <a:lnTo>
                  <a:pt x="81121" y="31538"/>
                </a:lnTo>
                <a:lnTo>
                  <a:pt x="86466" y="32455"/>
                </a:lnTo>
                <a:lnTo>
                  <a:pt x="91934" y="33067"/>
                </a:lnTo>
                <a:lnTo>
                  <a:pt x="97484" y="34427"/>
                </a:lnTo>
                <a:lnTo>
                  <a:pt x="103090" y="36286"/>
                </a:lnTo>
                <a:lnTo>
                  <a:pt x="108732" y="38478"/>
                </a:lnTo>
                <a:lnTo>
                  <a:pt x="114398" y="39940"/>
                </a:lnTo>
                <a:lnTo>
                  <a:pt x="120080" y="40913"/>
                </a:lnTo>
                <a:lnTo>
                  <a:pt x="125774" y="41563"/>
                </a:lnTo>
                <a:lnTo>
                  <a:pt x="130522" y="42949"/>
                </a:lnTo>
                <a:lnTo>
                  <a:pt x="134639" y="44825"/>
                </a:lnTo>
                <a:lnTo>
                  <a:pt x="138338" y="47028"/>
                </a:lnTo>
                <a:lnTo>
                  <a:pt x="142708" y="48497"/>
                </a:lnTo>
                <a:lnTo>
                  <a:pt x="147526" y="49476"/>
                </a:lnTo>
                <a:lnTo>
                  <a:pt x="152643" y="50129"/>
                </a:lnTo>
                <a:lnTo>
                  <a:pt x="157960" y="51517"/>
                </a:lnTo>
                <a:lnTo>
                  <a:pt x="163409" y="53394"/>
                </a:lnTo>
                <a:lnTo>
                  <a:pt x="168947" y="55599"/>
                </a:lnTo>
                <a:lnTo>
                  <a:pt x="174544" y="57068"/>
                </a:lnTo>
                <a:lnTo>
                  <a:pt x="180181" y="58048"/>
                </a:lnTo>
                <a:lnTo>
                  <a:pt x="185843" y="58701"/>
                </a:lnTo>
                <a:lnTo>
                  <a:pt x="190570" y="59136"/>
                </a:lnTo>
                <a:lnTo>
                  <a:pt x="194675" y="59426"/>
                </a:lnTo>
                <a:lnTo>
                  <a:pt x="198364" y="59620"/>
                </a:lnTo>
                <a:lnTo>
                  <a:pt x="202727" y="60702"/>
                </a:lnTo>
                <a:lnTo>
                  <a:pt x="207542" y="62375"/>
                </a:lnTo>
                <a:lnTo>
                  <a:pt x="212656" y="64443"/>
                </a:lnTo>
                <a:lnTo>
                  <a:pt x="217019" y="65822"/>
                </a:lnTo>
                <a:lnTo>
                  <a:pt x="224405" y="67354"/>
                </a:lnTo>
                <a:lnTo>
                  <a:pt x="231017" y="68338"/>
                </a:lnTo>
                <a:lnTo>
                  <a:pt x="237889" y="68508"/>
                </a:lnTo>
                <a:lnTo>
                  <a:pt x="244053" y="68558"/>
                </a:lnTo>
                <a:lnTo>
                  <a:pt x="242453" y="68570"/>
                </a:lnTo>
                <a:lnTo>
                  <a:pt x="242598" y="69526"/>
                </a:lnTo>
                <a:lnTo>
                  <a:pt x="245299" y="73128"/>
                </a:lnTo>
                <a:lnTo>
                  <a:pt x="245448" y="74469"/>
                </a:lnTo>
                <a:lnTo>
                  <a:pt x="244594" y="75364"/>
                </a:lnTo>
                <a:lnTo>
                  <a:pt x="243074" y="75960"/>
                </a:lnTo>
                <a:lnTo>
                  <a:pt x="242059" y="77310"/>
                </a:lnTo>
                <a:lnTo>
                  <a:pt x="239679" y="83760"/>
                </a:lnTo>
                <a:lnTo>
                  <a:pt x="235747" y="88979"/>
                </a:lnTo>
                <a:lnTo>
                  <a:pt x="234318" y="91704"/>
                </a:lnTo>
                <a:lnTo>
                  <a:pt x="232729" y="97272"/>
                </a:lnTo>
                <a:lnTo>
                  <a:pt x="230400" y="100090"/>
                </a:lnTo>
                <a:lnTo>
                  <a:pt x="218021" y="109560"/>
                </a:lnTo>
                <a:lnTo>
                  <a:pt x="212975" y="113997"/>
                </a:lnTo>
                <a:lnTo>
                  <a:pt x="207706" y="118861"/>
                </a:lnTo>
                <a:lnTo>
                  <a:pt x="196772" y="129344"/>
                </a:lnTo>
                <a:lnTo>
                  <a:pt x="191189" y="134807"/>
                </a:lnTo>
                <a:lnTo>
                  <a:pt x="184610" y="140354"/>
                </a:lnTo>
                <a:lnTo>
                  <a:pt x="177366" y="145956"/>
                </a:lnTo>
                <a:lnTo>
                  <a:pt x="169679" y="151597"/>
                </a:lnTo>
                <a:lnTo>
                  <a:pt x="162649" y="157262"/>
                </a:lnTo>
                <a:lnTo>
                  <a:pt x="156058" y="162943"/>
                </a:lnTo>
                <a:lnTo>
                  <a:pt x="149759" y="168636"/>
                </a:lnTo>
                <a:lnTo>
                  <a:pt x="142702" y="174337"/>
                </a:lnTo>
                <a:lnTo>
                  <a:pt x="135140" y="180042"/>
                </a:lnTo>
                <a:lnTo>
                  <a:pt x="127241" y="185750"/>
                </a:lnTo>
                <a:lnTo>
                  <a:pt x="120070" y="191461"/>
                </a:lnTo>
                <a:lnTo>
                  <a:pt x="113384" y="197173"/>
                </a:lnTo>
                <a:lnTo>
                  <a:pt x="107022" y="202886"/>
                </a:lnTo>
                <a:lnTo>
                  <a:pt x="100876" y="207647"/>
                </a:lnTo>
                <a:lnTo>
                  <a:pt x="94873" y="211774"/>
                </a:lnTo>
                <a:lnTo>
                  <a:pt x="88966" y="215478"/>
                </a:lnTo>
                <a:lnTo>
                  <a:pt x="84076" y="218899"/>
                </a:lnTo>
                <a:lnTo>
                  <a:pt x="79863" y="222132"/>
                </a:lnTo>
                <a:lnTo>
                  <a:pt x="72643" y="228265"/>
                </a:lnTo>
                <a:lnTo>
                  <a:pt x="66258" y="234166"/>
                </a:lnTo>
                <a:lnTo>
                  <a:pt x="63223" y="236121"/>
                </a:lnTo>
                <a:lnTo>
                  <a:pt x="57309" y="238292"/>
                </a:lnTo>
                <a:lnTo>
                  <a:pt x="55351" y="239824"/>
                </a:lnTo>
                <a:lnTo>
                  <a:pt x="54046" y="241798"/>
                </a:lnTo>
                <a:lnTo>
                  <a:pt x="51435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"/>
          <p:cNvSpPr/>
          <p:nvPr/>
        </p:nvSpPr>
        <p:spPr>
          <a:xfrm>
            <a:off x="4057660" y="2871796"/>
            <a:ext cx="316903" cy="316775"/>
          </a:xfrm>
          <a:custGeom>
            <a:avLst/>
            <a:gdLst/>
            <a:ahLst/>
            <a:cxnLst/>
            <a:rect l="0" t="0" r="0" b="0"/>
            <a:pathLst>
              <a:path w="316903" h="316775">
                <a:moveTo>
                  <a:pt x="265737" y="8564"/>
                </a:moveTo>
                <a:lnTo>
                  <a:pt x="265737" y="1183"/>
                </a:lnTo>
                <a:lnTo>
                  <a:pt x="264785" y="786"/>
                </a:lnTo>
                <a:lnTo>
                  <a:pt x="256412" y="148"/>
                </a:lnTo>
                <a:lnTo>
                  <a:pt x="248369" y="38"/>
                </a:lnTo>
                <a:lnTo>
                  <a:pt x="232567" y="0"/>
                </a:lnTo>
                <a:lnTo>
                  <a:pt x="227431" y="950"/>
                </a:lnTo>
                <a:lnTo>
                  <a:pt x="222102" y="2535"/>
                </a:lnTo>
                <a:lnTo>
                  <a:pt x="216645" y="4545"/>
                </a:lnTo>
                <a:lnTo>
                  <a:pt x="211101" y="5884"/>
                </a:lnTo>
                <a:lnTo>
                  <a:pt x="205501" y="6777"/>
                </a:lnTo>
                <a:lnTo>
                  <a:pt x="199862" y="7373"/>
                </a:lnTo>
                <a:lnTo>
                  <a:pt x="193246" y="7770"/>
                </a:lnTo>
                <a:lnTo>
                  <a:pt x="178273" y="8211"/>
                </a:lnTo>
                <a:lnTo>
                  <a:pt x="170281" y="9281"/>
                </a:lnTo>
                <a:lnTo>
                  <a:pt x="162094" y="10947"/>
                </a:lnTo>
                <a:lnTo>
                  <a:pt x="153780" y="13010"/>
                </a:lnTo>
                <a:lnTo>
                  <a:pt x="146331" y="13433"/>
                </a:lnTo>
                <a:lnTo>
                  <a:pt x="139460" y="12762"/>
                </a:lnTo>
                <a:lnTo>
                  <a:pt x="132975" y="11363"/>
                </a:lnTo>
                <a:lnTo>
                  <a:pt x="126747" y="10430"/>
                </a:lnTo>
                <a:lnTo>
                  <a:pt x="120689" y="9807"/>
                </a:lnTo>
                <a:lnTo>
                  <a:pt x="114746" y="9393"/>
                </a:lnTo>
                <a:lnTo>
                  <a:pt x="108879" y="9117"/>
                </a:lnTo>
                <a:lnTo>
                  <a:pt x="97280" y="8809"/>
                </a:lnTo>
                <a:lnTo>
                  <a:pt x="84591" y="8637"/>
                </a:lnTo>
                <a:lnTo>
                  <a:pt x="75372" y="6056"/>
                </a:lnTo>
                <a:lnTo>
                  <a:pt x="65878" y="2687"/>
                </a:lnTo>
                <a:lnTo>
                  <a:pt x="58483" y="1189"/>
                </a:lnTo>
                <a:lnTo>
                  <a:pt x="48965" y="346"/>
                </a:lnTo>
                <a:lnTo>
                  <a:pt x="43011" y="0"/>
                </a:lnTo>
                <a:lnTo>
                  <a:pt x="42866" y="7373"/>
                </a:lnTo>
                <a:lnTo>
                  <a:pt x="40318" y="13114"/>
                </a:lnTo>
                <a:lnTo>
                  <a:pt x="36964" y="21064"/>
                </a:lnTo>
                <a:lnTo>
                  <a:pt x="35473" y="27772"/>
                </a:lnTo>
                <a:lnTo>
                  <a:pt x="32270" y="36468"/>
                </a:lnTo>
                <a:lnTo>
                  <a:pt x="30082" y="41454"/>
                </a:lnTo>
                <a:lnTo>
                  <a:pt x="25112" y="52074"/>
                </a:lnTo>
                <a:lnTo>
                  <a:pt x="22452" y="57573"/>
                </a:lnTo>
                <a:lnTo>
                  <a:pt x="20680" y="63144"/>
                </a:lnTo>
                <a:lnTo>
                  <a:pt x="19498" y="68763"/>
                </a:lnTo>
                <a:lnTo>
                  <a:pt x="18710" y="74414"/>
                </a:lnTo>
                <a:lnTo>
                  <a:pt x="17232" y="80086"/>
                </a:lnTo>
                <a:lnTo>
                  <a:pt x="15295" y="85773"/>
                </a:lnTo>
                <a:lnTo>
                  <a:pt x="13051" y="91469"/>
                </a:lnTo>
                <a:lnTo>
                  <a:pt x="11554" y="97172"/>
                </a:lnTo>
                <a:lnTo>
                  <a:pt x="10557" y="102878"/>
                </a:lnTo>
                <a:lnTo>
                  <a:pt x="9892" y="108587"/>
                </a:lnTo>
                <a:lnTo>
                  <a:pt x="8496" y="114299"/>
                </a:lnTo>
                <a:lnTo>
                  <a:pt x="6613" y="120011"/>
                </a:lnTo>
                <a:lnTo>
                  <a:pt x="4406" y="125724"/>
                </a:lnTo>
                <a:lnTo>
                  <a:pt x="2934" y="131438"/>
                </a:lnTo>
                <a:lnTo>
                  <a:pt x="1952" y="137153"/>
                </a:lnTo>
                <a:lnTo>
                  <a:pt x="1298" y="142867"/>
                </a:lnTo>
                <a:lnTo>
                  <a:pt x="571" y="151757"/>
                </a:lnTo>
                <a:lnTo>
                  <a:pt x="248" y="158882"/>
                </a:lnTo>
                <a:lnTo>
                  <a:pt x="66" y="168249"/>
                </a:lnTo>
                <a:lnTo>
                  <a:pt x="0" y="178276"/>
                </a:lnTo>
                <a:lnTo>
                  <a:pt x="2534" y="181781"/>
                </a:lnTo>
                <a:lnTo>
                  <a:pt x="4543" y="184050"/>
                </a:lnTo>
                <a:lnTo>
                  <a:pt x="6835" y="185562"/>
                </a:lnTo>
                <a:lnTo>
                  <a:pt x="11922" y="187242"/>
                </a:lnTo>
                <a:lnTo>
                  <a:pt x="14612" y="186738"/>
                </a:lnTo>
                <a:lnTo>
                  <a:pt x="23901" y="182429"/>
                </a:lnTo>
                <a:lnTo>
                  <a:pt x="33160" y="181087"/>
                </a:lnTo>
                <a:lnTo>
                  <a:pt x="38295" y="179777"/>
                </a:lnTo>
                <a:lnTo>
                  <a:pt x="43624" y="177951"/>
                </a:lnTo>
                <a:lnTo>
                  <a:pt x="49082" y="175781"/>
                </a:lnTo>
                <a:lnTo>
                  <a:pt x="62766" y="170830"/>
                </a:lnTo>
                <a:lnTo>
                  <a:pt x="120167" y="151403"/>
                </a:lnTo>
                <a:lnTo>
                  <a:pt x="129637" y="149510"/>
                </a:lnTo>
                <a:lnTo>
                  <a:pt x="139762" y="148248"/>
                </a:lnTo>
                <a:lnTo>
                  <a:pt x="150321" y="147406"/>
                </a:lnTo>
                <a:lnTo>
                  <a:pt x="160218" y="146845"/>
                </a:lnTo>
                <a:lnTo>
                  <a:pt x="178835" y="146222"/>
                </a:lnTo>
                <a:lnTo>
                  <a:pt x="214070" y="145822"/>
                </a:lnTo>
                <a:lnTo>
                  <a:pt x="231344" y="145767"/>
                </a:lnTo>
                <a:lnTo>
                  <a:pt x="239951" y="146705"/>
                </a:lnTo>
                <a:lnTo>
                  <a:pt x="248546" y="148283"/>
                </a:lnTo>
                <a:lnTo>
                  <a:pt x="257133" y="150287"/>
                </a:lnTo>
                <a:lnTo>
                  <a:pt x="264764" y="152576"/>
                </a:lnTo>
                <a:lnTo>
                  <a:pt x="271756" y="155054"/>
                </a:lnTo>
                <a:lnTo>
                  <a:pt x="278322" y="157659"/>
                </a:lnTo>
                <a:lnTo>
                  <a:pt x="283652" y="161301"/>
                </a:lnTo>
                <a:lnTo>
                  <a:pt x="292114" y="170427"/>
                </a:lnTo>
                <a:lnTo>
                  <a:pt x="296657" y="175527"/>
                </a:lnTo>
                <a:lnTo>
                  <a:pt x="306784" y="186275"/>
                </a:lnTo>
                <a:lnTo>
                  <a:pt x="312555" y="194861"/>
                </a:lnTo>
                <a:lnTo>
                  <a:pt x="314094" y="198485"/>
                </a:lnTo>
                <a:lnTo>
                  <a:pt x="315804" y="207590"/>
                </a:lnTo>
                <a:lnTo>
                  <a:pt x="316260" y="212686"/>
                </a:lnTo>
                <a:lnTo>
                  <a:pt x="316564" y="217988"/>
                </a:lnTo>
                <a:lnTo>
                  <a:pt x="316902" y="228958"/>
                </a:lnTo>
                <a:lnTo>
                  <a:pt x="316040" y="233598"/>
                </a:lnTo>
                <a:lnTo>
                  <a:pt x="312541" y="241294"/>
                </a:lnTo>
                <a:lnTo>
                  <a:pt x="305217" y="255532"/>
                </a:lnTo>
                <a:lnTo>
                  <a:pt x="301582" y="259887"/>
                </a:lnTo>
                <a:lnTo>
                  <a:pt x="292463" y="267265"/>
                </a:lnTo>
                <a:lnTo>
                  <a:pt x="287365" y="271519"/>
                </a:lnTo>
                <a:lnTo>
                  <a:pt x="282061" y="276260"/>
                </a:lnTo>
                <a:lnTo>
                  <a:pt x="276619" y="281325"/>
                </a:lnTo>
                <a:lnTo>
                  <a:pt x="271087" y="285655"/>
                </a:lnTo>
                <a:lnTo>
                  <a:pt x="265494" y="289493"/>
                </a:lnTo>
                <a:lnTo>
                  <a:pt x="259860" y="293005"/>
                </a:lnTo>
                <a:lnTo>
                  <a:pt x="254199" y="296299"/>
                </a:lnTo>
                <a:lnTo>
                  <a:pt x="242829" y="302499"/>
                </a:lnTo>
                <a:lnTo>
                  <a:pt x="236177" y="304532"/>
                </a:lnTo>
                <a:lnTo>
                  <a:pt x="228886" y="305889"/>
                </a:lnTo>
                <a:lnTo>
                  <a:pt x="221167" y="306793"/>
                </a:lnTo>
                <a:lnTo>
                  <a:pt x="214116" y="308348"/>
                </a:lnTo>
                <a:lnTo>
                  <a:pt x="207511" y="310337"/>
                </a:lnTo>
                <a:lnTo>
                  <a:pt x="201202" y="312616"/>
                </a:lnTo>
                <a:lnTo>
                  <a:pt x="195091" y="314135"/>
                </a:lnTo>
                <a:lnTo>
                  <a:pt x="189112" y="315148"/>
                </a:lnTo>
                <a:lnTo>
                  <a:pt x="183221" y="315823"/>
                </a:lnTo>
                <a:lnTo>
                  <a:pt x="177389" y="316273"/>
                </a:lnTo>
                <a:lnTo>
                  <a:pt x="171596" y="316573"/>
                </a:lnTo>
                <a:lnTo>
                  <a:pt x="165829" y="316774"/>
                </a:lnTo>
                <a:lnTo>
                  <a:pt x="159126" y="315954"/>
                </a:lnTo>
                <a:lnTo>
                  <a:pt x="151801" y="314456"/>
                </a:lnTo>
                <a:lnTo>
                  <a:pt x="144060" y="312504"/>
                </a:lnTo>
                <a:lnTo>
                  <a:pt x="137946" y="311203"/>
                </a:lnTo>
                <a:lnTo>
                  <a:pt x="128613" y="309758"/>
                </a:lnTo>
                <a:lnTo>
                  <a:pt x="118751" y="309115"/>
                </a:lnTo>
                <a:lnTo>
                  <a:pt x="113454" y="308944"/>
                </a:lnTo>
                <a:lnTo>
                  <a:pt x="108970" y="307877"/>
                </a:lnTo>
                <a:lnTo>
                  <a:pt x="101448" y="304152"/>
                </a:lnTo>
                <a:lnTo>
                  <a:pt x="96409" y="301250"/>
                </a:lnTo>
                <a:lnTo>
                  <a:pt x="90365" y="295840"/>
                </a:lnTo>
                <a:lnTo>
                  <a:pt x="87862" y="294378"/>
                </a:lnTo>
                <a:lnTo>
                  <a:pt x="79542" y="292033"/>
                </a:lnTo>
                <a:lnTo>
                  <a:pt x="77142" y="29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"/>
          <p:cNvSpPr/>
          <p:nvPr/>
        </p:nvSpPr>
        <p:spPr>
          <a:xfrm>
            <a:off x="5755004" y="2948939"/>
            <a:ext cx="385764" cy="197169"/>
          </a:xfrm>
          <a:custGeom>
            <a:avLst/>
            <a:gdLst/>
            <a:ahLst/>
            <a:cxnLst/>
            <a:rect l="0" t="0" r="0" b="0"/>
            <a:pathLst>
              <a:path w="385764" h="19716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2" y="4552"/>
                </a:lnTo>
                <a:lnTo>
                  <a:pt x="8731" y="5892"/>
                </a:lnTo>
                <a:lnTo>
                  <a:pt x="10584" y="6786"/>
                </a:lnTo>
                <a:lnTo>
                  <a:pt x="12771" y="7381"/>
                </a:lnTo>
                <a:lnTo>
                  <a:pt x="17742" y="10584"/>
                </a:lnTo>
                <a:lnTo>
                  <a:pt x="24078" y="15182"/>
                </a:lnTo>
                <a:lnTo>
                  <a:pt x="33244" y="20400"/>
                </a:lnTo>
                <a:lnTo>
                  <a:pt x="43668" y="25895"/>
                </a:lnTo>
                <a:lnTo>
                  <a:pt x="65882" y="37183"/>
                </a:lnTo>
                <a:lnTo>
                  <a:pt x="72497" y="40029"/>
                </a:lnTo>
                <a:lnTo>
                  <a:pt x="79764" y="42878"/>
                </a:lnTo>
                <a:lnTo>
                  <a:pt x="87466" y="45731"/>
                </a:lnTo>
                <a:lnTo>
                  <a:pt x="95459" y="49538"/>
                </a:lnTo>
                <a:lnTo>
                  <a:pt x="103644" y="53980"/>
                </a:lnTo>
                <a:lnTo>
                  <a:pt x="111959" y="58847"/>
                </a:lnTo>
                <a:lnTo>
                  <a:pt x="126278" y="66794"/>
                </a:lnTo>
                <a:lnTo>
                  <a:pt x="132763" y="70248"/>
                </a:lnTo>
                <a:lnTo>
                  <a:pt x="139943" y="74454"/>
                </a:lnTo>
                <a:lnTo>
                  <a:pt x="155542" y="84209"/>
                </a:lnTo>
                <a:lnTo>
                  <a:pt x="163702" y="88524"/>
                </a:lnTo>
                <a:lnTo>
                  <a:pt x="172000" y="92354"/>
                </a:lnTo>
                <a:lnTo>
                  <a:pt x="180390" y="95860"/>
                </a:lnTo>
                <a:lnTo>
                  <a:pt x="188840" y="100102"/>
                </a:lnTo>
                <a:lnTo>
                  <a:pt x="197331" y="104835"/>
                </a:lnTo>
                <a:lnTo>
                  <a:pt x="205849" y="109895"/>
                </a:lnTo>
                <a:lnTo>
                  <a:pt x="213433" y="114221"/>
                </a:lnTo>
                <a:lnTo>
                  <a:pt x="226939" y="121568"/>
                </a:lnTo>
                <a:lnTo>
                  <a:pt x="234161" y="124860"/>
                </a:lnTo>
                <a:lnTo>
                  <a:pt x="241833" y="128008"/>
                </a:lnTo>
                <a:lnTo>
                  <a:pt x="249804" y="131059"/>
                </a:lnTo>
                <a:lnTo>
                  <a:pt x="257024" y="134045"/>
                </a:lnTo>
                <a:lnTo>
                  <a:pt x="263742" y="136989"/>
                </a:lnTo>
                <a:lnTo>
                  <a:pt x="276287" y="142799"/>
                </a:lnTo>
                <a:lnTo>
                  <a:pt x="305635" y="157153"/>
                </a:lnTo>
                <a:lnTo>
                  <a:pt x="340033" y="174307"/>
                </a:lnTo>
                <a:lnTo>
                  <a:pt x="348929" y="180023"/>
                </a:lnTo>
                <a:lnTo>
                  <a:pt x="352634" y="182880"/>
                </a:lnTo>
                <a:lnTo>
                  <a:pt x="357010" y="184786"/>
                </a:lnTo>
                <a:lnTo>
                  <a:pt x="366951" y="186902"/>
                </a:lnTo>
                <a:lnTo>
                  <a:pt x="370365" y="188419"/>
                </a:lnTo>
                <a:lnTo>
                  <a:pt x="372640" y="190383"/>
                </a:lnTo>
                <a:lnTo>
                  <a:pt x="374157" y="192645"/>
                </a:lnTo>
                <a:lnTo>
                  <a:pt x="376120" y="194152"/>
                </a:lnTo>
                <a:lnTo>
                  <a:pt x="378382" y="195158"/>
                </a:lnTo>
                <a:lnTo>
                  <a:pt x="385763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0"/>
          <p:cNvSpPr/>
          <p:nvPr/>
        </p:nvSpPr>
        <p:spPr>
          <a:xfrm>
            <a:off x="5857875" y="2948939"/>
            <a:ext cx="222885" cy="214314"/>
          </a:xfrm>
          <a:custGeom>
            <a:avLst/>
            <a:gdLst/>
            <a:ahLst/>
            <a:cxnLst/>
            <a:rect l="0" t="0" r="0" b="0"/>
            <a:pathLst>
              <a:path w="222885" h="214314">
                <a:moveTo>
                  <a:pt x="222884" y="0"/>
                </a:moveTo>
                <a:lnTo>
                  <a:pt x="222884" y="4552"/>
                </a:lnTo>
                <a:lnTo>
                  <a:pt x="221932" y="6845"/>
                </a:lnTo>
                <a:lnTo>
                  <a:pt x="218334" y="11932"/>
                </a:lnTo>
                <a:lnTo>
                  <a:pt x="213560" y="17369"/>
                </a:lnTo>
                <a:lnTo>
                  <a:pt x="208262" y="23912"/>
                </a:lnTo>
                <a:lnTo>
                  <a:pt x="205516" y="28324"/>
                </a:lnTo>
                <a:lnTo>
                  <a:pt x="202734" y="33171"/>
                </a:lnTo>
                <a:lnTo>
                  <a:pt x="198973" y="37354"/>
                </a:lnTo>
                <a:lnTo>
                  <a:pt x="194561" y="41095"/>
                </a:lnTo>
                <a:lnTo>
                  <a:pt x="189715" y="44542"/>
                </a:lnTo>
                <a:lnTo>
                  <a:pt x="184579" y="48745"/>
                </a:lnTo>
                <a:lnTo>
                  <a:pt x="179250" y="53452"/>
                </a:lnTo>
                <a:lnTo>
                  <a:pt x="173792" y="58495"/>
                </a:lnTo>
                <a:lnTo>
                  <a:pt x="168249" y="64714"/>
                </a:lnTo>
                <a:lnTo>
                  <a:pt x="162648" y="71718"/>
                </a:lnTo>
                <a:lnTo>
                  <a:pt x="157010" y="79245"/>
                </a:lnTo>
                <a:lnTo>
                  <a:pt x="151345" y="86167"/>
                </a:lnTo>
                <a:lnTo>
                  <a:pt x="145665" y="92688"/>
                </a:lnTo>
                <a:lnTo>
                  <a:pt x="139972" y="98940"/>
                </a:lnTo>
                <a:lnTo>
                  <a:pt x="128567" y="110966"/>
                </a:lnTo>
                <a:lnTo>
                  <a:pt x="122859" y="116840"/>
                </a:lnTo>
                <a:lnTo>
                  <a:pt x="116196" y="122661"/>
                </a:lnTo>
                <a:lnTo>
                  <a:pt x="108896" y="128447"/>
                </a:lnTo>
                <a:lnTo>
                  <a:pt x="101172" y="134209"/>
                </a:lnTo>
                <a:lnTo>
                  <a:pt x="94118" y="140908"/>
                </a:lnTo>
                <a:lnTo>
                  <a:pt x="87510" y="148231"/>
                </a:lnTo>
                <a:lnTo>
                  <a:pt x="81200" y="155971"/>
                </a:lnTo>
                <a:lnTo>
                  <a:pt x="75088" y="162083"/>
                </a:lnTo>
                <a:lnTo>
                  <a:pt x="69109" y="167111"/>
                </a:lnTo>
                <a:lnTo>
                  <a:pt x="63217" y="171415"/>
                </a:lnTo>
                <a:lnTo>
                  <a:pt x="57385" y="175237"/>
                </a:lnTo>
                <a:lnTo>
                  <a:pt x="51591" y="178737"/>
                </a:lnTo>
                <a:lnTo>
                  <a:pt x="45824" y="182023"/>
                </a:lnTo>
                <a:lnTo>
                  <a:pt x="41026" y="185167"/>
                </a:lnTo>
                <a:lnTo>
                  <a:pt x="36876" y="188215"/>
                </a:lnTo>
                <a:lnTo>
                  <a:pt x="33156" y="191199"/>
                </a:lnTo>
                <a:lnTo>
                  <a:pt x="26484" y="197055"/>
                </a:lnTo>
                <a:lnTo>
                  <a:pt x="20342" y="202833"/>
                </a:lnTo>
                <a:lnTo>
                  <a:pt x="14439" y="208576"/>
                </a:lnTo>
                <a:lnTo>
                  <a:pt x="11530" y="210488"/>
                </a:lnTo>
                <a:lnTo>
                  <a:pt x="8640" y="211763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"/>
          <p:cNvSpPr/>
          <p:nvPr/>
        </p:nvSpPr>
        <p:spPr>
          <a:xfrm>
            <a:off x="6260782" y="3051810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12770" y="25717"/>
                </a:lnTo>
                <a:lnTo>
                  <a:pt x="16134" y="24765"/>
                </a:lnTo>
                <a:lnTo>
                  <a:pt x="20281" y="23177"/>
                </a:lnTo>
                <a:lnTo>
                  <a:pt x="24950" y="21166"/>
                </a:lnTo>
                <a:lnTo>
                  <a:pt x="29969" y="19825"/>
                </a:lnTo>
                <a:lnTo>
                  <a:pt x="35219" y="18932"/>
                </a:lnTo>
                <a:lnTo>
                  <a:pt x="40625" y="18336"/>
                </a:lnTo>
                <a:lnTo>
                  <a:pt x="46133" y="17939"/>
                </a:lnTo>
                <a:lnTo>
                  <a:pt x="51710" y="17674"/>
                </a:lnTo>
                <a:lnTo>
                  <a:pt x="57334" y="17498"/>
                </a:lnTo>
                <a:lnTo>
                  <a:pt x="63940" y="16427"/>
                </a:lnTo>
                <a:lnTo>
                  <a:pt x="71202" y="14762"/>
                </a:lnTo>
                <a:lnTo>
                  <a:pt x="78901" y="12698"/>
                </a:lnTo>
                <a:lnTo>
                  <a:pt x="86890" y="11323"/>
                </a:lnTo>
                <a:lnTo>
                  <a:pt x="95075" y="10406"/>
                </a:lnTo>
                <a:lnTo>
                  <a:pt x="103388" y="9794"/>
                </a:lnTo>
                <a:lnTo>
                  <a:pt x="111788" y="9387"/>
                </a:lnTo>
                <a:lnTo>
                  <a:pt x="128741" y="8934"/>
                </a:lnTo>
                <a:lnTo>
                  <a:pt x="154350" y="8680"/>
                </a:lnTo>
                <a:lnTo>
                  <a:pt x="162908" y="7691"/>
                </a:lnTo>
                <a:lnTo>
                  <a:pt x="171470" y="6080"/>
                </a:lnTo>
                <a:lnTo>
                  <a:pt x="180036" y="4053"/>
                </a:lnTo>
                <a:lnTo>
                  <a:pt x="186700" y="2702"/>
                </a:lnTo>
                <a:lnTo>
                  <a:pt x="192094" y="1801"/>
                </a:lnTo>
                <a:lnTo>
                  <a:pt x="196642" y="1201"/>
                </a:lnTo>
                <a:lnTo>
                  <a:pt x="201580" y="800"/>
                </a:lnTo>
                <a:lnTo>
                  <a:pt x="206777" y="533"/>
                </a:lnTo>
                <a:lnTo>
                  <a:pt x="217631" y="237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2"/>
          <p:cNvSpPr/>
          <p:nvPr/>
        </p:nvSpPr>
        <p:spPr>
          <a:xfrm>
            <a:off x="6372225" y="2957512"/>
            <a:ext cx="128588" cy="222886"/>
          </a:xfrm>
          <a:custGeom>
            <a:avLst/>
            <a:gdLst/>
            <a:ahLst/>
            <a:cxnLst/>
            <a:rect l="0" t="0" r="0" b="0"/>
            <a:pathLst>
              <a:path w="128588" h="222886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4550" y="28693"/>
                </a:lnTo>
                <a:lnTo>
                  <a:pt x="6843" y="31511"/>
                </a:lnTo>
                <a:lnTo>
                  <a:pt x="9325" y="34342"/>
                </a:lnTo>
                <a:lnTo>
                  <a:pt x="11931" y="37182"/>
                </a:lnTo>
                <a:lnTo>
                  <a:pt x="13669" y="40028"/>
                </a:lnTo>
                <a:lnTo>
                  <a:pt x="15600" y="45730"/>
                </a:lnTo>
                <a:lnTo>
                  <a:pt x="17067" y="49537"/>
                </a:lnTo>
                <a:lnTo>
                  <a:pt x="18998" y="53980"/>
                </a:lnTo>
                <a:lnTo>
                  <a:pt x="21238" y="58847"/>
                </a:lnTo>
                <a:lnTo>
                  <a:pt x="23683" y="63044"/>
                </a:lnTo>
                <a:lnTo>
                  <a:pt x="26267" y="66794"/>
                </a:lnTo>
                <a:lnTo>
                  <a:pt x="28941" y="70247"/>
                </a:lnTo>
                <a:lnTo>
                  <a:pt x="31676" y="74454"/>
                </a:lnTo>
                <a:lnTo>
                  <a:pt x="34452" y="79163"/>
                </a:lnTo>
                <a:lnTo>
                  <a:pt x="37256" y="84208"/>
                </a:lnTo>
                <a:lnTo>
                  <a:pt x="42910" y="94893"/>
                </a:lnTo>
                <a:lnTo>
                  <a:pt x="62867" y="134338"/>
                </a:lnTo>
                <a:lnTo>
                  <a:pt x="66676" y="140041"/>
                </a:lnTo>
                <a:lnTo>
                  <a:pt x="71121" y="145748"/>
                </a:lnTo>
                <a:lnTo>
                  <a:pt x="75989" y="151458"/>
                </a:lnTo>
                <a:lnTo>
                  <a:pt x="79234" y="156217"/>
                </a:lnTo>
                <a:lnTo>
                  <a:pt x="81398" y="160342"/>
                </a:lnTo>
                <a:lnTo>
                  <a:pt x="82840" y="164045"/>
                </a:lnTo>
                <a:lnTo>
                  <a:pt x="85706" y="168418"/>
                </a:lnTo>
                <a:lnTo>
                  <a:pt x="89523" y="173239"/>
                </a:lnTo>
                <a:lnTo>
                  <a:pt x="93972" y="178358"/>
                </a:lnTo>
                <a:lnTo>
                  <a:pt x="96938" y="182723"/>
                </a:lnTo>
                <a:lnTo>
                  <a:pt x="98915" y="186585"/>
                </a:lnTo>
                <a:lnTo>
                  <a:pt x="100233" y="190113"/>
                </a:lnTo>
                <a:lnTo>
                  <a:pt x="104238" y="196572"/>
                </a:lnTo>
                <a:lnTo>
                  <a:pt x="106640" y="199628"/>
                </a:lnTo>
                <a:lnTo>
                  <a:pt x="109308" y="205564"/>
                </a:lnTo>
                <a:lnTo>
                  <a:pt x="110019" y="208480"/>
                </a:lnTo>
                <a:lnTo>
                  <a:pt x="113350" y="214260"/>
                </a:lnTo>
                <a:lnTo>
                  <a:pt x="115571" y="217135"/>
                </a:lnTo>
                <a:lnTo>
                  <a:pt x="118005" y="219052"/>
                </a:lnTo>
                <a:lnTo>
                  <a:pt x="120580" y="220330"/>
                </a:lnTo>
                <a:lnTo>
                  <a:pt x="128587" y="22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3"/>
          <p:cNvSpPr/>
          <p:nvPr/>
        </p:nvSpPr>
        <p:spPr>
          <a:xfrm>
            <a:off x="6577965" y="2923232"/>
            <a:ext cx="334328" cy="214301"/>
          </a:xfrm>
          <a:custGeom>
            <a:avLst/>
            <a:gdLst/>
            <a:ahLst/>
            <a:cxnLst/>
            <a:rect l="0" t="0" r="0" b="0"/>
            <a:pathLst>
              <a:path w="334328" h="214301">
                <a:moveTo>
                  <a:pt x="0" y="17135"/>
                </a:moveTo>
                <a:lnTo>
                  <a:pt x="7381" y="9754"/>
                </a:lnTo>
                <a:lnTo>
                  <a:pt x="10583" y="9092"/>
                </a:lnTo>
                <a:lnTo>
                  <a:pt x="12770" y="8915"/>
                </a:lnTo>
                <a:lnTo>
                  <a:pt x="20280" y="6180"/>
                </a:lnTo>
                <a:lnTo>
                  <a:pt x="24950" y="4117"/>
                </a:lnTo>
                <a:lnTo>
                  <a:pt x="35218" y="1824"/>
                </a:lnTo>
                <a:lnTo>
                  <a:pt x="40624" y="1213"/>
                </a:lnTo>
                <a:lnTo>
                  <a:pt x="46132" y="805"/>
                </a:lnTo>
                <a:lnTo>
                  <a:pt x="51710" y="533"/>
                </a:lnTo>
                <a:lnTo>
                  <a:pt x="62987" y="231"/>
                </a:lnTo>
                <a:lnTo>
                  <a:pt x="113140" y="0"/>
                </a:lnTo>
                <a:lnTo>
                  <a:pt x="120194" y="949"/>
                </a:lnTo>
                <a:lnTo>
                  <a:pt x="126802" y="2534"/>
                </a:lnTo>
                <a:lnTo>
                  <a:pt x="133112" y="4544"/>
                </a:lnTo>
                <a:lnTo>
                  <a:pt x="142663" y="9317"/>
                </a:lnTo>
                <a:lnTo>
                  <a:pt x="151036" y="14613"/>
                </a:lnTo>
                <a:lnTo>
                  <a:pt x="161106" y="20142"/>
                </a:lnTo>
                <a:lnTo>
                  <a:pt x="169392" y="25774"/>
                </a:lnTo>
                <a:lnTo>
                  <a:pt x="176251" y="31452"/>
                </a:lnTo>
                <a:lnTo>
                  <a:pt x="182473" y="37151"/>
                </a:lnTo>
                <a:lnTo>
                  <a:pt x="191332" y="45714"/>
                </a:lnTo>
                <a:lnTo>
                  <a:pt x="193277" y="49523"/>
                </a:lnTo>
                <a:lnTo>
                  <a:pt x="194574" y="53967"/>
                </a:lnTo>
                <a:lnTo>
                  <a:pt x="195438" y="58835"/>
                </a:lnTo>
                <a:lnTo>
                  <a:pt x="196967" y="63032"/>
                </a:lnTo>
                <a:lnTo>
                  <a:pt x="198939" y="66783"/>
                </a:lnTo>
                <a:lnTo>
                  <a:pt x="201206" y="70236"/>
                </a:lnTo>
                <a:lnTo>
                  <a:pt x="203724" y="76613"/>
                </a:lnTo>
                <a:lnTo>
                  <a:pt x="204396" y="79647"/>
                </a:lnTo>
                <a:lnTo>
                  <a:pt x="203892" y="83575"/>
                </a:lnTo>
                <a:lnTo>
                  <a:pt x="202602" y="88098"/>
                </a:lnTo>
                <a:lnTo>
                  <a:pt x="200790" y="93019"/>
                </a:lnTo>
                <a:lnTo>
                  <a:pt x="198630" y="98204"/>
                </a:lnTo>
                <a:lnTo>
                  <a:pt x="196238" y="103566"/>
                </a:lnTo>
                <a:lnTo>
                  <a:pt x="191039" y="114604"/>
                </a:lnTo>
                <a:lnTo>
                  <a:pt x="185553" y="125860"/>
                </a:lnTo>
                <a:lnTo>
                  <a:pt x="181805" y="130575"/>
                </a:lnTo>
                <a:lnTo>
                  <a:pt x="177400" y="134672"/>
                </a:lnTo>
                <a:lnTo>
                  <a:pt x="172559" y="138356"/>
                </a:lnTo>
                <a:lnTo>
                  <a:pt x="167427" y="142716"/>
                </a:lnTo>
                <a:lnTo>
                  <a:pt x="162101" y="147529"/>
                </a:lnTo>
                <a:lnTo>
                  <a:pt x="156644" y="152641"/>
                </a:lnTo>
                <a:lnTo>
                  <a:pt x="151102" y="157003"/>
                </a:lnTo>
                <a:lnTo>
                  <a:pt x="145502" y="160863"/>
                </a:lnTo>
                <a:lnTo>
                  <a:pt x="139863" y="164388"/>
                </a:lnTo>
                <a:lnTo>
                  <a:pt x="134200" y="167691"/>
                </a:lnTo>
                <a:lnTo>
                  <a:pt x="128519" y="170846"/>
                </a:lnTo>
                <a:lnTo>
                  <a:pt x="118079" y="176891"/>
                </a:lnTo>
                <a:lnTo>
                  <a:pt x="110264" y="182753"/>
                </a:lnTo>
                <a:lnTo>
                  <a:pt x="103616" y="188533"/>
                </a:lnTo>
                <a:lnTo>
                  <a:pt x="97487" y="194277"/>
                </a:lnTo>
                <a:lnTo>
                  <a:pt x="91587" y="200005"/>
                </a:lnTo>
                <a:lnTo>
                  <a:pt x="88680" y="201913"/>
                </a:lnTo>
                <a:lnTo>
                  <a:pt x="78858" y="205228"/>
                </a:lnTo>
                <a:lnTo>
                  <a:pt x="73107" y="210132"/>
                </a:lnTo>
                <a:lnTo>
                  <a:pt x="72550" y="211522"/>
                </a:lnTo>
                <a:lnTo>
                  <a:pt x="73132" y="212449"/>
                </a:lnTo>
                <a:lnTo>
                  <a:pt x="76358" y="213936"/>
                </a:lnTo>
                <a:lnTo>
                  <a:pt x="86373" y="214254"/>
                </a:lnTo>
                <a:lnTo>
                  <a:pt x="110316" y="214300"/>
                </a:lnTo>
                <a:lnTo>
                  <a:pt x="115454" y="213348"/>
                </a:lnTo>
                <a:lnTo>
                  <a:pt x="120785" y="211761"/>
                </a:lnTo>
                <a:lnTo>
                  <a:pt x="126243" y="209751"/>
                </a:lnTo>
                <a:lnTo>
                  <a:pt x="131786" y="208410"/>
                </a:lnTo>
                <a:lnTo>
                  <a:pt x="137387" y="207517"/>
                </a:lnTo>
                <a:lnTo>
                  <a:pt x="143027" y="206921"/>
                </a:lnTo>
                <a:lnTo>
                  <a:pt x="149643" y="206524"/>
                </a:lnTo>
                <a:lnTo>
                  <a:pt x="164616" y="206083"/>
                </a:lnTo>
                <a:lnTo>
                  <a:pt x="202533" y="205761"/>
                </a:lnTo>
                <a:lnTo>
                  <a:pt x="334327" y="2057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"/>
          <p:cNvSpPr/>
          <p:nvPr/>
        </p:nvSpPr>
        <p:spPr>
          <a:xfrm>
            <a:off x="7015162" y="2897505"/>
            <a:ext cx="308608" cy="222885"/>
          </a:xfrm>
          <a:custGeom>
            <a:avLst/>
            <a:gdLst/>
            <a:ahLst/>
            <a:cxnLst/>
            <a:rect l="0" t="0" r="0" b="0"/>
            <a:pathLst>
              <a:path w="308608" h="222885">
                <a:moveTo>
                  <a:pt x="291465" y="0"/>
                </a:moveTo>
                <a:lnTo>
                  <a:pt x="286914" y="0"/>
                </a:lnTo>
                <a:lnTo>
                  <a:pt x="285573" y="952"/>
                </a:lnTo>
                <a:lnTo>
                  <a:pt x="284680" y="2540"/>
                </a:lnTo>
                <a:lnTo>
                  <a:pt x="284084" y="4551"/>
                </a:lnTo>
                <a:lnTo>
                  <a:pt x="282735" y="5891"/>
                </a:lnTo>
                <a:lnTo>
                  <a:pt x="280882" y="6785"/>
                </a:lnTo>
                <a:lnTo>
                  <a:pt x="278695" y="7380"/>
                </a:lnTo>
                <a:lnTo>
                  <a:pt x="273724" y="10582"/>
                </a:lnTo>
                <a:lnTo>
                  <a:pt x="271066" y="12770"/>
                </a:lnTo>
                <a:lnTo>
                  <a:pt x="268341" y="14228"/>
                </a:lnTo>
                <a:lnTo>
                  <a:pt x="259954" y="17233"/>
                </a:lnTo>
                <a:lnTo>
                  <a:pt x="251437" y="22780"/>
                </a:lnTo>
                <a:lnTo>
                  <a:pt x="241929" y="25799"/>
                </a:lnTo>
                <a:lnTo>
                  <a:pt x="232618" y="29881"/>
                </a:lnTo>
                <a:lnTo>
                  <a:pt x="224672" y="32330"/>
                </a:lnTo>
                <a:lnTo>
                  <a:pt x="217012" y="34371"/>
                </a:lnTo>
                <a:lnTo>
                  <a:pt x="212302" y="36249"/>
                </a:lnTo>
                <a:lnTo>
                  <a:pt x="202941" y="39923"/>
                </a:lnTo>
                <a:lnTo>
                  <a:pt x="195606" y="41556"/>
                </a:lnTo>
                <a:lnTo>
                  <a:pt x="186631" y="44821"/>
                </a:lnTo>
                <a:lnTo>
                  <a:pt x="177245" y="49448"/>
                </a:lnTo>
                <a:lnTo>
                  <a:pt x="169898" y="54679"/>
                </a:lnTo>
                <a:lnTo>
                  <a:pt x="160918" y="60179"/>
                </a:lnTo>
                <a:lnTo>
                  <a:pt x="151529" y="64846"/>
                </a:lnTo>
                <a:lnTo>
                  <a:pt x="144181" y="66920"/>
                </a:lnTo>
                <a:lnTo>
                  <a:pt x="137740" y="70382"/>
                </a:lnTo>
                <a:lnTo>
                  <a:pt x="134689" y="72639"/>
                </a:lnTo>
                <a:lnTo>
                  <a:pt x="126219" y="75146"/>
                </a:lnTo>
                <a:lnTo>
                  <a:pt x="121294" y="75815"/>
                </a:lnTo>
                <a:lnTo>
                  <a:pt x="113281" y="79098"/>
                </a:lnTo>
                <a:lnTo>
                  <a:pt x="109810" y="81307"/>
                </a:lnTo>
                <a:lnTo>
                  <a:pt x="100875" y="83761"/>
                </a:lnTo>
                <a:lnTo>
                  <a:pt x="95825" y="84416"/>
                </a:lnTo>
                <a:lnTo>
                  <a:pt x="87674" y="87683"/>
                </a:lnTo>
                <a:lnTo>
                  <a:pt x="80876" y="91357"/>
                </a:lnTo>
                <a:lnTo>
                  <a:pt x="71694" y="94379"/>
                </a:lnTo>
                <a:lnTo>
                  <a:pt x="62941" y="99930"/>
                </a:lnTo>
                <a:lnTo>
                  <a:pt x="54315" y="102951"/>
                </a:lnTo>
                <a:lnTo>
                  <a:pt x="45407" y="109483"/>
                </a:lnTo>
                <a:lnTo>
                  <a:pt x="44559" y="110136"/>
                </a:lnTo>
                <a:lnTo>
                  <a:pt x="41077" y="110861"/>
                </a:lnTo>
                <a:lnTo>
                  <a:pt x="38815" y="111055"/>
                </a:lnTo>
                <a:lnTo>
                  <a:pt x="36354" y="112137"/>
                </a:lnTo>
                <a:lnTo>
                  <a:pt x="27307" y="118789"/>
                </a:lnTo>
                <a:lnTo>
                  <a:pt x="23884" y="119470"/>
                </a:lnTo>
                <a:lnTo>
                  <a:pt x="16602" y="119853"/>
                </a:lnTo>
                <a:lnTo>
                  <a:pt x="13926" y="119907"/>
                </a:lnTo>
                <a:lnTo>
                  <a:pt x="12141" y="120895"/>
                </a:lnTo>
                <a:lnTo>
                  <a:pt x="10951" y="122507"/>
                </a:lnTo>
                <a:lnTo>
                  <a:pt x="10159" y="124534"/>
                </a:lnTo>
                <a:lnTo>
                  <a:pt x="8678" y="125885"/>
                </a:lnTo>
                <a:lnTo>
                  <a:pt x="6738" y="126786"/>
                </a:lnTo>
                <a:lnTo>
                  <a:pt x="1331" y="128231"/>
                </a:lnTo>
                <a:lnTo>
                  <a:pt x="888" y="129302"/>
                </a:lnTo>
                <a:lnTo>
                  <a:pt x="117" y="135937"/>
                </a:lnTo>
                <a:lnTo>
                  <a:pt x="1" y="137153"/>
                </a:lnTo>
                <a:lnTo>
                  <a:pt x="1" y="137155"/>
                </a:lnTo>
                <a:lnTo>
                  <a:pt x="0" y="137159"/>
                </a:lnTo>
                <a:lnTo>
                  <a:pt x="7381" y="137159"/>
                </a:lnTo>
                <a:lnTo>
                  <a:pt x="15181" y="143051"/>
                </a:lnTo>
                <a:lnTo>
                  <a:pt x="20400" y="144540"/>
                </a:lnTo>
                <a:lnTo>
                  <a:pt x="28434" y="145203"/>
                </a:lnTo>
                <a:lnTo>
                  <a:pt x="33244" y="145379"/>
                </a:lnTo>
                <a:lnTo>
                  <a:pt x="37402" y="146449"/>
                </a:lnTo>
                <a:lnTo>
                  <a:pt x="44563" y="150178"/>
                </a:lnTo>
                <a:lnTo>
                  <a:pt x="53461" y="152471"/>
                </a:lnTo>
                <a:lnTo>
                  <a:pt x="58500" y="153082"/>
                </a:lnTo>
                <a:lnTo>
                  <a:pt x="66640" y="156301"/>
                </a:lnTo>
                <a:lnTo>
                  <a:pt x="73433" y="159955"/>
                </a:lnTo>
                <a:lnTo>
                  <a:pt x="79627" y="161578"/>
                </a:lnTo>
                <a:lnTo>
                  <a:pt x="88095" y="162300"/>
                </a:lnTo>
                <a:lnTo>
                  <a:pt x="93021" y="162492"/>
                </a:lnTo>
                <a:lnTo>
                  <a:pt x="98209" y="163573"/>
                </a:lnTo>
                <a:lnTo>
                  <a:pt x="103572" y="165246"/>
                </a:lnTo>
                <a:lnTo>
                  <a:pt x="109054" y="167314"/>
                </a:lnTo>
                <a:lnTo>
                  <a:pt x="114612" y="168692"/>
                </a:lnTo>
                <a:lnTo>
                  <a:pt x="120223" y="169612"/>
                </a:lnTo>
                <a:lnTo>
                  <a:pt x="125869" y="170224"/>
                </a:lnTo>
                <a:lnTo>
                  <a:pt x="131538" y="171585"/>
                </a:lnTo>
                <a:lnTo>
                  <a:pt x="137222" y="173445"/>
                </a:lnTo>
                <a:lnTo>
                  <a:pt x="142916" y="175637"/>
                </a:lnTo>
                <a:lnTo>
                  <a:pt x="148617" y="178051"/>
                </a:lnTo>
                <a:lnTo>
                  <a:pt x="160032" y="183274"/>
                </a:lnTo>
                <a:lnTo>
                  <a:pt x="165743" y="185047"/>
                </a:lnTo>
                <a:lnTo>
                  <a:pt x="171455" y="186230"/>
                </a:lnTo>
                <a:lnTo>
                  <a:pt x="177169" y="187018"/>
                </a:lnTo>
                <a:lnTo>
                  <a:pt x="182883" y="188496"/>
                </a:lnTo>
                <a:lnTo>
                  <a:pt x="188596" y="190434"/>
                </a:lnTo>
                <a:lnTo>
                  <a:pt x="194311" y="192678"/>
                </a:lnTo>
                <a:lnTo>
                  <a:pt x="203201" y="195172"/>
                </a:lnTo>
                <a:lnTo>
                  <a:pt x="211279" y="197233"/>
                </a:lnTo>
                <a:lnTo>
                  <a:pt x="216100" y="199116"/>
                </a:lnTo>
                <a:lnTo>
                  <a:pt x="221220" y="201324"/>
                </a:lnTo>
                <a:lnTo>
                  <a:pt x="231987" y="206317"/>
                </a:lnTo>
                <a:lnTo>
                  <a:pt x="237526" y="208982"/>
                </a:lnTo>
                <a:lnTo>
                  <a:pt x="243123" y="210759"/>
                </a:lnTo>
                <a:lnTo>
                  <a:pt x="248759" y="211943"/>
                </a:lnTo>
                <a:lnTo>
                  <a:pt x="254422" y="212733"/>
                </a:lnTo>
                <a:lnTo>
                  <a:pt x="263254" y="216150"/>
                </a:lnTo>
                <a:lnTo>
                  <a:pt x="270354" y="219891"/>
                </a:lnTo>
                <a:lnTo>
                  <a:pt x="276685" y="221554"/>
                </a:lnTo>
                <a:lnTo>
                  <a:pt x="285604" y="222490"/>
                </a:lnTo>
                <a:lnTo>
                  <a:pt x="294279" y="222768"/>
                </a:lnTo>
                <a:lnTo>
                  <a:pt x="301820" y="222869"/>
                </a:lnTo>
                <a:lnTo>
                  <a:pt x="308607" y="222884"/>
                </a:lnTo>
                <a:lnTo>
                  <a:pt x="300038" y="2228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5"/>
          <p:cNvSpPr/>
          <p:nvPr/>
        </p:nvSpPr>
        <p:spPr>
          <a:xfrm>
            <a:off x="7495222" y="2991802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2" y="8220"/>
                </a:lnTo>
                <a:lnTo>
                  <a:pt x="19908" y="8416"/>
                </a:lnTo>
                <a:lnTo>
                  <a:pt x="277028" y="8573"/>
                </a:lnTo>
                <a:lnTo>
                  <a:pt x="278983" y="9525"/>
                </a:lnTo>
                <a:lnTo>
                  <a:pt x="280287" y="11112"/>
                </a:lnTo>
                <a:lnTo>
                  <a:pt x="281155" y="13124"/>
                </a:lnTo>
                <a:lnTo>
                  <a:pt x="282687" y="14464"/>
                </a:lnTo>
                <a:lnTo>
                  <a:pt x="284661" y="15358"/>
                </a:lnTo>
                <a:lnTo>
                  <a:pt x="29146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"/>
          <p:cNvSpPr/>
          <p:nvPr/>
        </p:nvSpPr>
        <p:spPr>
          <a:xfrm>
            <a:off x="7898130" y="2803312"/>
            <a:ext cx="248090" cy="317034"/>
          </a:xfrm>
          <a:custGeom>
            <a:avLst/>
            <a:gdLst/>
            <a:ahLst/>
            <a:cxnLst/>
            <a:rect l="0" t="0" r="0" b="0"/>
            <a:pathLst>
              <a:path w="248090" h="317034">
                <a:moveTo>
                  <a:pt x="180022" y="17040"/>
                </a:moveTo>
                <a:lnTo>
                  <a:pt x="175471" y="17040"/>
                </a:lnTo>
                <a:lnTo>
                  <a:pt x="173178" y="16088"/>
                </a:lnTo>
                <a:lnTo>
                  <a:pt x="168090" y="12489"/>
                </a:lnTo>
                <a:lnTo>
                  <a:pt x="165400" y="11148"/>
                </a:lnTo>
                <a:lnTo>
                  <a:pt x="159871" y="9659"/>
                </a:lnTo>
                <a:lnTo>
                  <a:pt x="154238" y="8997"/>
                </a:lnTo>
                <a:lnTo>
                  <a:pt x="147607" y="8703"/>
                </a:lnTo>
                <a:lnTo>
                  <a:pt x="127828" y="8514"/>
                </a:lnTo>
                <a:lnTo>
                  <a:pt x="23352" y="8468"/>
                </a:lnTo>
                <a:lnTo>
                  <a:pt x="20330" y="7515"/>
                </a:lnTo>
                <a:lnTo>
                  <a:pt x="14433" y="3917"/>
                </a:lnTo>
                <a:lnTo>
                  <a:pt x="8637" y="1682"/>
                </a:lnTo>
                <a:lnTo>
                  <a:pt x="505" y="0"/>
                </a:lnTo>
                <a:lnTo>
                  <a:pt x="45" y="7285"/>
                </a:lnTo>
                <a:lnTo>
                  <a:pt x="0" y="158245"/>
                </a:lnTo>
                <a:lnTo>
                  <a:pt x="952" y="159754"/>
                </a:lnTo>
                <a:lnTo>
                  <a:pt x="2539" y="160760"/>
                </a:lnTo>
                <a:lnTo>
                  <a:pt x="6844" y="161878"/>
                </a:lnTo>
                <a:lnTo>
                  <a:pt x="13670" y="162508"/>
                </a:lnTo>
                <a:lnTo>
                  <a:pt x="15600" y="162655"/>
                </a:lnTo>
                <a:lnTo>
                  <a:pt x="16115" y="161742"/>
                </a:lnTo>
                <a:lnTo>
                  <a:pt x="16687" y="158187"/>
                </a:lnTo>
                <a:lnTo>
                  <a:pt x="18744" y="156858"/>
                </a:lnTo>
                <a:lnTo>
                  <a:pt x="26111" y="155382"/>
                </a:lnTo>
                <a:lnTo>
                  <a:pt x="33195" y="152185"/>
                </a:lnTo>
                <a:lnTo>
                  <a:pt x="36417" y="149999"/>
                </a:lnTo>
                <a:lnTo>
                  <a:pt x="41423" y="147590"/>
                </a:lnTo>
                <a:lnTo>
                  <a:pt x="47618" y="145031"/>
                </a:lnTo>
                <a:lnTo>
                  <a:pt x="54605" y="142372"/>
                </a:lnTo>
                <a:lnTo>
                  <a:pt x="61169" y="139647"/>
                </a:lnTo>
                <a:lnTo>
                  <a:pt x="67449" y="136878"/>
                </a:lnTo>
                <a:lnTo>
                  <a:pt x="73541" y="134080"/>
                </a:lnTo>
                <a:lnTo>
                  <a:pt x="80460" y="132214"/>
                </a:lnTo>
                <a:lnTo>
                  <a:pt x="87929" y="130970"/>
                </a:lnTo>
                <a:lnTo>
                  <a:pt x="95768" y="130141"/>
                </a:lnTo>
                <a:lnTo>
                  <a:pt x="103849" y="129588"/>
                </a:lnTo>
                <a:lnTo>
                  <a:pt x="112095" y="129220"/>
                </a:lnTo>
                <a:lnTo>
                  <a:pt x="134813" y="128701"/>
                </a:lnTo>
                <a:lnTo>
                  <a:pt x="141310" y="128628"/>
                </a:lnTo>
                <a:lnTo>
                  <a:pt x="148498" y="129532"/>
                </a:lnTo>
                <a:lnTo>
                  <a:pt x="156149" y="131087"/>
                </a:lnTo>
                <a:lnTo>
                  <a:pt x="164107" y="133076"/>
                </a:lnTo>
                <a:lnTo>
                  <a:pt x="170365" y="135355"/>
                </a:lnTo>
                <a:lnTo>
                  <a:pt x="175489" y="137827"/>
                </a:lnTo>
                <a:lnTo>
                  <a:pt x="179857" y="140427"/>
                </a:lnTo>
                <a:lnTo>
                  <a:pt x="184675" y="143113"/>
                </a:lnTo>
                <a:lnTo>
                  <a:pt x="195107" y="148638"/>
                </a:lnTo>
                <a:lnTo>
                  <a:pt x="211691" y="157103"/>
                </a:lnTo>
                <a:lnTo>
                  <a:pt x="216374" y="159945"/>
                </a:lnTo>
                <a:lnTo>
                  <a:pt x="224118" y="165643"/>
                </a:lnTo>
                <a:lnTo>
                  <a:pt x="230736" y="173891"/>
                </a:lnTo>
                <a:lnTo>
                  <a:pt x="236851" y="182954"/>
                </a:lnTo>
                <a:lnTo>
                  <a:pt x="242744" y="190157"/>
                </a:lnTo>
                <a:lnTo>
                  <a:pt x="244697" y="194364"/>
                </a:lnTo>
                <a:lnTo>
                  <a:pt x="246866" y="204118"/>
                </a:lnTo>
                <a:lnTo>
                  <a:pt x="247444" y="209386"/>
                </a:lnTo>
                <a:lnTo>
                  <a:pt x="247830" y="214803"/>
                </a:lnTo>
                <a:lnTo>
                  <a:pt x="248089" y="220320"/>
                </a:lnTo>
                <a:lnTo>
                  <a:pt x="247306" y="225902"/>
                </a:lnTo>
                <a:lnTo>
                  <a:pt x="245834" y="231529"/>
                </a:lnTo>
                <a:lnTo>
                  <a:pt x="243900" y="237185"/>
                </a:lnTo>
                <a:lnTo>
                  <a:pt x="241656" y="242861"/>
                </a:lnTo>
                <a:lnTo>
                  <a:pt x="239209" y="248550"/>
                </a:lnTo>
                <a:lnTo>
                  <a:pt x="236626" y="254248"/>
                </a:lnTo>
                <a:lnTo>
                  <a:pt x="232997" y="258998"/>
                </a:lnTo>
                <a:lnTo>
                  <a:pt x="228674" y="263118"/>
                </a:lnTo>
                <a:lnTo>
                  <a:pt x="223887" y="266817"/>
                </a:lnTo>
                <a:lnTo>
                  <a:pt x="217838" y="271188"/>
                </a:lnTo>
                <a:lnTo>
                  <a:pt x="203497" y="281125"/>
                </a:lnTo>
                <a:lnTo>
                  <a:pt x="196624" y="285489"/>
                </a:lnTo>
                <a:lnTo>
                  <a:pt x="190138" y="289351"/>
                </a:lnTo>
                <a:lnTo>
                  <a:pt x="183909" y="292878"/>
                </a:lnTo>
                <a:lnTo>
                  <a:pt x="171907" y="299337"/>
                </a:lnTo>
                <a:lnTo>
                  <a:pt x="166039" y="302393"/>
                </a:lnTo>
                <a:lnTo>
                  <a:pt x="159271" y="305383"/>
                </a:lnTo>
                <a:lnTo>
                  <a:pt x="151900" y="308329"/>
                </a:lnTo>
                <a:lnTo>
                  <a:pt x="144129" y="311245"/>
                </a:lnTo>
                <a:lnTo>
                  <a:pt x="137043" y="313189"/>
                </a:lnTo>
                <a:lnTo>
                  <a:pt x="130415" y="314486"/>
                </a:lnTo>
                <a:lnTo>
                  <a:pt x="124091" y="315349"/>
                </a:lnTo>
                <a:lnTo>
                  <a:pt x="117017" y="315925"/>
                </a:lnTo>
                <a:lnTo>
                  <a:pt x="109444" y="316309"/>
                </a:lnTo>
                <a:lnTo>
                  <a:pt x="94362" y="316736"/>
                </a:lnTo>
                <a:lnTo>
                  <a:pt x="67800" y="317033"/>
                </a:lnTo>
                <a:lnTo>
                  <a:pt x="63297" y="316095"/>
                </a:lnTo>
                <a:lnTo>
                  <a:pt x="58390" y="314518"/>
                </a:lnTo>
                <a:lnTo>
                  <a:pt x="45929" y="309693"/>
                </a:lnTo>
                <a:lnTo>
                  <a:pt x="39221" y="304306"/>
                </a:lnTo>
                <a:lnTo>
                  <a:pt x="35750" y="301229"/>
                </a:lnTo>
                <a:lnTo>
                  <a:pt x="32399" y="300509"/>
                </a:lnTo>
                <a:lnTo>
                  <a:pt x="25717" y="2999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"/>
          <p:cNvSpPr/>
          <p:nvPr/>
        </p:nvSpPr>
        <p:spPr>
          <a:xfrm>
            <a:off x="3097529" y="3574732"/>
            <a:ext cx="145734" cy="60009"/>
          </a:xfrm>
          <a:custGeom>
            <a:avLst/>
            <a:gdLst/>
            <a:ahLst/>
            <a:cxnLst/>
            <a:rect l="0" t="0" r="0" b="0"/>
            <a:pathLst>
              <a:path w="145734" h="60009">
                <a:moveTo>
                  <a:pt x="0" y="60008"/>
                </a:moveTo>
                <a:lnTo>
                  <a:pt x="11932" y="60008"/>
                </a:lnTo>
                <a:lnTo>
                  <a:pt x="14622" y="59055"/>
                </a:lnTo>
                <a:lnTo>
                  <a:pt x="17369" y="57468"/>
                </a:lnTo>
                <a:lnTo>
                  <a:pt x="20151" y="55457"/>
                </a:lnTo>
                <a:lnTo>
                  <a:pt x="22959" y="54116"/>
                </a:lnTo>
                <a:lnTo>
                  <a:pt x="25784" y="53222"/>
                </a:lnTo>
                <a:lnTo>
                  <a:pt x="28619" y="52627"/>
                </a:lnTo>
                <a:lnTo>
                  <a:pt x="32415" y="51277"/>
                </a:lnTo>
                <a:lnTo>
                  <a:pt x="36850" y="49425"/>
                </a:lnTo>
                <a:lnTo>
                  <a:pt x="41712" y="47237"/>
                </a:lnTo>
                <a:lnTo>
                  <a:pt x="52194" y="42267"/>
                </a:lnTo>
                <a:lnTo>
                  <a:pt x="57656" y="39608"/>
                </a:lnTo>
                <a:lnTo>
                  <a:pt x="64155" y="36883"/>
                </a:lnTo>
                <a:lnTo>
                  <a:pt x="71345" y="34114"/>
                </a:lnTo>
                <a:lnTo>
                  <a:pt x="78996" y="31315"/>
                </a:lnTo>
                <a:lnTo>
                  <a:pt x="86002" y="28497"/>
                </a:lnTo>
                <a:lnTo>
                  <a:pt x="92577" y="25665"/>
                </a:lnTo>
                <a:lnTo>
                  <a:pt x="98866" y="22825"/>
                </a:lnTo>
                <a:lnTo>
                  <a:pt x="105916" y="19979"/>
                </a:lnTo>
                <a:lnTo>
                  <a:pt x="121369" y="14277"/>
                </a:lnTo>
                <a:lnTo>
                  <a:pt x="127585" y="11423"/>
                </a:lnTo>
                <a:lnTo>
                  <a:pt x="132682" y="8568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8"/>
          <p:cNvSpPr/>
          <p:nvPr/>
        </p:nvSpPr>
        <p:spPr>
          <a:xfrm>
            <a:off x="3346132" y="3386294"/>
            <a:ext cx="214314" cy="222729"/>
          </a:xfrm>
          <a:custGeom>
            <a:avLst/>
            <a:gdLst/>
            <a:ahLst/>
            <a:cxnLst/>
            <a:rect l="0" t="0" r="0" b="0"/>
            <a:pathLst>
              <a:path w="214314" h="222729">
                <a:moveTo>
                  <a:pt x="0" y="51278"/>
                </a:moveTo>
                <a:lnTo>
                  <a:pt x="0" y="46727"/>
                </a:lnTo>
                <a:lnTo>
                  <a:pt x="952" y="45387"/>
                </a:lnTo>
                <a:lnTo>
                  <a:pt x="2540" y="44493"/>
                </a:lnTo>
                <a:lnTo>
                  <a:pt x="4551" y="43897"/>
                </a:lnTo>
                <a:lnTo>
                  <a:pt x="19485" y="40695"/>
                </a:lnTo>
                <a:lnTo>
                  <a:pt x="30135" y="38508"/>
                </a:lnTo>
                <a:lnTo>
                  <a:pt x="39140" y="35145"/>
                </a:lnTo>
                <a:lnTo>
                  <a:pt x="47048" y="30997"/>
                </a:lnTo>
                <a:lnTo>
                  <a:pt x="54225" y="26327"/>
                </a:lnTo>
                <a:lnTo>
                  <a:pt x="60915" y="22262"/>
                </a:lnTo>
                <a:lnTo>
                  <a:pt x="67280" y="18599"/>
                </a:lnTo>
                <a:lnTo>
                  <a:pt x="73429" y="15204"/>
                </a:lnTo>
                <a:lnTo>
                  <a:pt x="80385" y="11989"/>
                </a:lnTo>
                <a:lnTo>
                  <a:pt x="87880" y="8893"/>
                </a:lnTo>
                <a:lnTo>
                  <a:pt x="95734" y="5876"/>
                </a:lnTo>
                <a:lnTo>
                  <a:pt x="102875" y="3865"/>
                </a:lnTo>
                <a:lnTo>
                  <a:pt x="109541" y="2525"/>
                </a:lnTo>
                <a:lnTo>
                  <a:pt x="115890" y="1630"/>
                </a:lnTo>
                <a:lnTo>
                  <a:pt x="122980" y="1035"/>
                </a:lnTo>
                <a:lnTo>
                  <a:pt x="130564" y="638"/>
                </a:lnTo>
                <a:lnTo>
                  <a:pt x="149810" y="79"/>
                </a:lnTo>
                <a:lnTo>
                  <a:pt x="154166" y="0"/>
                </a:lnTo>
                <a:lnTo>
                  <a:pt x="158975" y="900"/>
                </a:lnTo>
                <a:lnTo>
                  <a:pt x="164086" y="2453"/>
                </a:lnTo>
                <a:lnTo>
                  <a:pt x="169398" y="4440"/>
                </a:lnTo>
                <a:lnTo>
                  <a:pt x="174844" y="6718"/>
                </a:lnTo>
                <a:lnTo>
                  <a:pt x="180380" y="9189"/>
                </a:lnTo>
                <a:lnTo>
                  <a:pt x="185976" y="11788"/>
                </a:lnTo>
                <a:lnTo>
                  <a:pt x="189707" y="15427"/>
                </a:lnTo>
                <a:lnTo>
                  <a:pt x="192194" y="19757"/>
                </a:lnTo>
                <a:lnTo>
                  <a:pt x="193852" y="24549"/>
                </a:lnTo>
                <a:lnTo>
                  <a:pt x="192100" y="30601"/>
                </a:lnTo>
                <a:lnTo>
                  <a:pt x="188074" y="37493"/>
                </a:lnTo>
                <a:lnTo>
                  <a:pt x="182532" y="44946"/>
                </a:lnTo>
                <a:lnTo>
                  <a:pt x="177886" y="52772"/>
                </a:lnTo>
                <a:lnTo>
                  <a:pt x="173835" y="60846"/>
                </a:lnTo>
                <a:lnTo>
                  <a:pt x="170183" y="69087"/>
                </a:lnTo>
                <a:lnTo>
                  <a:pt x="165843" y="77438"/>
                </a:lnTo>
                <a:lnTo>
                  <a:pt x="161044" y="85863"/>
                </a:lnTo>
                <a:lnTo>
                  <a:pt x="155940" y="94337"/>
                </a:lnTo>
                <a:lnTo>
                  <a:pt x="151585" y="102844"/>
                </a:lnTo>
                <a:lnTo>
                  <a:pt x="147729" y="111373"/>
                </a:lnTo>
                <a:lnTo>
                  <a:pt x="144206" y="119916"/>
                </a:lnTo>
                <a:lnTo>
                  <a:pt x="139952" y="127517"/>
                </a:lnTo>
                <a:lnTo>
                  <a:pt x="135212" y="134489"/>
                </a:lnTo>
                <a:lnTo>
                  <a:pt x="130146" y="141042"/>
                </a:lnTo>
                <a:lnTo>
                  <a:pt x="125817" y="147316"/>
                </a:lnTo>
                <a:lnTo>
                  <a:pt x="121978" y="153403"/>
                </a:lnTo>
                <a:lnTo>
                  <a:pt x="118466" y="159367"/>
                </a:lnTo>
                <a:lnTo>
                  <a:pt x="116125" y="164295"/>
                </a:lnTo>
                <a:lnTo>
                  <a:pt x="114564" y="168533"/>
                </a:lnTo>
                <a:lnTo>
                  <a:pt x="113524" y="172310"/>
                </a:lnTo>
                <a:lnTo>
                  <a:pt x="112368" y="179048"/>
                </a:lnTo>
                <a:lnTo>
                  <a:pt x="112059" y="182178"/>
                </a:lnTo>
                <a:lnTo>
                  <a:pt x="112806" y="185217"/>
                </a:lnTo>
                <a:lnTo>
                  <a:pt x="116176" y="191134"/>
                </a:lnTo>
                <a:lnTo>
                  <a:pt x="118309" y="196939"/>
                </a:lnTo>
                <a:lnTo>
                  <a:pt x="118878" y="199820"/>
                </a:lnTo>
                <a:lnTo>
                  <a:pt x="121162" y="202693"/>
                </a:lnTo>
                <a:lnTo>
                  <a:pt x="124589" y="205562"/>
                </a:lnTo>
                <a:lnTo>
                  <a:pt x="128779" y="208426"/>
                </a:lnTo>
                <a:lnTo>
                  <a:pt x="132526" y="210336"/>
                </a:lnTo>
                <a:lnTo>
                  <a:pt x="135975" y="211609"/>
                </a:lnTo>
                <a:lnTo>
                  <a:pt x="139228" y="212458"/>
                </a:lnTo>
                <a:lnTo>
                  <a:pt x="143301" y="213024"/>
                </a:lnTo>
                <a:lnTo>
                  <a:pt x="147922" y="213401"/>
                </a:lnTo>
                <a:lnTo>
                  <a:pt x="152907" y="213653"/>
                </a:lnTo>
                <a:lnTo>
                  <a:pt x="158135" y="214773"/>
                </a:lnTo>
                <a:lnTo>
                  <a:pt x="163526" y="216472"/>
                </a:lnTo>
                <a:lnTo>
                  <a:pt x="169025" y="218558"/>
                </a:lnTo>
                <a:lnTo>
                  <a:pt x="174596" y="219948"/>
                </a:lnTo>
                <a:lnTo>
                  <a:pt x="180215" y="220874"/>
                </a:lnTo>
                <a:lnTo>
                  <a:pt x="185865" y="221493"/>
                </a:lnTo>
                <a:lnTo>
                  <a:pt x="191538" y="221904"/>
                </a:lnTo>
                <a:lnTo>
                  <a:pt x="197224" y="222179"/>
                </a:lnTo>
                <a:lnTo>
                  <a:pt x="214313" y="22272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"/>
          <p:cNvSpPr/>
          <p:nvPr/>
        </p:nvSpPr>
        <p:spPr>
          <a:xfrm>
            <a:off x="4040504" y="3480435"/>
            <a:ext cx="137162" cy="25718"/>
          </a:xfrm>
          <a:custGeom>
            <a:avLst/>
            <a:gdLst/>
            <a:ahLst/>
            <a:cxnLst/>
            <a:rect l="0" t="0" r="0" b="0"/>
            <a:pathLst>
              <a:path w="137162" h="25718">
                <a:moveTo>
                  <a:pt x="0" y="25717"/>
                </a:moveTo>
                <a:lnTo>
                  <a:pt x="11932" y="25717"/>
                </a:lnTo>
                <a:lnTo>
                  <a:pt x="13670" y="24765"/>
                </a:lnTo>
                <a:lnTo>
                  <a:pt x="14829" y="23177"/>
                </a:lnTo>
                <a:lnTo>
                  <a:pt x="15601" y="21166"/>
                </a:lnTo>
                <a:lnTo>
                  <a:pt x="18021" y="19826"/>
                </a:lnTo>
                <a:lnTo>
                  <a:pt x="21539" y="18932"/>
                </a:lnTo>
                <a:lnTo>
                  <a:pt x="25790" y="18336"/>
                </a:lnTo>
                <a:lnTo>
                  <a:pt x="31481" y="16987"/>
                </a:lnTo>
                <a:lnTo>
                  <a:pt x="38133" y="15134"/>
                </a:lnTo>
                <a:lnTo>
                  <a:pt x="45424" y="12947"/>
                </a:lnTo>
                <a:lnTo>
                  <a:pt x="52191" y="11489"/>
                </a:lnTo>
                <a:lnTo>
                  <a:pt x="58606" y="10517"/>
                </a:lnTo>
                <a:lnTo>
                  <a:pt x="64789" y="9869"/>
                </a:lnTo>
                <a:lnTo>
                  <a:pt x="70815" y="8484"/>
                </a:lnTo>
                <a:lnTo>
                  <a:pt x="76738" y="6608"/>
                </a:lnTo>
                <a:lnTo>
                  <a:pt x="82592" y="4405"/>
                </a:lnTo>
                <a:lnTo>
                  <a:pt x="88399" y="2937"/>
                </a:lnTo>
                <a:lnTo>
                  <a:pt x="94175" y="1958"/>
                </a:lnTo>
                <a:lnTo>
                  <a:pt x="99931" y="1305"/>
                </a:lnTo>
                <a:lnTo>
                  <a:pt x="105673" y="870"/>
                </a:lnTo>
                <a:lnTo>
                  <a:pt x="111406" y="580"/>
                </a:lnTo>
                <a:lnTo>
                  <a:pt x="126037" y="171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"/>
          <p:cNvSpPr/>
          <p:nvPr/>
        </p:nvSpPr>
        <p:spPr>
          <a:xfrm>
            <a:off x="4271962" y="3344615"/>
            <a:ext cx="368618" cy="144380"/>
          </a:xfrm>
          <a:custGeom>
            <a:avLst/>
            <a:gdLst/>
            <a:ahLst/>
            <a:cxnLst/>
            <a:rect l="0" t="0" r="0" b="0"/>
            <a:pathLst>
              <a:path w="368618" h="144380">
                <a:moveTo>
                  <a:pt x="0" y="50095"/>
                </a:moveTo>
                <a:lnTo>
                  <a:pt x="4551" y="50095"/>
                </a:lnTo>
                <a:lnTo>
                  <a:pt x="5892" y="49142"/>
                </a:lnTo>
                <a:lnTo>
                  <a:pt x="6785" y="47555"/>
                </a:lnTo>
                <a:lnTo>
                  <a:pt x="7381" y="45544"/>
                </a:lnTo>
                <a:lnTo>
                  <a:pt x="8730" y="43251"/>
                </a:lnTo>
                <a:lnTo>
                  <a:pt x="10583" y="40769"/>
                </a:lnTo>
                <a:lnTo>
                  <a:pt x="12770" y="38163"/>
                </a:lnTo>
                <a:lnTo>
                  <a:pt x="16134" y="35472"/>
                </a:lnTo>
                <a:lnTo>
                  <a:pt x="20281" y="32727"/>
                </a:lnTo>
                <a:lnTo>
                  <a:pt x="24950" y="29943"/>
                </a:lnTo>
                <a:lnTo>
                  <a:pt x="29969" y="27136"/>
                </a:lnTo>
                <a:lnTo>
                  <a:pt x="40625" y="21476"/>
                </a:lnTo>
                <a:lnTo>
                  <a:pt x="47085" y="18633"/>
                </a:lnTo>
                <a:lnTo>
                  <a:pt x="54251" y="15785"/>
                </a:lnTo>
                <a:lnTo>
                  <a:pt x="61884" y="12934"/>
                </a:lnTo>
                <a:lnTo>
                  <a:pt x="68879" y="11033"/>
                </a:lnTo>
                <a:lnTo>
                  <a:pt x="75447" y="9766"/>
                </a:lnTo>
                <a:lnTo>
                  <a:pt x="81730" y="8922"/>
                </a:lnTo>
                <a:lnTo>
                  <a:pt x="88777" y="7406"/>
                </a:lnTo>
                <a:lnTo>
                  <a:pt x="96332" y="5443"/>
                </a:lnTo>
                <a:lnTo>
                  <a:pt x="104227" y="3182"/>
                </a:lnTo>
                <a:lnTo>
                  <a:pt x="112347" y="1674"/>
                </a:lnTo>
                <a:lnTo>
                  <a:pt x="120618" y="669"/>
                </a:lnTo>
                <a:lnTo>
                  <a:pt x="128989" y="0"/>
                </a:lnTo>
                <a:lnTo>
                  <a:pt x="136476" y="506"/>
                </a:lnTo>
                <a:lnTo>
                  <a:pt x="143371" y="1795"/>
                </a:lnTo>
                <a:lnTo>
                  <a:pt x="149873" y="3607"/>
                </a:lnTo>
                <a:lnTo>
                  <a:pt x="156113" y="4816"/>
                </a:lnTo>
                <a:lnTo>
                  <a:pt x="162178" y="5621"/>
                </a:lnTo>
                <a:lnTo>
                  <a:pt x="168126" y="6158"/>
                </a:lnTo>
                <a:lnTo>
                  <a:pt x="177276" y="9295"/>
                </a:lnTo>
                <a:lnTo>
                  <a:pt x="181049" y="11465"/>
                </a:lnTo>
                <a:lnTo>
                  <a:pt x="184516" y="14816"/>
                </a:lnTo>
                <a:lnTo>
                  <a:pt x="187781" y="18956"/>
                </a:lnTo>
                <a:lnTo>
                  <a:pt x="190910" y="23620"/>
                </a:lnTo>
                <a:lnTo>
                  <a:pt x="192996" y="27683"/>
                </a:lnTo>
                <a:lnTo>
                  <a:pt x="194387" y="31343"/>
                </a:lnTo>
                <a:lnTo>
                  <a:pt x="195313" y="34736"/>
                </a:lnTo>
                <a:lnTo>
                  <a:pt x="195931" y="39856"/>
                </a:lnTo>
                <a:lnTo>
                  <a:pt x="196343" y="46126"/>
                </a:lnTo>
                <a:lnTo>
                  <a:pt x="196618" y="53164"/>
                </a:lnTo>
                <a:lnTo>
                  <a:pt x="194896" y="59761"/>
                </a:lnTo>
                <a:lnTo>
                  <a:pt x="191843" y="66064"/>
                </a:lnTo>
                <a:lnTo>
                  <a:pt x="187903" y="72171"/>
                </a:lnTo>
                <a:lnTo>
                  <a:pt x="184324" y="77194"/>
                </a:lnTo>
                <a:lnTo>
                  <a:pt x="180985" y="81496"/>
                </a:lnTo>
                <a:lnTo>
                  <a:pt x="177807" y="85317"/>
                </a:lnTo>
                <a:lnTo>
                  <a:pt x="175688" y="89768"/>
                </a:lnTo>
                <a:lnTo>
                  <a:pt x="174275" y="94641"/>
                </a:lnTo>
                <a:lnTo>
                  <a:pt x="173333" y="99795"/>
                </a:lnTo>
                <a:lnTo>
                  <a:pt x="171753" y="104183"/>
                </a:lnTo>
                <a:lnTo>
                  <a:pt x="169747" y="108061"/>
                </a:lnTo>
                <a:lnTo>
                  <a:pt x="167457" y="111599"/>
                </a:lnTo>
                <a:lnTo>
                  <a:pt x="166883" y="114910"/>
                </a:lnTo>
                <a:lnTo>
                  <a:pt x="167453" y="118070"/>
                </a:lnTo>
                <a:lnTo>
                  <a:pt x="168785" y="121129"/>
                </a:lnTo>
                <a:lnTo>
                  <a:pt x="170626" y="124121"/>
                </a:lnTo>
                <a:lnTo>
                  <a:pt x="172806" y="127068"/>
                </a:lnTo>
                <a:lnTo>
                  <a:pt x="175211" y="129985"/>
                </a:lnTo>
                <a:lnTo>
                  <a:pt x="177767" y="132882"/>
                </a:lnTo>
                <a:lnTo>
                  <a:pt x="183148" y="138642"/>
                </a:lnTo>
                <a:lnTo>
                  <a:pt x="185916" y="140559"/>
                </a:lnTo>
                <a:lnTo>
                  <a:pt x="191532" y="142688"/>
                </a:lnTo>
                <a:lnTo>
                  <a:pt x="199743" y="143635"/>
                </a:lnTo>
                <a:lnTo>
                  <a:pt x="209742" y="144056"/>
                </a:lnTo>
                <a:lnTo>
                  <a:pt x="227034" y="144292"/>
                </a:lnTo>
                <a:lnTo>
                  <a:pt x="266294" y="144379"/>
                </a:lnTo>
                <a:lnTo>
                  <a:pt x="275637" y="143431"/>
                </a:lnTo>
                <a:lnTo>
                  <a:pt x="285676" y="141846"/>
                </a:lnTo>
                <a:lnTo>
                  <a:pt x="296178" y="139837"/>
                </a:lnTo>
                <a:lnTo>
                  <a:pt x="308894" y="138498"/>
                </a:lnTo>
                <a:lnTo>
                  <a:pt x="323087" y="137605"/>
                </a:lnTo>
                <a:lnTo>
                  <a:pt x="368617" y="1358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71"/>
          <p:cNvSpPr/>
          <p:nvPr/>
        </p:nvSpPr>
        <p:spPr>
          <a:xfrm>
            <a:off x="6406515" y="3540442"/>
            <a:ext cx="188595" cy="25719"/>
          </a:xfrm>
          <a:custGeom>
            <a:avLst/>
            <a:gdLst/>
            <a:ahLst/>
            <a:cxnLst/>
            <a:rect l="0" t="0" r="0" b="0"/>
            <a:pathLst>
              <a:path w="188595" h="25719">
                <a:moveTo>
                  <a:pt x="0" y="25718"/>
                </a:moveTo>
                <a:lnTo>
                  <a:pt x="4551" y="25718"/>
                </a:lnTo>
                <a:lnTo>
                  <a:pt x="6843" y="24765"/>
                </a:lnTo>
                <a:lnTo>
                  <a:pt x="9324" y="23178"/>
                </a:lnTo>
                <a:lnTo>
                  <a:pt x="11931" y="21167"/>
                </a:lnTo>
                <a:lnTo>
                  <a:pt x="14622" y="19826"/>
                </a:lnTo>
                <a:lnTo>
                  <a:pt x="17368" y="18932"/>
                </a:lnTo>
                <a:lnTo>
                  <a:pt x="20151" y="18337"/>
                </a:lnTo>
                <a:lnTo>
                  <a:pt x="24864" y="17940"/>
                </a:lnTo>
                <a:lnTo>
                  <a:pt x="30863" y="17674"/>
                </a:lnTo>
                <a:lnTo>
                  <a:pt x="37720" y="17498"/>
                </a:lnTo>
                <a:lnTo>
                  <a:pt x="44197" y="16428"/>
                </a:lnTo>
                <a:lnTo>
                  <a:pt x="50419" y="14762"/>
                </a:lnTo>
                <a:lnTo>
                  <a:pt x="56473" y="12699"/>
                </a:lnTo>
                <a:lnTo>
                  <a:pt x="64318" y="11323"/>
                </a:lnTo>
                <a:lnTo>
                  <a:pt x="73359" y="10407"/>
                </a:lnTo>
                <a:lnTo>
                  <a:pt x="83196" y="9795"/>
                </a:lnTo>
                <a:lnTo>
                  <a:pt x="101745" y="9116"/>
                </a:lnTo>
                <a:lnTo>
                  <a:pt x="110693" y="8935"/>
                </a:lnTo>
                <a:lnTo>
                  <a:pt x="119516" y="7861"/>
                </a:lnTo>
                <a:lnTo>
                  <a:pt x="128255" y="6194"/>
                </a:lnTo>
                <a:lnTo>
                  <a:pt x="136938" y="4129"/>
                </a:lnTo>
                <a:lnTo>
                  <a:pt x="145584" y="2753"/>
                </a:lnTo>
                <a:lnTo>
                  <a:pt x="154207" y="1835"/>
                </a:lnTo>
                <a:lnTo>
                  <a:pt x="169500" y="816"/>
                </a:lnTo>
                <a:lnTo>
                  <a:pt x="18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72"/>
          <p:cNvSpPr/>
          <p:nvPr/>
        </p:nvSpPr>
        <p:spPr>
          <a:xfrm>
            <a:off x="6775132" y="3369109"/>
            <a:ext cx="325756" cy="196934"/>
          </a:xfrm>
          <a:custGeom>
            <a:avLst/>
            <a:gdLst/>
            <a:ahLst/>
            <a:cxnLst/>
            <a:rect l="0" t="0" r="0" b="0"/>
            <a:pathLst>
              <a:path w="325756" h="196934">
                <a:moveTo>
                  <a:pt x="0" y="25601"/>
                </a:moveTo>
                <a:lnTo>
                  <a:pt x="0" y="21050"/>
                </a:lnTo>
                <a:lnTo>
                  <a:pt x="953" y="18757"/>
                </a:lnTo>
                <a:lnTo>
                  <a:pt x="4551" y="13669"/>
                </a:lnTo>
                <a:lnTo>
                  <a:pt x="6843" y="11931"/>
                </a:lnTo>
                <a:lnTo>
                  <a:pt x="9325" y="10773"/>
                </a:lnTo>
                <a:lnTo>
                  <a:pt x="11932" y="10001"/>
                </a:lnTo>
                <a:lnTo>
                  <a:pt x="17368" y="6602"/>
                </a:lnTo>
                <a:lnTo>
                  <a:pt x="20151" y="4362"/>
                </a:lnTo>
                <a:lnTo>
                  <a:pt x="23912" y="2869"/>
                </a:lnTo>
                <a:lnTo>
                  <a:pt x="33171" y="1210"/>
                </a:lnTo>
                <a:lnTo>
                  <a:pt x="38306" y="768"/>
                </a:lnTo>
                <a:lnTo>
                  <a:pt x="43635" y="473"/>
                </a:lnTo>
                <a:lnTo>
                  <a:pt x="54636" y="145"/>
                </a:lnTo>
                <a:lnTo>
                  <a:pt x="65875" y="0"/>
                </a:lnTo>
                <a:lnTo>
                  <a:pt x="71540" y="913"/>
                </a:lnTo>
                <a:lnTo>
                  <a:pt x="77221" y="2475"/>
                </a:lnTo>
                <a:lnTo>
                  <a:pt x="82912" y="4469"/>
                </a:lnTo>
                <a:lnTo>
                  <a:pt x="88613" y="5798"/>
                </a:lnTo>
                <a:lnTo>
                  <a:pt x="94318" y="6684"/>
                </a:lnTo>
                <a:lnTo>
                  <a:pt x="100026" y="7274"/>
                </a:lnTo>
                <a:lnTo>
                  <a:pt x="108909" y="10471"/>
                </a:lnTo>
                <a:lnTo>
                  <a:pt x="112611" y="12657"/>
                </a:lnTo>
                <a:lnTo>
                  <a:pt x="116031" y="16019"/>
                </a:lnTo>
                <a:lnTo>
                  <a:pt x="119265" y="20165"/>
                </a:lnTo>
                <a:lnTo>
                  <a:pt x="122372" y="24835"/>
                </a:lnTo>
                <a:lnTo>
                  <a:pt x="125397" y="28900"/>
                </a:lnTo>
                <a:lnTo>
                  <a:pt x="128365" y="32563"/>
                </a:lnTo>
                <a:lnTo>
                  <a:pt x="131297" y="35957"/>
                </a:lnTo>
                <a:lnTo>
                  <a:pt x="134204" y="40125"/>
                </a:lnTo>
                <a:lnTo>
                  <a:pt x="137094" y="44808"/>
                </a:lnTo>
                <a:lnTo>
                  <a:pt x="139973" y="49836"/>
                </a:lnTo>
                <a:lnTo>
                  <a:pt x="141893" y="55092"/>
                </a:lnTo>
                <a:lnTo>
                  <a:pt x="143173" y="60502"/>
                </a:lnTo>
                <a:lnTo>
                  <a:pt x="144026" y="66013"/>
                </a:lnTo>
                <a:lnTo>
                  <a:pt x="143642" y="71592"/>
                </a:lnTo>
                <a:lnTo>
                  <a:pt x="142434" y="77217"/>
                </a:lnTo>
                <a:lnTo>
                  <a:pt x="140676" y="82871"/>
                </a:lnTo>
                <a:lnTo>
                  <a:pt x="138552" y="88546"/>
                </a:lnTo>
                <a:lnTo>
                  <a:pt x="136183" y="94234"/>
                </a:lnTo>
                <a:lnTo>
                  <a:pt x="133650" y="99931"/>
                </a:lnTo>
                <a:lnTo>
                  <a:pt x="128298" y="111342"/>
                </a:lnTo>
                <a:lnTo>
                  <a:pt x="125537" y="117051"/>
                </a:lnTo>
                <a:lnTo>
                  <a:pt x="123697" y="121810"/>
                </a:lnTo>
                <a:lnTo>
                  <a:pt x="122470" y="125935"/>
                </a:lnTo>
                <a:lnTo>
                  <a:pt x="121652" y="129638"/>
                </a:lnTo>
                <a:lnTo>
                  <a:pt x="121106" y="134011"/>
                </a:lnTo>
                <a:lnTo>
                  <a:pt x="120742" y="138832"/>
                </a:lnTo>
                <a:lnTo>
                  <a:pt x="120338" y="148316"/>
                </a:lnTo>
                <a:lnTo>
                  <a:pt x="120111" y="159010"/>
                </a:lnTo>
                <a:lnTo>
                  <a:pt x="120058" y="165221"/>
                </a:lnTo>
                <a:lnTo>
                  <a:pt x="120996" y="168211"/>
                </a:lnTo>
                <a:lnTo>
                  <a:pt x="124579" y="174073"/>
                </a:lnTo>
                <a:lnTo>
                  <a:pt x="129345" y="179853"/>
                </a:lnTo>
                <a:lnTo>
                  <a:pt x="131951" y="182728"/>
                </a:lnTo>
                <a:lnTo>
                  <a:pt x="135592" y="184645"/>
                </a:lnTo>
                <a:lnTo>
                  <a:pt x="144718" y="186775"/>
                </a:lnTo>
                <a:lnTo>
                  <a:pt x="152584" y="190261"/>
                </a:lnTo>
                <a:lnTo>
                  <a:pt x="156016" y="192524"/>
                </a:lnTo>
                <a:lnTo>
                  <a:pt x="164907" y="195039"/>
                </a:lnTo>
                <a:lnTo>
                  <a:pt x="169946" y="195710"/>
                </a:lnTo>
                <a:lnTo>
                  <a:pt x="176163" y="196156"/>
                </a:lnTo>
                <a:lnTo>
                  <a:pt x="183164" y="196455"/>
                </a:lnTo>
                <a:lnTo>
                  <a:pt x="198564" y="196786"/>
                </a:lnTo>
                <a:lnTo>
                  <a:pt x="214933" y="196933"/>
                </a:lnTo>
                <a:lnTo>
                  <a:pt x="223299" y="196019"/>
                </a:lnTo>
                <a:lnTo>
                  <a:pt x="231734" y="194458"/>
                </a:lnTo>
                <a:lnTo>
                  <a:pt x="240214" y="192465"/>
                </a:lnTo>
                <a:lnTo>
                  <a:pt x="248726" y="191136"/>
                </a:lnTo>
                <a:lnTo>
                  <a:pt x="257257" y="190250"/>
                </a:lnTo>
                <a:lnTo>
                  <a:pt x="265802" y="189659"/>
                </a:lnTo>
                <a:lnTo>
                  <a:pt x="274357" y="188313"/>
                </a:lnTo>
                <a:lnTo>
                  <a:pt x="282917" y="186463"/>
                </a:lnTo>
                <a:lnTo>
                  <a:pt x="291481" y="184277"/>
                </a:lnTo>
                <a:lnTo>
                  <a:pt x="299095" y="182820"/>
                </a:lnTo>
                <a:lnTo>
                  <a:pt x="306077" y="181849"/>
                </a:lnTo>
                <a:lnTo>
                  <a:pt x="325755" y="179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73"/>
          <p:cNvSpPr/>
          <p:nvPr/>
        </p:nvSpPr>
        <p:spPr>
          <a:xfrm>
            <a:off x="7546657" y="342042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0"/>
                </a:moveTo>
                <a:lnTo>
                  <a:pt x="57385" y="0"/>
                </a:lnTo>
                <a:lnTo>
                  <a:pt x="64928" y="952"/>
                </a:lnTo>
                <a:lnTo>
                  <a:pt x="73765" y="2540"/>
                </a:lnTo>
                <a:lnTo>
                  <a:pt x="83467" y="4551"/>
                </a:lnTo>
                <a:lnTo>
                  <a:pt x="92792" y="5892"/>
                </a:lnTo>
                <a:lnTo>
                  <a:pt x="101866" y="6785"/>
                </a:lnTo>
                <a:lnTo>
                  <a:pt x="110774" y="7381"/>
                </a:lnTo>
                <a:lnTo>
                  <a:pt x="125750" y="8043"/>
                </a:lnTo>
                <a:lnTo>
                  <a:pt x="139709" y="8337"/>
                </a:lnTo>
                <a:lnTo>
                  <a:pt x="24003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74"/>
          <p:cNvSpPr/>
          <p:nvPr/>
        </p:nvSpPr>
        <p:spPr>
          <a:xfrm>
            <a:off x="7898130" y="3300549"/>
            <a:ext cx="222886" cy="205604"/>
          </a:xfrm>
          <a:custGeom>
            <a:avLst/>
            <a:gdLst/>
            <a:ahLst/>
            <a:cxnLst/>
            <a:rect l="0" t="0" r="0" b="0"/>
            <a:pathLst>
              <a:path w="222886" h="205604">
                <a:moveTo>
                  <a:pt x="0" y="25580"/>
                </a:moveTo>
                <a:lnTo>
                  <a:pt x="4551" y="21030"/>
                </a:lnTo>
                <a:lnTo>
                  <a:pt x="6844" y="19689"/>
                </a:lnTo>
                <a:lnTo>
                  <a:pt x="13670" y="17803"/>
                </a:lnTo>
                <a:lnTo>
                  <a:pt x="15600" y="17361"/>
                </a:lnTo>
                <a:lnTo>
                  <a:pt x="21539" y="14625"/>
                </a:lnTo>
                <a:lnTo>
                  <a:pt x="40872" y="5107"/>
                </a:lnTo>
                <a:lnTo>
                  <a:pt x="46298" y="3359"/>
                </a:lnTo>
                <a:lnTo>
                  <a:pt x="51821" y="2194"/>
                </a:lnTo>
                <a:lnTo>
                  <a:pt x="57406" y="1417"/>
                </a:lnTo>
                <a:lnTo>
                  <a:pt x="63036" y="899"/>
                </a:lnTo>
                <a:lnTo>
                  <a:pt x="68693" y="554"/>
                </a:lnTo>
                <a:lnTo>
                  <a:pt x="80060" y="170"/>
                </a:lnTo>
                <a:lnTo>
                  <a:pt x="91462" y="0"/>
                </a:lnTo>
                <a:lnTo>
                  <a:pt x="96217" y="907"/>
                </a:lnTo>
                <a:lnTo>
                  <a:pt x="100340" y="2464"/>
                </a:lnTo>
                <a:lnTo>
                  <a:pt x="108413" y="6734"/>
                </a:lnTo>
                <a:lnTo>
                  <a:pt x="118351" y="11807"/>
                </a:lnTo>
                <a:lnTo>
                  <a:pt x="122716" y="13541"/>
                </a:lnTo>
                <a:lnTo>
                  <a:pt x="126578" y="14697"/>
                </a:lnTo>
                <a:lnTo>
                  <a:pt x="130105" y="15467"/>
                </a:lnTo>
                <a:lnTo>
                  <a:pt x="136564" y="18863"/>
                </a:lnTo>
                <a:lnTo>
                  <a:pt x="139620" y="21102"/>
                </a:lnTo>
                <a:lnTo>
                  <a:pt x="141657" y="24500"/>
                </a:lnTo>
                <a:lnTo>
                  <a:pt x="143015" y="28670"/>
                </a:lnTo>
                <a:lnTo>
                  <a:pt x="143922" y="33356"/>
                </a:lnTo>
                <a:lnTo>
                  <a:pt x="143572" y="37431"/>
                </a:lnTo>
                <a:lnTo>
                  <a:pt x="142387" y="41101"/>
                </a:lnTo>
                <a:lnTo>
                  <a:pt x="133641" y="58386"/>
                </a:lnTo>
                <a:lnTo>
                  <a:pt x="130052" y="62691"/>
                </a:lnTo>
                <a:lnTo>
                  <a:pt x="125753" y="66513"/>
                </a:lnTo>
                <a:lnTo>
                  <a:pt x="120984" y="70014"/>
                </a:lnTo>
                <a:lnTo>
                  <a:pt x="116850" y="74253"/>
                </a:lnTo>
                <a:lnTo>
                  <a:pt x="113143" y="78984"/>
                </a:lnTo>
                <a:lnTo>
                  <a:pt x="109719" y="84043"/>
                </a:lnTo>
                <a:lnTo>
                  <a:pt x="105531" y="89320"/>
                </a:lnTo>
                <a:lnTo>
                  <a:pt x="100833" y="94744"/>
                </a:lnTo>
                <a:lnTo>
                  <a:pt x="95798" y="100265"/>
                </a:lnTo>
                <a:lnTo>
                  <a:pt x="91487" y="105850"/>
                </a:lnTo>
                <a:lnTo>
                  <a:pt x="87661" y="111479"/>
                </a:lnTo>
                <a:lnTo>
                  <a:pt x="84158" y="117136"/>
                </a:lnTo>
                <a:lnTo>
                  <a:pt x="80870" y="121860"/>
                </a:lnTo>
                <a:lnTo>
                  <a:pt x="77725" y="125962"/>
                </a:lnTo>
                <a:lnTo>
                  <a:pt x="74677" y="129649"/>
                </a:lnTo>
                <a:lnTo>
                  <a:pt x="72645" y="133060"/>
                </a:lnTo>
                <a:lnTo>
                  <a:pt x="70387" y="139389"/>
                </a:lnTo>
                <a:lnTo>
                  <a:pt x="69383" y="145377"/>
                </a:lnTo>
                <a:lnTo>
                  <a:pt x="68937" y="151213"/>
                </a:lnTo>
                <a:lnTo>
                  <a:pt x="68738" y="156982"/>
                </a:lnTo>
                <a:lnTo>
                  <a:pt x="68627" y="165585"/>
                </a:lnTo>
                <a:lnTo>
                  <a:pt x="69563" y="168447"/>
                </a:lnTo>
                <a:lnTo>
                  <a:pt x="73144" y="174167"/>
                </a:lnTo>
                <a:lnTo>
                  <a:pt x="75371" y="179884"/>
                </a:lnTo>
                <a:lnTo>
                  <a:pt x="75964" y="182742"/>
                </a:lnTo>
                <a:lnTo>
                  <a:pt x="78266" y="184647"/>
                </a:lnTo>
                <a:lnTo>
                  <a:pt x="81704" y="185918"/>
                </a:lnTo>
                <a:lnTo>
                  <a:pt x="85902" y="186764"/>
                </a:lnTo>
                <a:lnTo>
                  <a:pt x="89653" y="188281"/>
                </a:lnTo>
                <a:lnTo>
                  <a:pt x="96361" y="192507"/>
                </a:lnTo>
                <a:lnTo>
                  <a:pt x="100436" y="194015"/>
                </a:lnTo>
                <a:lnTo>
                  <a:pt x="105057" y="195020"/>
                </a:lnTo>
                <a:lnTo>
                  <a:pt x="110043" y="195690"/>
                </a:lnTo>
                <a:lnTo>
                  <a:pt x="115272" y="196137"/>
                </a:lnTo>
                <a:lnTo>
                  <a:pt x="120662" y="196435"/>
                </a:lnTo>
                <a:lnTo>
                  <a:pt x="131733" y="196766"/>
                </a:lnTo>
                <a:lnTo>
                  <a:pt x="164609" y="196996"/>
                </a:lnTo>
                <a:lnTo>
                  <a:pt x="171651" y="197960"/>
                </a:lnTo>
                <a:lnTo>
                  <a:pt x="178252" y="199555"/>
                </a:lnTo>
                <a:lnTo>
                  <a:pt x="184558" y="201571"/>
                </a:lnTo>
                <a:lnTo>
                  <a:pt x="189713" y="202915"/>
                </a:lnTo>
                <a:lnTo>
                  <a:pt x="194103" y="203811"/>
                </a:lnTo>
                <a:lnTo>
                  <a:pt x="197982" y="204409"/>
                </a:lnTo>
                <a:lnTo>
                  <a:pt x="202473" y="204807"/>
                </a:lnTo>
                <a:lnTo>
                  <a:pt x="207372" y="205072"/>
                </a:lnTo>
                <a:lnTo>
                  <a:pt x="222885" y="205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75"/>
          <p:cNvSpPr/>
          <p:nvPr/>
        </p:nvSpPr>
        <p:spPr>
          <a:xfrm>
            <a:off x="3186888" y="4003357"/>
            <a:ext cx="313550" cy="205741"/>
          </a:xfrm>
          <a:custGeom>
            <a:avLst/>
            <a:gdLst/>
            <a:ahLst/>
            <a:cxnLst/>
            <a:rect l="0" t="0" r="0" b="0"/>
            <a:pathLst>
              <a:path w="313550" h="20574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3"/>
                </a:lnTo>
                <a:lnTo>
                  <a:pt x="3681" y="2540"/>
                </a:lnTo>
                <a:lnTo>
                  <a:pt x="4691" y="7381"/>
                </a:lnTo>
                <a:lnTo>
                  <a:pt x="9416" y="12770"/>
                </a:lnTo>
                <a:lnTo>
                  <a:pt x="15512" y="19109"/>
                </a:lnTo>
                <a:lnTo>
                  <a:pt x="17703" y="21312"/>
                </a:lnTo>
                <a:lnTo>
                  <a:pt x="25217" y="26300"/>
                </a:lnTo>
                <a:lnTo>
                  <a:pt x="34906" y="31691"/>
                </a:lnTo>
                <a:lnTo>
                  <a:pt x="51072" y="40082"/>
                </a:lnTo>
                <a:lnTo>
                  <a:pt x="62272" y="45754"/>
                </a:lnTo>
                <a:lnTo>
                  <a:pt x="68879" y="49553"/>
                </a:lnTo>
                <a:lnTo>
                  <a:pt x="76141" y="53990"/>
                </a:lnTo>
                <a:lnTo>
                  <a:pt x="83839" y="58853"/>
                </a:lnTo>
                <a:lnTo>
                  <a:pt x="90877" y="63048"/>
                </a:lnTo>
                <a:lnTo>
                  <a:pt x="97473" y="66797"/>
                </a:lnTo>
                <a:lnTo>
                  <a:pt x="103776" y="70249"/>
                </a:lnTo>
                <a:lnTo>
                  <a:pt x="110835" y="74455"/>
                </a:lnTo>
                <a:lnTo>
                  <a:pt x="126299" y="84209"/>
                </a:lnTo>
                <a:lnTo>
                  <a:pt x="151070" y="100410"/>
                </a:lnTo>
                <a:lnTo>
                  <a:pt x="158557" y="105993"/>
                </a:lnTo>
                <a:lnTo>
                  <a:pt x="165453" y="111619"/>
                </a:lnTo>
                <a:lnTo>
                  <a:pt x="171956" y="117275"/>
                </a:lnTo>
                <a:lnTo>
                  <a:pt x="179149" y="122951"/>
                </a:lnTo>
                <a:lnTo>
                  <a:pt x="186801" y="128640"/>
                </a:lnTo>
                <a:lnTo>
                  <a:pt x="194761" y="134338"/>
                </a:lnTo>
                <a:lnTo>
                  <a:pt x="201972" y="139088"/>
                </a:lnTo>
                <a:lnTo>
                  <a:pt x="208684" y="143208"/>
                </a:lnTo>
                <a:lnTo>
                  <a:pt x="215064" y="146907"/>
                </a:lnTo>
                <a:lnTo>
                  <a:pt x="221222" y="151278"/>
                </a:lnTo>
                <a:lnTo>
                  <a:pt x="227233" y="156097"/>
                </a:lnTo>
                <a:lnTo>
                  <a:pt x="233145" y="161215"/>
                </a:lnTo>
                <a:lnTo>
                  <a:pt x="238992" y="165579"/>
                </a:lnTo>
                <a:lnTo>
                  <a:pt x="244794" y="169441"/>
                </a:lnTo>
                <a:lnTo>
                  <a:pt x="250567" y="172968"/>
                </a:lnTo>
                <a:lnTo>
                  <a:pt x="256321" y="176272"/>
                </a:lnTo>
                <a:lnTo>
                  <a:pt x="267794" y="182483"/>
                </a:lnTo>
                <a:lnTo>
                  <a:pt x="284964" y="191335"/>
                </a:lnTo>
                <a:lnTo>
                  <a:pt x="293860" y="197116"/>
                </a:lnTo>
                <a:lnTo>
                  <a:pt x="297565" y="199990"/>
                </a:lnTo>
                <a:lnTo>
                  <a:pt x="304222" y="203185"/>
                </a:lnTo>
                <a:lnTo>
                  <a:pt x="313549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76"/>
          <p:cNvSpPr/>
          <p:nvPr/>
        </p:nvSpPr>
        <p:spPr>
          <a:xfrm>
            <a:off x="3260407" y="3934777"/>
            <a:ext cx="222886" cy="282894"/>
          </a:xfrm>
          <a:custGeom>
            <a:avLst/>
            <a:gdLst/>
            <a:ahLst/>
            <a:cxnLst/>
            <a:rect l="0" t="0" r="0" b="0"/>
            <a:pathLst>
              <a:path w="222886" h="282894">
                <a:moveTo>
                  <a:pt x="222885" y="0"/>
                </a:moveTo>
                <a:lnTo>
                  <a:pt x="215504" y="0"/>
                </a:lnTo>
                <a:lnTo>
                  <a:pt x="210115" y="4551"/>
                </a:lnTo>
                <a:lnTo>
                  <a:pt x="205144" y="9325"/>
                </a:lnTo>
                <a:lnTo>
                  <a:pt x="202485" y="11932"/>
                </a:lnTo>
                <a:lnTo>
                  <a:pt x="199760" y="16527"/>
                </a:lnTo>
                <a:lnTo>
                  <a:pt x="196991" y="22448"/>
                </a:lnTo>
                <a:lnTo>
                  <a:pt x="194192" y="29253"/>
                </a:lnTo>
                <a:lnTo>
                  <a:pt x="190421" y="35694"/>
                </a:lnTo>
                <a:lnTo>
                  <a:pt x="186003" y="41894"/>
                </a:lnTo>
                <a:lnTo>
                  <a:pt x="181152" y="47932"/>
                </a:lnTo>
                <a:lnTo>
                  <a:pt x="176965" y="54815"/>
                </a:lnTo>
                <a:lnTo>
                  <a:pt x="173222" y="62261"/>
                </a:lnTo>
                <a:lnTo>
                  <a:pt x="169774" y="70082"/>
                </a:lnTo>
                <a:lnTo>
                  <a:pt x="164618" y="78154"/>
                </a:lnTo>
                <a:lnTo>
                  <a:pt x="158323" y="86393"/>
                </a:lnTo>
                <a:lnTo>
                  <a:pt x="151268" y="94742"/>
                </a:lnTo>
                <a:lnTo>
                  <a:pt x="135810" y="114180"/>
                </a:lnTo>
                <a:lnTo>
                  <a:pt x="127688" y="124698"/>
                </a:lnTo>
                <a:lnTo>
                  <a:pt x="120368" y="134567"/>
                </a:lnTo>
                <a:lnTo>
                  <a:pt x="70555" y="203801"/>
                </a:lnTo>
                <a:lnTo>
                  <a:pt x="64182" y="213020"/>
                </a:lnTo>
                <a:lnTo>
                  <a:pt x="58028" y="221071"/>
                </a:lnTo>
                <a:lnTo>
                  <a:pt x="52020" y="228343"/>
                </a:lnTo>
                <a:lnTo>
                  <a:pt x="46110" y="235096"/>
                </a:lnTo>
                <a:lnTo>
                  <a:pt x="41217" y="241503"/>
                </a:lnTo>
                <a:lnTo>
                  <a:pt x="37003" y="247680"/>
                </a:lnTo>
                <a:lnTo>
                  <a:pt x="33241" y="253702"/>
                </a:lnTo>
                <a:lnTo>
                  <a:pt x="28828" y="258670"/>
                </a:lnTo>
                <a:lnTo>
                  <a:pt x="23982" y="262934"/>
                </a:lnTo>
                <a:lnTo>
                  <a:pt x="18845" y="266730"/>
                </a:lnTo>
                <a:lnTo>
                  <a:pt x="15421" y="270212"/>
                </a:lnTo>
                <a:lnTo>
                  <a:pt x="13138" y="273487"/>
                </a:lnTo>
                <a:lnTo>
                  <a:pt x="11616" y="276622"/>
                </a:lnTo>
                <a:lnTo>
                  <a:pt x="9649" y="278712"/>
                </a:lnTo>
                <a:lnTo>
                  <a:pt x="7385" y="280106"/>
                </a:lnTo>
                <a:lnTo>
                  <a:pt x="0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77"/>
          <p:cNvSpPr/>
          <p:nvPr/>
        </p:nvSpPr>
        <p:spPr>
          <a:xfrm>
            <a:off x="3671887" y="3934777"/>
            <a:ext cx="274276" cy="214314"/>
          </a:xfrm>
          <a:custGeom>
            <a:avLst/>
            <a:gdLst/>
            <a:ahLst/>
            <a:cxnLst/>
            <a:rect l="0" t="0" r="0" b="0"/>
            <a:pathLst>
              <a:path w="274276" h="214314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6844" y="7778"/>
                </a:lnTo>
                <a:lnTo>
                  <a:pt x="14622" y="8337"/>
                </a:lnTo>
                <a:lnTo>
                  <a:pt x="20151" y="8468"/>
                </a:lnTo>
                <a:lnTo>
                  <a:pt x="37721" y="8542"/>
                </a:lnTo>
                <a:lnTo>
                  <a:pt x="44197" y="9505"/>
                </a:lnTo>
                <a:lnTo>
                  <a:pt x="50420" y="11099"/>
                </a:lnTo>
                <a:lnTo>
                  <a:pt x="56473" y="13114"/>
                </a:lnTo>
                <a:lnTo>
                  <a:pt x="62414" y="14458"/>
                </a:lnTo>
                <a:lnTo>
                  <a:pt x="68279" y="15353"/>
                </a:lnTo>
                <a:lnTo>
                  <a:pt x="74094" y="15951"/>
                </a:lnTo>
                <a:lnTo>
                  <a:pt x="80829" y="17301"/>
                </a:lnTo>
                <a:lnTo>
                  <a:pt x="88176" y="19154"/>
                </a:lnTo>
                <a:lnTo>
                  <a:pt x="95931" y="21342"/>
                </a:lnTo>
                <a:lnTo>
                  <a:pt x="103007" y="22801"/>
                </a:lnTo>
                <a:lnTo>
                  <a:pt x="109629" y="23773"/>
                </a:lnTo>
                <a:lnTo>
                  <a:pt x="115948" y="24421"/>
                </a:lnTo>
                <a:lnTo>
                  <a:pt x="123019" y="25806"/>
                </a:lnTo>
                <a:lnTo>
                  <a:pt x="130590" y="27681"/>
                </a:lnTo>
                <a:lnTo>
                  <a:pt x="138495" y="29884"/>
                </a:lnTo>
                <a:lnTo>
                  <a:pt x="146622" y="31353"/>
                </a:lnTo>
                <a:lnTo>
                  <a:pt x="154898" y="32332"/>
                </a:lnTo>
                <a:lnTo>
                  <a:pt x="163273" y="32985"/>
                </a:lnTo>
                <a:lnTo>
                  <a:pt x="170761" y="34372"/>
                </a:lnTo>
                <a:lnTo>
                  <a:pt x="177659" y="36250"/>
                </a:lnTo>
                <a:lnTo>
                  <a:pt x="184162" y="38454"/>
                </a:lnTo>
                <a:lnTo>
                  <a:pt x="190402" y="39924"/>
                </a:lnTo>
                <a:lnTo>
                  <a:pt x="196467" y="40903"/>
                </a:lnTo>
                <a:lnTo>
                  <a:pt x="202416" y="41557"/>
                </a:lnTo>
                <a:lnTo>
                  <a:pt x="208286" y="42944"/>
                </a:lnTo>
                <a:lnTo>
                  <a:pt x="214105" y="44822"/>
                </a:lnTo>
                <a:lnTo>
                  <a:pt x="219889" y="47026"/>
                </a:lnTo>
                <a:lnTo>
                  <a:pt x="225650" y="49448"/>
                </a:lnTo>
                <a:lnTo>
                  <a:pt x="231396" y="52016"/>
                </a:lnTo>
                <a:lnTo>
                  <a:pt x="237132" y="54680"/>
                </a:lnTo>
                <a:lnTo>
                  <a:pt x="241908" y="56456"/>
                </a:lnTo>
                <a:lnTo>
                  <a:pt x="249755" y="58429"/>
                </a:lnTo>
                <a:lnTo>
                  <a:pt x="256417" y="59306"/>
                </a:lnTo>
                <a:lnTo>
                  <a:pt x="259527" y="59540"/>
                </a:lnTo>
                <a:lnTo>
                  <a:pt x="262553" y="60648"/>
                </a:lnTo>
                <a:lnTo>
                  <a:pt x="270410" y="65807"/>
                </a:lnTo>
                <a:lnTo>
                  <a:pt x="274168" y="68472"/>
                </a:lnTo>
                <a:lnTo>
                  <a:pt x="274275" y="73099"/>
                </a:lnTo>
                <a:lnTo>
                  <a:pt x="272385" y="74450"/>
                </a:lnTo>
                <a:lnTo>
                  <a:pt x="265205" y="75951"/>
                </a:lnTo>
                <a:lnTo>
                  <a:pt x="262528" y="77304"/>
                </a:lnTo>
                <a:lnTo>
                  <a:pt x="260744" y="79159"/>
                </a:lnTo>
                <a:lnTo>
                  <a:pt x="259555" y="81348"/>
                </a:lnTo>
                <a:lnTo>
                  <a:pt x="253152" y="86320"/>
                </a:lnTo>
                <a:lnTo>
                  <a:pt x="248778" y="88979"/>
                </a:lnTo>
                <a:lnTo>
                  <a:pt x="243957" y="91704"/>
                </a:lnTo>
                <a:lnTo>
                  <a:pt x="233521" y="97273"/>
                </a:lnTo>
                <a:lnTo>
                  <a:pt x="228070" y="101044"/>
                </a:lnTo>
                <a:lnTo>
                  <a:pt x="222532" y="105462"/>
                </a:lnTo>
                <a:lnTo>
                  <a:pt x="216935" y="110314"/>
                </a:lnTo>
                <a:lnTo>
                  <a:pt x="211298" y="114500"/>
                </a:lnTo>
                <a:lnTo>
                  <a:pt x="205635" y="118243"/>
                </a:lnTo>
                <a:lnTo>
                  <a:pt x="199955" y="121691"/>
                </a:lnTo>
                <a:lnTo>
                  <a:pt x="194264" y="124943"/>
                </a:lnTo>
                <a:lnTo>
                  <a:pt x="182859" y="131095"/>
                </a:lnTo>
                <a:lnTo>
                  <a:pt x="177151" y="135022"/>
                </a:lnTo>
                <a:lnTo>
                  <a:pt x="171441" y="139545"/>
                </a:lnTo>
                <a:lnTo>
                  <a:pt x="165729" y="144465"/>
                </a:lnTo>
                <a:lnTo>
                  <a:pt x="160016" y="148697"/>
                </a:lnTo>
                <a:lnTo>
                  <a:pt x="154302" y="152472"/>
                </a:lnTo>
                <a:lnTo>
                  <a:pt x="148588" y="155940"/>
                </a:lnTo>
                <a:lnTo>
                  <a:pt x="142873" y="159205"/>
                </a:lnTo>
                <a:lnTo>
                  <a:pt x="131444" y="165373"/>
                </a:lnTo>
                <a:lnTo>
                  <a:pt x="114300" y="174200"/>
                </a:lnTo>
                <a:lnTo>
                  <a:pt x="109538" y="177094"/>
                </a:lnTo>
                <a:lnTo>
                  <a:pt x="101706" y="182849"/>
                </a:lnTo>
                <a:lnTo>
                  <a:pt x="95050" y="188581"/>
                </a:lnTo>
                <a:lnTo>
                  <a:pt x="91942" y="191443"/>
                </a:lnTo>
                <a:lnTo>
                  <a:pt x="88917" y="193352"/>
                </a:lnTo>
                <a:lnTo>
                  <a:pt x="83016" y="195472"/>
                </a:lnTo>
                <a:lnTo>
                  <a:pt x="81061" y="196989"/>
                </a:lnTo>
                <a:lnTo>
                  <a:pt x="79759" y="198954"/>
                </a:lnTo>
                <a:lnTo>
                  <a:pt x="78889" y="201216"/>
                </a:lnTo>
                <a:lnTo>
                  <a:pt x="77358" y="202724"/>
                </a:lnTo>
                <a:lnTo>
                  <a:pt x="75385" y="203729"/>
                </a:lnTo>
                <a:lnTo>
                  <a:pt x="68979" y="205622"/>
                </a:lnTo>
                <a:lnTo>
                  <a:pt x="68659" y="211608"/>
                </a:lnTo>
                <a:lnTo>
                  <a:pt x="6858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78"/>
          <p:cNvSpPr/>
          <p:nvPr/>
        </p:nvSpPr>
        <p:spPr>
          <a:xfrm>
            <a:off x="4006215" y="3866343"/>
            <a:ext cx="298195" cy="325178"/>
          </a:xfrm>
          <a:custGeom>
            <a:avLst/>
            <a:gdLst/>
            <a:ahLst/>
            <a:cxnLst/>
            <a:rect l="0" t="0" r="0" b="0"/>
            <a:pathLst>
              <a:path w="298195" h="325178">
                <a:moveTo>
                  <a:pt x="0" y="42717"/>
                </a:moveTo>
                <a:lnTo>
                  <a:pt x="11931" y="30785"/>
                </a:lnTo>
                <a:lnTo>
                  <a:pt x="14622" y="29047"/>
                </a:lnTo>
                <a:lnTo>
                  <a:pt x="20150" y="27117"/>
                </a:lnTo>
                <a:lnTo>
                  <a:pt x="37720" y="21478"/>
                </a:lnTo>
                <a:lnTo>
                  <a:pt x="86026" y="5461"/>
                </a:lnTo>
                <a:lnTo>
                  <a:pt x="93545" y="3592"/>
                </a:lnTo>
                <a:lnTo>
                  <a:pt x="100464" y="2346"/>
                </a:lnTo>
                <a:lnTo>
                  <a:pt x="106980" y="1515"/>
                </a:lnTo>
                <a:lnTo>
                  <a:pt x="114183" y="962"/>
                </a:lnTo>
                <a:lnTo>
                  <a:pt x="121841" y="593"/>
                </a:lnTo>
                <a:lnTo>
                  <a:pt x="137019" y="182"/>
                </a:lnTo>
                <a:lnTo>
                  <a:pt x="150115" y="0"/>
                </a:lnTo>
                <a:lnTo>
                  <a:pt x="156274" y="904"/>
                </a:lnTo>
                <a:lnTo>
                  <a:pt x="162285" y="2459"/>
                </a:lnTo>
                <a:lnTo>
                  <a:pt x="168197" y="4448"/>
                </a:lnTo>
                <a:lnTo>
                  <a:pt x="174044" y="5774"/>
                </a:lnTo>
                <a:lnTo>
                  <a:pt x="179847" y="6658"/>
                </a:lnTo>
                <a:lnTo>
                  <a:pt x="185620" y="7248"/>
                </a:lnTo>
                <a:lnTo>
                  <a:pt x="194575" y="10443"/>
                </a:lnTo>
                <a:lnTo>
                  <a:pt x="201730" y="15038"/>
                </a:lnTo>
                <a:lnTo>
                  <a:pt x="208085" y="20255"/>
                </a:lnTo>
                <a:lnTo>
                  <a:pt x="210161" y="23932"/>
                </a:lnTo>
                <a:lnTo>
                  <a:pt x="212467" y="33098"/>
                </a:lnTo>
                <a:lnTo>
                  <a:pt x="212130" y="37257"/>
                </a:lnTo>
                <a:lnTo>
                  <a:pt x="210952" y="40982"/>
                </a:lnTo>
                <a:lnTo>
                  <a:pt x="194113" y="74550"/>
                </a:lnTo>
                <a:lnTo>
                  <a:pt x="188507" y="83217"/>
                </a:lnTo>
                <a:lnTo>
                  <a:pt x="181888" y="91197"/>
                </a:lnTo>
                <a:lnTo>
                  <a:pt x="172596" y="101093"/>
                </a:lnTo>
                <a:lnTo>
                  <a:pt x="167451" y="105447"/>
                </a:lnTo>
                <a:lnTo>
                  <a:pt x="162117" y="109302"/>
                </a:lnTo>
                <a:lnTo>
                  <a:pt x="156655" y="112824"/>
                </a:lnTo>
                <a:lnTo>
                  <a:pt x="148047" y="119278"/>
                </a:lnTo>
                <a:lnTo>
                  <a:pt x="144418" y="122332"/>
                </a:lnTo>
                <a:lnTo>
                  <a:pt x="137846" y="125726"/>
                </a:lnTo>
                <a:lnTo>
                  <a:pt x="131749" y="127235"/>
                </a:lnTo>
                <a:lnTo>
                  <a:pt x="125865" y="127905"/>
                </a:lnTo>
                <a:lnTo>
                  <a:pt x="123915" y="129037"/>
                </a:lnTo>
                <a:lnTo>
                  <a:pt x="122615" y="130743"/>
                </a:lnTo>
                <a:lnTo>
                  <a:pt x="120060" y="136905"/>
                </a:lnTo>
                <a:lnTo>
                  <a:pt x="124579" y="136982"/>
                </a:lnTo>
                <a:lnTo>
                  <a:pt x="126867" y="136040"/>
                </a:lnTo>
                <a:lnTo>
                  <a:pt x="131950" y="132454"/>
                </a:lnTo>
                <a:lnTo>
                  <a:pt x="135592" y="131116"/>
                </a:lnTo>
                <a:lnTo>
                  <a:pt x="144718" y="129630"/>
                </a:lnTo>
                <a:lnTo>
                  <a:pt x="149818" y="129234"/>
                </a:lnTo>
                <a:lnTo>
                  <a:pt x="155124" y="128970"/>
                </a:lnTo>
                <a:lnTo>
                  <a:pt x="166099" y="128677"/>
                </a:lnTo>
                <a:lnTo>
                  <a:pt x="198908" y="128473"/>
                </a:lnTo>
                <a:lnTo>
                  <a:pt x="205948" y="129415"/>
                </a:lnTo>
                <a:lnTo>
                  <a:pt x="212546" y="130995"/>
                </a:lnTo>
                <a:lnTo>
                  <a:pt x="218850" y="133002"/>
                </a:lnTo>
                <a:lnTo>
                  <a:pt x="224957" y="134339"/>
                </a:lnTo>
                <a:lnTo>
                  <a:pt x="230934" y="135231"/>
                </a:lnTo>
                <a:lnTo>
                  <a:pt x="236823" y="135825"/>
                </a:lnTo>
                <a:lnTo>
                  <a:pt x="242655" y="137174"/>
                </a:lnTo>
                <a:lnTo>
                  <a:pt x="248447" y="139026"/>
                </a:lnTo>
                <a:lnTo>
                  <a:pt x="254214" y="141213"/>
                </a:lnTo>
                <a:lnTo>
                  <a:pt x="259963" y="144576"/>
                </a:lnTo>
                <a:lnTo>
                  <a:pt x="265701" y="148723"/>
                </a:lnTo>
                <a:lnTo>
                  <a:pt x="271431" y="153392"/>
                </a:lnTo>
                <a:lnTo>
                  <a:pt x="280339" y="161121"/>
                </a:lnTo>
                <a:lnTo>
                  <a:pt x="287472" y="168683"/>
                </a:lnTo>
                <a:lnTo>
                  <a:pt x="293817" y="178394"/>
                </a:lnTo>
                <a:lnTo>
                  <a:pt x="295891" y="183651"/>
                </a:lnTo>
                <a:lnTo>
                  <a:pt x="297273" y="189060"/>
                </a:lnTo>
                <a:lnTo>
                  <a:pt x="298194" y="194571"/>
                </a:lnTo>
                <a:lnTo>
                  <a:pt x="297856" y="200151"/>
                </a:lnTo>
                <a:lnTo>
                  <a:pt x="296678" y="205775"/>
                </a:lnTo>
                <a:lnTo>
                  <a:pt x="294940" y="211430"/>
                </a:lnTo>
                <a:lnTo>
                  <a:pt x="292829" y="217105"/>
                </a:lnTo>
                <a:lnTo>
                  <a:pt x="290469" y="222793"/>
                </a:lnTo>
                <a:lnTo>
                  <a:pt x="287944" y="228490"/>
                </a:lnTo>
                <a:lnTo>
                  <a:pt x="284355" y="234193"/>
                </a:lnTo>
                <a:lnTo>
                  <a:pt x="280057" y="239900"/>
                </a:lnTo>
                <a:lnTo>
                  <a:pt x="275288" y="245610"/>
                </a:lnTo>
                <a:lnTo>
                  <a:pt x="271154" y="251321"/>
                </a:lnTo>
                <a:lnTo>
                  <a:pt x="267447" y="257034"/>
                </a:lnTo>
                <a:lnTo>
                  <a:pt x="264023" y="262747"/>
                </a:lnTo>
                <a:lnTo>
                  <a:pt x="258882" y="268461"/>
                </a:lnTo>
                <a:lnTo>
                  <a:pt x="252598" y="274175"/>
                </a:lnTo>
                <a:lnTo>
                  <a:pt x="245551" y="279890"/>
                </a:lnTo>
                <a:lnTo>
                  <a:pt x="237996" y="284652"/>
                </a:lnTo>
                <a:lnTo>
                  <a:pt x="230101" y="288780"/>
                </a:lnTo>
                <a:lnTo>
                  <a:pt x="221981" y="292484"/>
                </a:lnTo>
                <a:lnTo>
                  <a:pt x="213709" y="296858"/>
                </a:lnTo>
                <a:lnTo>
                  <a:pt x="205338" y="301679"/>
                </a:lnTo>
                <a:lnTo>
                  <a:pt x="196899" y="306798"/>
                </a:lnTo>
                <a:lnTo>
                  <a:pt x="189368" y="310211"/>
                </a:lnTo>
                <a:lnTo>
                  <a:pt x="182443" y="312486"/>
                </a:lnTo>
                <a:lnTo>
                  <a:pt x="175921" y="314003"/>
                </a:lnTo>
                <a:lnTo>
                  <a:pt x="168716" y="315967"/>
                </a:lnTo>
                <a:lnTo>
                  <a:pt x="153090" y="320689"/>
                </a:lnTo>
                <a:lnTo>
                  <a:pt x="145874" y="322329"/>
                </a:lnTo>
                <a:lnTo>
                  <a:pt x="139159" y="323422"/>
                </a:lnTo>
                <a:lnTo>
                  <a:pt x="132778" y="324151"/>
                </a:lnTo>
                <a:lnTo>
                  <a:pt x="126619" y="324637"/>
                </a:lnTo>
                <a:lnTo>
                  <a:pt x="120607" y="324961"/>
                </a:lnTo>
                <a:lnTo>
                  <a:pt x="114694" y="325177"/>
                </a:lnTo>
                <a:lnTo>
                  <a:pt x="109800" y="324369"/>
                </a:lnTo>
                <a:lnTo>
                  <a:pt x="101823" y="320930"/>
                </a:lnTo>
                <a:lnTo>
                  <a:pt x="92561" y="318767"/>
                </a:lnTo>
                <a:lnTo>
                  <a:pt x="80196" y="317379"/>
                </a:lnTo>
                <a:lnTo>
                  <a:pt x="73503" y="317138"/>
                </a:lnTo>
                <a:lnTo>
                  <a:pt x="72815" y="316152"/>
                </a:lnTo>
                <a:lnTo>
                  <a:pt x="73308" y="314542"/>
                </a:lnTo>
                <a:lnTo>
                  <a:pt x="74589" y="312516"/>
                </a:lnTo>
                <a:lnTo>
                  <a:pt x="76396" y="311165"/>
                </a:lnTo>
                <a:lnTo>
                  <a:pt x="78553" y="310265"/>
                </a:lnTo>
                <a:lnTo>
                  <a:pt x="85725" y="3084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79"/>
          <p:cNvSpPr/>
          <p:nvPr/>
        </p:nvSpPr>
        <p:spPr>
          <a:xfrm>
            <a:off x="5138287" y="3934777"/>
            <a:ext cx="170901" cy="178649"/>
          </a:xfrm>
          <a:custGeom>
            <a:avLst/>
            <a:gdLst/>
            <a:ahLst/>
            <a:cxnLst/>
            <a:rect l="0" t="0" r="0" b="0"/>
            <a:pathLst>
              <a:path w="170901" h="178649">
                <a:moveTo>
                  <a:pt x="128085" y="0"/>
                </a:moveTo>
                <a:lnTo>
                  <a:pt x="90903" y="0"/>
                </a:lnTo>
                <a:lnTo>
                  <a:pt x="87104" y="952"/>
                </a:lnTo>
                <a:lnTo>
                  <a:pt x="82667" y="2540"/>
                </a:lnTo>
                <a:lnTo>
                  <a:pt x="77804" y="4551"/>
                </a:lnTo>
                <a:lnTo>
                  <a:pt x="73609" y="6844"/>
                </a:lnTo>
                <a:lnTo>
                  <a:pt x="69860" y="9325"/>
                </a:lnTo>
                <a:lnTo>
                  <a:pt x="66409" y="11932"/>
                </a:lnTo>
                <a:lnTo>
                  <a:pt x="62203" y="15575"/>
                </a:lnTo>
                <a:lnTo>
                  <a:pt x="57493" y="19908"/>
                </a:lnTo>
                <a:lnTo>
                  <a:pt x="44304" y="32569"/>
                </a:lnTo>
                <a:lnTo>
                  <a:pt x="40799" y="36000"/>
                </a:lnTo>
                <a:lnTo>
                  <a:pt x="37509" y="40193"/>
                </a:lnTo>
                <a:lnTo>
                  <a:pt x="34363" y="44893"/>
                </a:lnTo>
                <a:lnTo>
                  <a:pt x="31314" y="49931"/>
                </a:lnTo>
                <a:lnTo>
                  <a:pt x="28329" y="54243"/>
                </a:lnTo>
                <a:lnTo>
                  <a:pt x="25386" y="58069"/>
                </a:lnTo>
                <a:lnTo>
                  <a:pt x="22471" y="61573"/>
                </a:lnTo>
                <a:lnTo>
                  <a:pt x="19576" y="65814"/>
                </a:lnTo>
                <a:lnTo>
                  <a:pt x="16693" y="70546"/>
                </a:lnTo>
                <a:lnTo>
                  <a:pt x="13819" y="75605"/>
                </a:lnTo>
                <a:lnTo>
                  <a:pt x="10950" y="79931"/>
                </a:lnTo>
                <a:lnTo>
                  <a:pt x="8085" y="83768"/>
                </a:lnTo>
                <a:lnTo>
                  <a:pt x="5223" y="87277"/>
                </a:lnTo>
                <a:lnTo>
                  <a:pt x="3315" y="91522"/>
                </a:lnTo>
                <a:lnTo>
                  <a:pt x="2042" y="96257"/>
                </a:lnTo>
                <a:lnTo>
                  <a:pt x="1194" y="101319"/>
                </a:lnTo>
                <a:lnTo>
                  <a:pt x="628" y="105646"/>
                </a:lnTo>
                <a:lnTo>
                  <a:pt x="252" y="109483"/>
                </a:lnTo>
                <a:lnTo>
                  <a:pt x="0" y="112994"/>
                </a:lnTo>
                <a:lnTo>
                  <a:pt x="785" y="117240"/>
                </a:lnTo>
                <a:lnTo>
                  <a:pt x="2261" y="121974"/>
                </a:lnTo>
                <a:lnTo>
                  <a:pt x="4197" y="127037"/>
                </a:lnTo>
                <a:lnTo>
                  <a:pt x="6441" y="131363"/>
                </a:lnTo>
                <a:lnTo>
                  <a:pt x="8889" y="135200"/>
                </a:lnTo>
                <a:lnTo>
                  <a:pt x="11474" y="138711"/>
                </a:lnTo>
                <a:lnTo>
                  <a:pt x="14149" y="142957"/>
                </a:lnTo>
                <a:lnTo>
                  <a:pt x="16885" y="147692"/>
                </a:lnTo>
                <a:lnTo>
                  <a:pt x="19662" y="152754"/>
                </a:lnTo>
                <a:lnTo>
                  <a:pt x="22465" y="157081"/>
                </a:lnTo>
                <a:lnTo>
                  <a:pt x="25287" y="160918"/>
                </a:lnTo>
                <a:lnTo>
                  <a:pt x="28120" y="164429"/>
                </a:lnTo>
                <a:lnTo>
                  <a:pt x="31914" y="166769"/>
                </a:lnTo>
                <a:lnTo>
                  <a:pt x="36349" y="168329"/>
                </a:lnTo>
                <a:lnTo>
                  <a:pt x="41210" y="169370"/>
                </a:lnTo>
                <a:lnTo>
                  <a:pt x="46356" y="171016"/>
                </a:lnTo>
                <a:lnTo>
                  <a:pt x="51692" y="173066"/>
                </a:lnTo>
                <a:lnTo>
                  <a:pt x="57154" y="175384"/>
                </a:lnTo>
                <a:lnTo>
                  <a:pt x="62700" y="176930"/>
                </a:lnTo>
                <a:lnTo>
                  <a:pt x="68302" y="177961"/>
                </a:lnTo>
                <a:lnTo>
                  <a:pt x="73943" y="178648"/>
                </a:lnTo>
                <a:lnTo>
                  <a:pt x="79608" y="178154"/>
                </a:lnTo>
                <a:lnTo>
                  <a:pt x="85289" y="176872"/>
                </a:lnTo>
                <a:lnTo>
                  <a:pt x="90982" y="175065"/>
                </a:lnTo>
                <a:lnTo>
                  <a:pt x="96682" y="172907"/>
                </a:lnTo>
                <a:lnTo>
                  <a:pt x="102387" y="170516"/>
                </a:lnTo>
                <a:lnTo>
                  <a:pt x="108096" y="167971"/>
                </a:lnTo>
                <a:lnTo>
                  <a:pt x="119519" y="162601"/>
                </a:lnTo>
                <a:lnTo>
                  <a:pt x="142374" y="151393"/>
                </a:lnTo>
                <a:lnTo>
                  <a:pt x="147136" y="148554"/>
                </a:lnTo>
                <a:lnTo>
                  <a:pt x="151263" y="145708"/>
                </a:lnTo>
                <a:lnTo>
                  <a:pt x="154967" y="142859"/>
                </a:lnTo>
                <a:lnTo>
                  <a:pt x="158389" y="139054"/>
                </a:lnTo>
                <a:lnTo>
                  <a:pt x="161623" y="134613"/>
                </a:lnTo>
                <a:lnTo>
                  <a:pt x="164731" y="129747"/>
                </a:lnTo>
                <a:lnTo>
                  <a:pt x="166803" y="124598"/>
                </a:lnTo>
                <a:lnTo>
                  <a:pt x="168185" y="119260"/>
                </a:lnTo>
                <a:lnTo>
                  <a:pt x="169105" y="113797"/>
                </a:lnTo>
                <a:lnTo>
                  <a:pt x="169720" y="109202"/>
                </a:lnTo>
                <a:lnTo>
                  <a:pt x="170129" y="105186"/>
                </a:lnTo>
                <a:lnTo>
                  <a:pt x="170402" y="101557"/>
                </a:lnTo>
                <a:lnTo>
                  <a:pt x="170584" y="97232"/>
                </a:lnTo>
                <a:lnTo>
                  <a:pt x="170786" y="87347"/>
                </a:lnTo>
                <a:lnTo>
                  <a:pt x="170900" y="71071"/>
                </a:lnTo>
                <a:lnTo>
                  <a:pt x="169963" y="66431"/>
                </a:lnTo>
                <a:lnTo>
                  <a:pt x="168386" y="62385"/>
                </a:lnTo>
                <a:lnTo>
                  <a:pt x="166383" y="58735"/>
                </a:lnTo>
                <a:lnTo>
                  <a:pt x="159012" y="44496"/>
                </a:lnTo>
                <a:lnTo>
                  <a:pt x="156323" y="40142"/>
                </a:lnTo>
                <a:lnTo>
                  <a:pt x="153577" y="36286"/>
                </a:lnTo>
                <a:lnTo>
                  <a:pt x="150795" y="32763"/>
                </a:lnTo>
                <a:lnTo>
                  <a:pt x="147988" y="29462"/>
                </a:lnTo>
                <a:lnTo>
                  <a:pt x="145164" y="26309"/>
                </a:lnTo>
                <a:lnTo>
                  <a:pt x="139486" y="20266"/>
                </a:lnTo>
                <a:lnTo>
                  <a:pt x="133787" y="14404"/>
                </a:lnTo>
                <a:lnTo>
                  <a:pt x="130934" y="12461"/>
                </a:lnTo>
                <a:lnTo>
                  <a:pt x="128079" y="11165"/>
                </a:lnTo>
                <a:lnTo>
                  <a:pt x="125224" y="10301"/>
                </a:lnTo>
                <a:lnTo>
                  <a:pt x="123320" y="8772"/>
                </a:lnTo>
                <a:lnTo>
                  <a:pt x="122051" y="6801"/>
                </a:lnTo>
                <a:lnTo>
                  <a:pt x="120014" y="1344"/>
                </a:lnTo>
                <a:lnTo>
                  <a:pt x="118894" y="896"/>
                </a:lnTo>
                <a:lnTo>
                  <a:pt x="113720" y="266"/>
                </a:lnTo>
                <a:lnTo>
                  <a:pt x="1109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80"/>
          <p:cNvSpPr/>
          <p:nvPr/>
        </p:nvSpPr>
        <p:spPr>
          <a:xfrm>
            <a:off x="5403532" y="3891915"/>
            <a:ext cx="240031" cy="188443"/>
          </a:xfrm>
          <a:custGeom>
            <a:avLst/>
            <a:gdLst/>
            <a:ahLst/>
            <a:cxnLst/>
            <a:rect l="0" t="0" r="0" b="0"/>
            <a:pathLst>
              <a:path w="240031" h="18844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2" y="7381"/>
                </a:lnTo>
                <a:lnTo>
                  <a:pt x="17368" y="8043"/>
                </a:lnTo>
                <a:lnTo>
                  <a:pt x="20152" y="8219"/>
                </a:lnTo>
                <a:lnTo>
                  <a:pt x="22959" y="9289"/>
                </a:lnTo>
                <a:lnTo>
                  <a:pt x="28619" y="13018"/>
                </a:lnTo>
                <a:lnTo>
                  <a:pt x="32414" y="15346"/>
                </a:lnTo>
                <a:lnTo>
                  <a:pt x="36850" y="17851"/>
                </a:lnTo>
                <a:lnTo>
                  <a:pt x="41711" y="20473"/>
                </a:lnTo>
                <a:lnTo>
                  <a:pt x="45905" y="23173"/>
                </a:lnTo>
                <a:lnTo>
                  <a:pt x="53105" y="28714"/>
                </a:lnTo>
                <a:lnTo>
                  <a:pt x="56359" y="32478"/>
                </a:lnTo>
                <a:lnTo>
                  <a:pt x="59479" y="36892"/>
                </a:lnTo>
                <a:lnTo>
                  <a:pt x="62513" y="41739"/>
                </a:lnTo>
                <a:lnTo>
                  <a:pt x="66441" y="46876"/>
                </a:lnTo>
                <a:lnTo>
                  <a:pt x="70964" y="52205"/>
                </a:lnTo>
                <a:lnTo>
                  <a:pt x="75884" y="57664"/>
                </a:lnTo>
                <a:lnTo>
                  <a:pt x="80117" y="63207"/>
                </a:lnTo>
                <a:lnTo>
                  <a:pt x="83891" y="68808"/>
                </a:lnTo>
                <a:lnTo>
                  <a:pt x="87360" y="74447"/>
                </a:lnTo>
                <a:lnTo>
                  <a:pt x="89673" y="80111"/>
                </a:lnTo>
                <a:lnTo>
                  <a:pt x="91214" y="85792"/>
                </a:lnTo>
                <a:lnTo>
                  <a:pt x="92242" y="91485"/>
                </a:lnTo>
                <a:lnTo>
                  <a:pt x="93880" y="98137"/>
                </a:lnTo>
                <a:lnTo>
                  <a:pt x="95924" y="105430"/>
                </a:lnTo>
                <a:lnTo>
                  <a:pt x="98239" y="113149"/>
                </a:lnTo>
                <a:lnTo>
                  <a:pt x="100735" y="120200"/>
                </a:lnTo>
                <a:lnTo>
                  <a:pt x="103352" y="126806"/>
                </a:lnTo>
                <a:lnTo>
                  <a:pt x="106049" y="133114"/>
                </a:lnTo>
                <a:lnTo>
                  <a:pt x="107847" y="139226"/>
                </a:lnTo>
                <a:lnTo>
                  <a:pt x="109046" y="145204"/>
                </a:lnTo>
                <a:lnTo>
                  <a:pt x="109845" y="151095"/>
                </a:lnTo>
                <a:lnTo>
                  <a:pt x="110377" y="155975"/>
                </a:lnTo>
                <a:lnTo>
                  <a:pt x="110732" y="160181"/>
                </a:lnTo>
                <a:lnTo>
                  <a:pt x="110969" y="163937"/>
                </a:lnTo>
                <a:lnTo>
                  <a:pt x="112079" y="167394"/>
                </a:lnTo>
                <a:lnTo>
                  <a:pt x="113773" y="170650"/>
                </a:lnTo>
                <a:lnTo>
                  <a:pt x="115853" y="173775"/>
                </a:lnTo>
                <a:lnTo>
                  <a:pt x="117240" y="176809"/>
                </a:lnTo>
                <a:lnTo>
                  <a:pt x="118165" y="179785"/>
                </a:lnTo>
                <a:lnTo>
                  <a:pt x="119983" y="188442"/>
                </a:lnTo>
                <a:lnTo>
                  <a:pt x="120006" y="183999"/>
                </a:lnTo>
                <a:lnTo>
                  <a:pt x="119056" y="181721"/>
                </a:lnTo>
                <a:lnTo>
                  <a:pt x="115461" y="176650"/>
                </a:lnTo>
                <a:lnTo>
                  <a:pt x="114122" y="173964"/>
                </a:lnTo>
                <a:lnTo>
                  <a:pt x="112634" y="168439"/>
                </a:lnTo>
                <a:lnTo>
                  <a:pt x="112237" y="164680"/>
                </a:lnTo>
                <a:lnTo>
                  <a:pt x="111972" y="160269"/>
                </a:lnTo>
                <a:lnTo>
                  <a:pt x="111795" y="155424"/>
                </a:lnTo>
                <a:lnTo>
                  <a:pt x="110725" y="150288"/>
                </a:lnTo>
                <a:lnTo>
                  <a:pt x="109059" y="144959"/>
                </a:lnTo>
                <a:lnTo>
                  <a:pt x="106996" y="139502"/>
                </a:lnTo>
                <a:lnTo>
                  <a:pt x="105621" y="133006"/>
                </a:lnTo>
                <a:lnTo>
                  <a:pt x="104704" y="125818"/>
                </a:lnTo>
                <a:lnTo>
                  <a:pt x="104093" y="118169"/>
                </a:lnTo>
                <a:lnTo>
                  <a:pt x="103685" y="111164"/>
                </a:lnTo>
                <a:lnTo>
                  <a:pt x="103232" y="98301"/>
                </a:lnTo>
                <a:lnTo>
                  <a:pt x="102942" y="74521"/>
                </a:lnTo>
                <a:lnTo>
                  <a:pt x="102902" y="62965"/>
                </a:lnTo>
                <a:lnTo>
                  <a:pt x="103844" y="57217"/>
                </a:lnTo>
                <a:lnTo>
                  <a:pt x="105424" y="51479"/>
                </a:lnTo>
                <a:lnTo>
                  <a:pt x="107430" y="45750"/>
                </a:lnTo>
                <a:lnTo>
                  <a:pt x="108768" y="40977"/>
                </a:lnTo>
                <a:lnTo>
                  <a:pt x="109659" y="36843"/>
                </a:lnTo>
                <a:lnTo>
                  <a:pt x="110254" y="33134"/>
                </a:lnTo>
                <a:lnTo>
                  <a:pt x="111603" y="29709"/>
                </a:lnTo>
                <a:lnTo>
                  <a:pt x="113454" y="26474"/>
                </a:lnTo>
                <a:lnTo>
                  <a:pt x="115641" y="23364"/>
                </a:lnTo>
                <a:lnTo>
                  <a:pt x="119004" y="21291"/>
                </a:lnTo>
                <a:lnTo>
                  <a:pt x="123151" y="19909"/>
                </a:lnTo>
                <a:lnTo>
                  <a:pt x="127821" y="18987"/>
                </a:lnTo>
                <a:lnTo>
                  <a:pt x="131887" y="17421"/>
                </a:lnTo>
                <a:lnTo>
                  <a:pt x="138944" y="13140"/>
                </a:lnTo>
                <a:lnTo>
                  <a:pt x="143111" y="11617"/>
                </a:lnTo>
                <a:lnTo>
                  <a:pt x="147796" y="10602"/>
                </a:lnTo>
                <a:lnTo>
                  <a:pt x="152823" y="9925"/>
                </a:lnTo>
                <a:lnTo>
                  <a:pt x="158080" y="9474"/>
                </a:lnTo>
                <a:lnTo>
                  <a:pt x="163489" y="9174"/>
                </a:lnTo>
                <a:lnTo>
                  <a:pt x="169000" y="8973"/>
                </a:lnTo>
                <a:lnTo>
                  <a:pt x="190409" y="8691"/>
                </a:lnTo>
                <a:lnTo>
                  <a:pt x="24003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/>
          <p:cNvGrpSpPr/>
          <p:nvPr/>
        </p:nvGrpSpPr>
        <p:grpSpPr>
          <a:xfrm>
            <a:off x="6406515" y="3754789"/>
            <a:ext cx="1611630" cy="342866"/>
            <a:chOff x="6406515" y="3754789"/>
            <a:chExt cx="1611630" cy="342866"/>
          </a:xfrm>
        </p:grpSpPr>
        <p:sp>
          <p:nvSpPr>
            <p:cNvPr id="159" name="SMARTPenAnnotation81"/>
            <p:cNvSpPr/>
            <p:nvPr/>
          </p:nvSpPr>
          <p:spPr>
            <a:xfrm>
              <a:off x="6406515" y="3823335"/>
              <a:ext cx="282893" cy="274320"/>
            </a:xfrm>
            <a:custGeom>
              <a:avLst/>
              <a:gdLst/>
              <a:ahLst/>
              <a:cxnLst/>
              <a:rect l="0" t="0" r="0" b="0"/>
              <a:pathLst>
                <a:path w="282893" h="274320">
                  <a:moveTo>
                    <a:pt x="0" y="0"/>
                  </a:moveTo>
                  <a:lnTo>
                    <a:pt x="4551" y="0"/>
                  </a:lnTo>
                  <a:lnTo>
                    <a:pt x="5891" y="952"/>
                  </a:lnTo>
                  <a:lnTo>
                    <a:pt x="6785" y="2540"/>
                  </a:lnTo>
                  <a:lnTo>
                    <a:pt x="8219" y="7380"/>
                  </a:lnTo>
                  <a:lnTo>
                    <a:pt x="15346" y="15181"/>
                  </a:lnTo>
                  <a:lnTo>
                    <a:pt x="28714" y="28693"/>
                  </a:lnTo>
                  <a:lnTo>
                    <a:pt x="34352" y="36882"/>
                  </a:lnTo>
                  <a:lnTo>
                    <a:pt x="37188" y="41733"/>
                  </a:lnTo>
                  <a:lnTo>
                    <a:pt x="45421" y="49663"/>
                  </a:lnTo>
                  <a:lnTo>
                    <a:pt x="50283" y="53111"/>
                  </a:lnTo>
                  <a:lnTo>
                    <a:pt x="54477" y="57314"/>
                  </a:lnTo>
                  <a:lnTo>
                    <a:pt x="58226" y="62022"/>
                  </a:lnTo>
                  <a:lnTo>
                    <a:pt x="61677" y="67065"/>
                  </a:lnTo>
                  <a:lnTo>
                    <a:pt x="65883" y="71380"/>
                  </a:lnTo>
                  <a:lnTo>
                    <a:pt x="70592" y="75209"/>
                  </a:lnTo>
                  <a:lnTo>
                    <a:pt x="75636" y="78714"/>
                  </a:lnTo>
                  <a:lnTo>
                    <a:pt x="80904" y="82956"/>
                  </a:lnTo>
                  <a:lnTo>
                    <a:pt x="86321" y="87689"/>
                  </a:lnTo>
                  <a:lnTo>
                    <a:pt x="91837" y="92749"/>
                  </a:lnTo>
                  <a:lnTo>
                    <a:pt x="103046" y="103452"/>
                  </a:lnTo>
                  <a:lnTo>
                    <a:pt x="142886" y="142909"/>
                  </a:lnTo>
                  <a:lnTo>
                    <a:pt x="149549" y="148612"/>
                  </a:lnTo>
                  <a:lnTo>
                    <a:pt x="156850" y="154320"/>
                  </a:lnTo>
                  <a:lnTo>
                    <a:pt x="164574" y="160030"/>
                  </a:lnTo>
                  <a:lnTo>
                    <a:pt x="171628" y="165742"/>
                  </a:lnTo>
                  <a:lnTo>
                    <a:pt x="178236" y="171454"/>
                  </a:lnTo>
                  <a:lnTo>
                    <a:pt x="184547" y="177168"/>
                  </a:lnTo>
                  <a:lnTo>
                    <a:pt x="196638" y="188596"/>
                  </a:lnTo>
                  <a:lnTo>
                    <a:pt x="229760" y="221219"/>
                  </a:lnTo>
                  <a:lnTo>
                    <a:pt x="234136" y="226537"/>
                  </a:lnTo>
                  <a:lnTo>
                    <a:pt x="238006" y="231987"/>
                  </a:lnTo>
                  <a:lnTo>
                    <a:pt x="241538" y="237525"/>
                  </a:lnTo>
                  <a:lnTo>
                    <a:pt x="245798" y="242170"/>
                  </a:lnTo>
                  <a:lnTo>
                    <a:pt x="250543" y="246219"/>
                  </a:lnTo>
                  <a:lnTo>
                    <a:pt x="255610" y="249871"/>
                  </a:lnTo>
                  <a:lnTo>
                    <a:pt x="263782" y="256469"/>
                  </a:lnTo>
                  <a:lnTo>
                    <a:pt x="270589" y="262576"/>
                  </a:lnTo>
                  <a:lnTo>
                    <a:pt x="282892" y="27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SMARTPenAnnotation82"/>
            <p:cNvSpPr/>
            <p:nvPr/>
          </p:nvSpPr>
          <p:spPr>
            <a:xfrm>
              <a:off x="6449377" y="3831907"/>
              <a:ext cx="265749" cy="248604"/>
            </a:xfrm>
            <a:custGeom>
              <a:avLst/>
              <a:gdLst/>
              <a:ahLst/>
              <a:cxnLst/>
              <a:rect l="0" t="0" r="0" b="0"/>
              <a:pathLst>
                <a:path w="265749" h="248604">
                  <a:moveTo>
                    <a:pt x="265748" y="0"/>
                  </a:moveTo>
                  <a:lnTo>
                    <a:pt x="261197" y="0"/>
                  </a:lnTo>
                  <a:lnTo>
                    <a:pt x="259856" y="953"/>
                  </a:lnTo>
                  <a:lnTo>
                    <a:pt x="258963" y="2540"/>
                  </a:lnTo>
                  <a:lnTo>
                    <a:pt x="258367" y="4551"/>
                  </a:lnTo>
                  <a:lnTo>
                    <a:pt x="255164" y="9325"/>
                  </a:lnTo>
                  <a:lnTo>
                    <a:pt x="250567" y="14622"/>
                  </a:lnTo>
                  <a:lnTo>
                    <a:pt x="245348" y="20151"/>
                  </a:lnTo>
                  <a:lnTo>
                    <a:pt x="242623" y="23912"/>
                  </a:lnTo>
                  <a:lnTo>
                    <a:pt x="239854" y="28324"/>
                  </a:lnTo>
                  <a:lnTo>
                    <a:pt x="237055" y="33170"/>
                  </a:lnTo>
                  <a:lnTo>
                    <a:pt x="233284" y="38306"/>
                  </a:lnTo>
                  <a:lnTo>
                    <a:pt x="228865" y="43635"/>
                  </a:lnTo>
                  <a:lnTo>
                    <a:pt x="224014" y="49092"/>
                  </a:lnTo>
                  <a:lnTo>
                    <a:pt x="213544" y="60236"/>
                  </a:lnTo>
                  <a:lnTo>
                    <a:pt x="184684" y="89565"/>
                  </a:lnTo>
                  <a:lnTo>
                    <a:pt x="169712" y="104577"/>
                  </a:lnTo>
                  <a:lnTo>
                    <a:pt x="161718" y="111628"/>
                  </a:lnTo>
                  <a:lnTo>
                    <a:pt x="153533" y="118234"/>
                  </a:lnTo>
                  <a:lnTo>
                    <a:pt x="145218" y="124542"/>
                  </a:lnTo>
                  <a:lnTo>
                    <a:pt x="136817" y="131606"/>
                  </a:lnTo>
                  <a:lnTo>
                    <a:pt x="128359" y="139172"/>
                  </a:lnTo>
                  <a:lnTo>
                    <a:pt x="112293" y="154247"/>
                  </a:lnTo>
                  <a:lnTo>
                    <a:pt x="98803" y="167297"/>
                  </a:lnTo>
                  <a:lnTo>
                    <a:pt x="91586" y="173444"/>
                  </a:lnTo>
                  <a:lnTo>
                    <a:pt x="83918" y="179447"/>
                  </a:lnTo>
                  <a:lnTo>
                    <a:pt x="75947" y="185354"/>
                  </a:lnTo>
                  <a:lnTo>
                    <a:pt x="68729" y="191197"/>
                  </a:lnTo>
                  <a:lnTo>
                    <a:pt x="62012" y="196997"/>
                  </a:lnTo>
                  <a:lnTo>
                    <a:pt x="50421" y="207569"/>
                  </a:lnTo>
                  <a:lnTo>
                    <a:pt x="42094" y="215443"/>
                  </a:lnTo>
                  <a:lnTo>
                    <a:pt x="37588" y="218876"/>
                  </a:lnTo>
                  <a:lnTo>
                    <a:pt x="32678" y="222118"/>
                  </a:lnTo>
                  <a:lnTo>
                    <a:pt x="27501" y="225231"/>
                  </a:lnTo>
                  <a:lnTo>
                    <a:pt x="24049" y="228259"/>
                  </a:lnTo>
                  <a:lnTo>
                    <a:pt x="21748" y="231230"/>
                  </a:lnTo>
                  <a:lnTo>
                    <a:pt x="20213" y="234163"/>
                  </a:lnTo>
                  <a:lnTo>
                    <a:pt x="18238" y="236119"/>
                  </a:lnTo>
                  <a:lnTo>
                    <a:pt x="15969" y="237423"/>
                  </a:lnTo>
                  <a:lnTo>
                    <a:pt x="10907" y="238872"/>
                  </a:lnTo>
                  <a:lnTo>
                    <a:pt x="5483" y="239515"/>
                  </a:lnTo>
                  <a:lnTo>
                    <a:pt x="3655" y="240639"/>
                  </a:lnTo>
                  <a:lnTo>
                    <a:pt x="2437" y="242341"/>
                  </a:lnTo>
                  <a:lnTo>
                    <a:pt x="0" y="2486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SMARTPenAnnotation83"/>
            <p:cNvSpPr/>
            <p:nvPr/>
          </p:nvSpPr>
          <p:spPr>
            <a:xfrm>
              <a:off x="6870749" y="3849052"/>
              <a:ext cx="324436" cy="248603"/>
            </a:xfrm>
            <a:custGeom>
              <a:avLst/>
              <a:gdLst/>
              <a:ahLst/>
              <a:cxnLst/>
              <a:rect l="0" t="0" r="0" b="0"/>
              <a:pathLst>
                <a:path w="324436" h="248603">
                  <a:moveTo>
                    <a:pt x="290145" y="0"/>
                  </a:moveTo>
                  <a:lnTo>
                    <a:pt x="278214" y="0"/>
                  </a:lnTo>
                  <a:lnTo>
                    <a:pt x="275524" y="952"/>
                  </a:lnTo>
                  <a:lnTo>
                    <a:pt x="269994" y="4551"/>
                  </a:lnTo>
                  <a:lnTo>
                    <a:pt x="261527" y="11932"/>
                  </a:lnTo>
                  <a:lnTo>
                    <a:pt x="253296" y="17368"/>
                  </a:lnTo>
                  <a:lnTo>
                    <a:pt x="248434" y="20151"/>
                  </a:lnTo>
                  <a:lnTo>
                    <a:pt x="243288" y="22007"/>
                  </a:lnTo>
                  <a:lnTo>
                    <a:pt x="237952" y="23244"/>
                  </a:lnTo>
                  <a:lnTo>
                    <a:pt x="232491" y="24068"/>
                  </a:lnTo>
                  <a:lnTo>
                    <a:pt x="226944" y="26523"/>
                  </a:lnTo>
                  <a:lnTo>
                    <a:pt x="221341" y="30065"/>
                  </a:lnTo>
                  <a:lnTo>
                    <a:pt x="215701" y="34331"/>
                  </a:lnTo>
                  <a:lnTo>
                    <a:pt x="210036" y="38127"/>
                  </a:lnTo>
                  <a:lnTo>
                    <a:pt x="204354" y="41610"/>
                  </a:lnTo>
                  <a:lnTo>
                    <a:pt x="198662" y="44885"/>
                  </a:lnTo>
                  <a:lnTo>
                    <a:pt x="192009" y="48021"/>
                  </a:lnTo>
                  <a:lnTo>
                    <a:pt x="184716" y="51064"/>
                  </a:lnTo>
                  <a:lnTo>
                    <a:pt x="176996" y="54045"/>
                  </a:lnTo>
                  <a:lnTo>
                    <a:pt x="169946" y="56985"/>
                  </a:lnTo>
                  <a:lnTo>
                    <a:pt x="163340" y="59898"/>
                  </a:lnTo>
                  <a:lnTo>
                    <a:pt x="150920" y="65674"/>
                  </a:lnTo>
                  <a:lnTo>
                    <a:pt x="139050" y="71416"/>
                  </a:lnTo>
                  <a:lnTo>
                    <a:pt x="132265" y="74281"/>
                  </a:lnTo>
                  <a:lnTo>
                    <a:pt x="124884" y="77143"/>
                  </a:lnTo>
                  <a:lnTo>
                    <a:pt x="117106" y="80004"/>
                  </a:lnTo>
                  <a:lnTo>
                    <a:pt x="110016" y="81911"/>
                  </a:lnTo>
                  <a:lnTo>
                    <a:pt x="103384" y="83182"/>
                  </a:lnTo>
                  <a:lnTo>
                    <a:pt x="97058" y="84030"/>
                  </a:lnTo>
                  <a:lnTo>
                    <a:pt x="87489" y="87512"/>
                  </a:lnTo>
                  <a:lnTo>
                    <a:pt x="79108" y="92234"/>
                  </a:lnTo>
                  <a:lnTo>
                    <a:pt x="63681" y="100248"/>
                  </a:lnTo>
                  <a:lnTo>
                    <a:pt x="52652" y="105832"/>
                  </a:lnTo>
                  <a:lnTo>
                    <a:pt x="43940" y="108949"/>
                  </a:lnTo>
                  <a:lnTo>
                    <a:pt x="35941" y="111287"/>
                  </a:lnTo>
                  <a:lnTo>
                    <a:pt x="26036" y="115501"/>
                  </a:lnTo>
                  <a:lnTo>
                    <a:pt x="18852" y="118677"/>
                  </a:lnTo>
                  <a:lnTo>
                    <a:pt x="9439" y="119839"/>
                  </a:lnTo>
                  <a:lnTo>
                    <a:pt x="8710" y="119897"/>
                  </a:lnTo>
                  <a:lnTo>
                    <a:pt x="0" y="127386"/>
                  </a:lnTo>
                  <a:lnTo>
                    <a:pt x="512" y="127787"/>
                  </a:lnTo>
                  <a:lnTo>
                    <a:pt x="3622" y="128232"/>
                  </a:lnTo>
                  <a:lnTo>
                    <a:pt x="4832" y="129303"/>
                  </a:lnTo>
                  <a:lnTo>
                    <a:pt x="5639" y="130970"/>
                  </a:lnTo>
                  <a:lnTo>
                    <a:pt x="6177" y="133033"/>
                  </a:lnTo>
                  <a:lnTo>
                    <a:pt x="7489" y="134409"/>
                  </a:lnTo>
                  <a:lnTo>
                    <a:pt x="9315" y="135326"/>
                  </a:lnTo>
                  <a:lnTo>
                    <a:pt x="11485" y="135937"/>
                  </a:lnTo>
                  <a:lnTo>
                    <a:pt x="12932" y="137298"/>
                  </a:lnTo>
                  <a:lnTo>
                    <a:pt x="13896" y="139157"/>
                  </a:lnTo>
                  <a:lnTo>
                    <a:pt x="14540" y="141349"/>
                  </a:lnTo>
                  <a:lnTo>
                    <a:pt x="16873" y="142810"/>
                  </a:lnTo>
                  <a:lnTo>
                    <a:pt x="24546" y="144434"/>
                  </a:lnTo>
                  <a:lnTo>
                    <a:pt x="31766" y="147695"/>
                  </a:lnTo>
                  <a:lnTo>
                    <a:pt x="39103" y="152320"/>
                  </a:lnTo>
                  <a:lnTo>
                    <a:pt x="48713" y="157550"/>
                  </a:lnTo>
                  <a:lnTo>
                    <a:pt x="54896" y="159326"/>
                  </a:lnTo>
                  <a:lnTo>
                    <a:pt x="61875" y="160510"/>
                  </a:lnTo>
                  <a:lnTo>
                    <a:pt x="69385" y="161299"/>
                  </a:lnTo>
                  <a:lnTo>
                    <a:pt x="76297" y="162778"/>
                  </a:lnTo>
                  <a:lnTo>
                    <a:pt x="82810" y="164716"/>
                  </a:lnTo>
                  <a:lnTo>
                    <a:pt x="96080" y="169410"/>
                  </a:lnTo>
                  <a:lnTo>
                    <a:pt x="111502" y="174671"/>
                  </a:lnTo>
                  <a:lnTo>
                    <a:pt x="118662" y="177407"/>
                  </a:lnTo>
                  <a:lnTo>
                    <a:pt x="125341" y="180184"/>
                  </a:lnTo>
                  <a:lnTo>
                    <a:pt x="131698" y="182988"/>
                  </a:lnTo>
                  <a:lnTo>
                    <a:pt x="138794" y="185809"/>
                  </a:lnTo>
                  <a:lnTo>
                    <a:pt x="154298" y="191485"/>
                  </a:lnTo>
                  <a:lnTo>
                    <a:pt x="161481" y="194331"/>
                  </a:lnTo>
                  <a:lnTo>
                    <a:pt x="168174" y="197182"/>
                  </a:lnTo>
                  <a:lnTo>
                    <a:pt x="174541" y="200035"/>
                  </a:lnTo>
                  <a:lnTo>
                    <a:pt x="181643" y="202889"/>
                  </a:lnTo>
                  <a:lnTo>
                    <a:pt x="197155" y="208600"/>
                  </a:lnTo>
                  <a:lnTo>
                    <a:pt x="204340" y="210504"/>
                  </a:lnTo>
                  <a:lnTo>
                    <a:pt x="211034" y="211774"/>
                  </a:lnTo>
                  <a:lnTo>
                    <a:pt x="217402" y="212620"/>
                  </a:lnTo>
                  <a:lnTo>
                    <a:pt x="223552" y="214137"/>
                  </a:lnTo>
                  <a:lnTo>
                    <a:pt x="229557" y="216101"/>
                  </a:lnTo>
                  <a:lnTo>
                    <a:pt x="235466" y="218362"/>
                  </a:lnTo>
                  <a:lnTo>
                    <a:pt x="241310" y="220822"/>
                  </a:lnTo>
                  <a:lnTo>
                    <a:pt x="247111" y="223415"/>
                  </a:lnTo>
                  <a:lnTo>
                    <a:pt x="252884" y="226096"/>
                  </a:lnTo>
                  <a:lnTo>
                    <a:pt x="261837" y="231615"/>
                  </a:lnTo>
                  <a:lnTo>
                    <a:pt x="268991" y="236290"/>
                  </a:lnTo>
                  <a:lnTo>
                    <a:pt x="278375" y="239874"/>
                  </a:lnTo>
                  <a:lnTo>
                    <a:pt x="287187" y="245593"/>
                  </a:lnTo>
                  <a:lnTo>
                    <a:pt x="292958" y="247265"/>
                  </a:lnTo>
                  <a:lnTo>
                    <a:pt x="301238" y="248008"/>
                  </a:lnTo>
                  <a:lnTo>
                    <a:pt x="312974" y="248485"/>
                  </a:lnTo>
                  <a:lnTo>
                    <a:pt x="324435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SMARTPenAnnotation84"/>
            <p:cNvSpPr/>
            <p:nvPr/>
          </p:nvSpPr>
          <p:spPr>
            <a:xfrm>
              <a:off x="7332344" y="3943350"/>
              <a:ext cx="180024" cy="8573"/>
            </a:xfrm>
            <a:custGeom>
              <a:avLst/>
              <a:gdLst/>
              <a:ahLst/>
              <a:cxnLst/>
              <a:rect l="0" t="0" r="0" b="0"/>
              <a:pathLst>
                <a:path w="180024" h="8573">
                  <a:moveTo>
                    <a:pt x="0" y="0"/>
                  </a:moveTo>
                  <a:lnTo>
                    <a:pt x="20152" y="0"/>
                  </a:lnTo>
                  <a:lnTo>
                    <a:pt x="23913" y="952"/>
                  </a:lnTo>
                  <a:lnTo>
                    <a:pt x="28324" y="2540"/>
                  </a:lnTo>
                  <a:lnTo>
                    <a:pt x="33171" y="4550"/>
                  </a:lnTo>
                  <a:lnTo>
                    <a:pt x="38306" y="5891"/>
                  </a:lnTo>
                  <a:lnTo>
                    <a:pt x="43636" y="6785"/>
                  </a:lnTo>
                  <a:lnTo>
                    <a:pt x="49093" y="7380"/>
                  </a:lnTo>
                  <a:lnTo>
                    <a:pt x="54636" y="7778"/>
                  </a:lnTo>
                  <a:lnTo>
                    <a:pt x="60237" y="8042"/>
                  </a:lnTo>
                  <a:lnTo>
                    <a:pt x="71540" y="8337"/>
                  </a:lnTo>
                  <a:lnTo>
                    <a:pt x="180023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SMARTPenAnnotation85"/>
            <p:cNvSpPr/>
            <p:nvPr/>
          </p:nvSpPr>
          <p:spPr>
            <a:xfrm>
              <a:off x="7572375" y="3754789"/>
              <a:ext cx="212973" cy="291432"/>
            </a:xfrm>
            <a:custGeom>
              <a:avLst/>
              <a:gdLst/>
              <a:ahLst/>
              <a:cxnLst/>
              <a:rect l="0" t="0" r="0" b="0"/>
              <a:pathLst>
                <a:path w="212973" h="291432">
                  <a:moveTo>
                    <a:pt x="0" y="59973"/>
                  </a:moveTo>
                  <a:lnTo>
                    <a:pt x="0" y="51753"/>
                  </a:lnTo>
                  <a:lnTo>
                    <a:pt x="4550" y="46954"/>
                  </a:lnTo>
                  <a:lnTo>
                    <a:pt x="20151" y="31259"/>
                  </a:lnTo>
                  <a:lnTo>
                    <a:pt x="23911" y="29400"/>
                  </a:lnTo>
                  <a:lnTo>
                    <a:pt x="28323" y="28161"/>
                  </a:lnTo>
                  <a:lnTo>
                    <a:pt x="33170" y="27335"/>
                  </a:lnTo>
                  <a:lnTo>
                    <a:pt x="38305" y="25832"/>
                  </a:lnTo>
                  <a:lnTo>
                    <a:pt x="43634" y="23878"/>
                  </a:lnTo>
                  <a:lnTo>
                    <a:pt x="49092" y="21622"/>
                  </a:lnTo>
                  <a:lnTo>
                    <a:pt x="54635" y="19165"/>
                  </a:lnTo>
                  <a:lnTo>
                    <a:pt x="65875" y="13896"/>
                  </a:lnTo>
                  <a:lnTo>
                    <a:pt x="71539" y="12110"/>
                  </a:lnTo>
                  <a:lnTo>
                    <a:pt x="77220" y="10919"/>
                  </a:lnTo>
                  <a:lnTo>
                    <a:pt x="82912" y="10126"/>
                  </a:lnTo>
                  <a:lnTo>
                    <a:pt x="89565" y="8644"/>
                  </a:lnTo>
                  <a:lnTo>
                    <a:pt x="96857" y="6704"/>
                  </a:lnTo>
                  <a:lnTo>
                    <a:pt x="104576" y="4458"/>
                  </a:lnTo>
                  <a:lnTo>
                    <a:pt x="111628" y="2960"/>
                  </a:lnTo>
                  <a:lnTo>
                    <a:pt x="118233" y="1962"/>
                  </a:lnTo>
                  <a:lnTo>
                    <a:pt x="124542" y="1297"/>
                  </a:lnTo>
                  <a:lnTo>
                    <a:pt x="129700" y="853"/>
                  </a:lnTo>
                  <a:lnTo>
                    <a:pt x="134092" y="557"/>
                  </a:lnTo>
                  <a:lnTo>
                    <a:pt x="137972" y="360"/>
                  </a:lnTo>
                  <a:lnTo>
                    <a:pt x="147363" y="141"/>
                  </a:lnTo>
                  <a:lnTo>
                    <a:pt x="164364" y="0"/>
                  </a:lnTo>
                  <a:lnTo>
                    <a:pt x="167678" y="941"/>
                  </a:lnTo>
                  <a:lnTo>
                    <a:pt x="173901" y="4527"/>
                  </a:lnTo>
                  <a:lnTo>
                    <a:pt x="179841" y="6755"/>
                  </a:lnTo>
                  <a:lnTo>
                    <a:pt x="182760" y="7349"/>
                  </a:lnTo>
                  <a:lnTo>
                    <a:pt x="188541" y="10550"/>
                  </a:lnTo>
                  <a:lnTo>
                    <a:pt x="194286" y="15147"/>
                  </a:lnTo>
                  <a:lnTo>
                    <a:pt x="200014" y="20366"/>
                  </a:lnTo>
                  <a:lnTo>
                    <a:pt x="201923" y="23090"/>
                  </a:lnTo>
                  <a:lnTo>
                    <a:pt x="204043" y="28658"/>
                  </a:lnTo>
                  <a:lnTo>
                    <a:pt x="207526" y="36848"/>
                  </a:lnTo>
                  <a:lnTo>
                    <a:pt x="209787" y="41699"/>
                  </a:lnTo>
                  <a:lnTo>
                    <a:pt x="211296" y="46838"/>
                  </a:lnTo>
                  <a:lnTo>
                    <a:pt x="212301" y="52169"/>
                  </a:lnTo>
                  <a:lnTo>
                    <a:pt x="212972" y="57628"/>
                  </a:lnTo>
                  <a:lnTo>
                    <a:pt x="212466" y="63172"/>
                  </a:lnTo>
                  <a:lnTo>
                    <a:pt x="211177" y="68773"/>
                  </a:lnTo>
                  <a:lnTo>
                    <a:pt x="209364" y="74412"/>
                  </a:lnTo>
                  <a:lnTo>
                    <a:pt x="208156" y="80077"/>
                  </a:lnTo>
                  <a:lnTo>
                    <a:pt x="207350" y="85758"/>
                  </a:lnTo>
                  <a:lnTo>
                    <a:pt x="206814" y="91451"/>
                  </a:lnTo>
                  <a:lnTo>
                    <a:pt x="205503" y="97151"/>
                  </a:lnTo>
                  <a:lnTo>
                    <a:pt x="203677" y="102856"/>
                  </a:lnTo>
                  <a:lnTo>
                    <a:pt x="201507" y="108564"/>
                  </a:lnTo>
                  <a:lnTo>
                    <a:pt x="200060" y="115227"/>
                  </a:lnTo>
                  <a:lnTo>
                    <a:pt x="199096" y="122527"/>
                  </a:lnTo>
                  <a:lnTo>
                    <a:pt x="198453" y="130250"/>
                  </a:lnTo>
                  <a:lnTo>
                    <a:pt x="197072" y="138257"/>
                  </a:lnTo>
                  <a:lnTo>
                    <a:pt x="195198" y="146453"/>
                  </a:lnTo>
                  <a:lnTo>
                    <a:pt x="192998" y="154773"/>
                  </a:lnTo>
                  <a:lnTo>
                    <a:pt x="191530" y="162226"/>
                  </a:lnTo>
                  <a:lnTo>
                    <a:pt x="190551" y="169099"/>
                  </a:lnTo>
                  <a:lnTo>
                    <a:pt x="189900" y="175586"/>
                  </a:lnTo>
                  <a:lnTo>
                    <a:pt x="189465" y="181816"/>
                  </a:lnTo>
                  <a:lnTo>
                    <a:pt x="189175" y="187874"/>
                  </a:lnTo>
                  <a:lnTo>
                    <a:pt x="188981" y="193818"/>
                  </a:lnTo>
                  <a:lnTo>
                    <a:pt x="187900" y="199686"/>
                  </a:lnTo>
                  <a:lnTo>
                    <a:pt x="186226" y="205502"/>
                  </a:lnTo>
                  <a:lnTo>
                    <a:pt x="184158" y="211285"/>
                  </a:lnTo>
                  <a:lnTo>
                    <a:pt x="182779" y="217045"/>
                  </a:lnTo>
                  <a:lnTo>
                    <a:pt x="181860" y="222791"/>
                  </a:lnTo>
                  <a:lnTo>
                    <a:pt x="181247" y="228526"/>
                  </a:lnTo>
                  <a:lnTo>
                    <a:pt x="180839" y="234254"/>
                  </a:lnTo>
                  <a:lnTo>
                    <a:pt x="180567" y="239978"/>
                  </a:lnTo>
                  <a:lnTo>
                    <a:pt x="180184" y="254595"/>
                  </a:lnTo>
                  <a:lnTo>
                    <a:pt x="180024" y="282652"/>
                  </a:lnTo>
                  <a:lnTo>
                    <a:pt x="180022" y="29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SMARTPenAnnotation86"/>
            <p:cNvSpPr/>
            <p:nvPr/>
          </p:nvSpPr>
          <p:spPr>
            <a:xfrm>
              <a:off x="7666672" y="3832014"/>
              <a:ext cx="351473" cy="59902"/>
            </a:xfrm>
            <a:custGeom>
              <a:avLst/>
              <a:gdLst/>
              <a:ahLst/>
              <a:cxnLst/>
              <a:rect l="0" t="0" r="0" b="0"/>
              <a:pathLst>
                <a:path w="351473" h="59902">
                  <a:moveTo>
                    <a:pt x="0" y="59901"/>
                  </a:moveTo>
                  <a:lnTo>
                    <a:pt x="0" y="52520"/>
                  </a:lnTo>
                  <a:lnTo>
                    <a:pt x="953" y="52122"/>
                  </a:lnTo>
                  <a:lnTo>
                    <a:pt x="4551" y="51681"/>
                  </a:lnTo>
                  <a:lnTo>
                    <a:pt x="6844" y="50611"/>
                  </a:lnTo>
                  <a:lnTo>
                    <a:pt x="9326" y="48945"/>
                  </a:lnTo>
                  <a:lnTo>
                    <a:pt x="11932" y="46882"/>
                  </a:lnTo>
                  <a:lnTo>
                    <a:pt x="14622" y="45507"/>
                  </a:lnTo>
                  <a:lnTo>
                    <a:pt x="20151" y="43978"/>
                  </a:lnTo>
                  <a:lnTo>
                    <a:pt x="28324" y="43299"/>
                  </a:lnTo>
                  <a:lnTo>
                    <a:pt x="33171" y="43118"/>
                  </a:lnTo>
                  <a:lnTo>
                    <a:pt x="38306" y="42044"/>
                  </a:lnTo>
                  <a:lnTo>
                    <a:pt x="43635" y="40377"/>
                  </a:lnTo>
                  <a:lnTo>
                    <a:pt x="49092" y="38312"/>
                  </a:lnTo>
                  <a:lnTo>
                    <a:pt x="55589" y="36936"/>
                  </a:lnTo>
                  <a:lnTo>
                    <a:pt x="62777" y="36018"/>
                  </a:lnTo>
                  <a:lnTo>
                    <a:pt x="70426" y="35407"/>
                  </a:lnTo>
                  <a:lnTo>
                    <a:pt x="78383" y="34046"/>
                  </a:lnTo>
                  <a:lnTo>
                    <a:pt x="86546" y="32187"/>
                  </a:lnTo>
                  <a:lnTo>
                    <a:pt x="94844" y="29995"/>
                  </a:lnTo>
                  <a:lnTo>
                    <a:pt x="103235" y="28533"/>
                  </a:lnTo>
                  <a:lnTo>
                    <a:pt x="111686" y="27559"/>
                  </a:lnTo>
                  <a:lnTo>
                    <a:pt x="120177" y="26910"/>
                  </a:lnTo>
                  <a:lnTo>
                    <a:pt x="128695" y="25524"/>
                  </a:lnTo>
                  <a:lnTo>
                    <a:pt x="137233" y="23648"/>
                  </a:lnTo>
                  <a:lnTo>
                    <a:pt x="145780" y="21444"/>
                  </a:lnTo>
                  <a:lnTo>
                    <a:pt x="155290" y="19976"/>
                  </a:lnTo>
                  <a:lnTo>
                    <a:pt x="165439" y="18997"/>
                  </a:lnTo>
                  <a:lnTo>
                    <a:pt x="176015" y="18344"/>
                  </a:lnTo>
                  <a:lnTo>
                    <a:pt x="185923" y="16956"/>
                  </a:lnTo>
                  <a:lnTo>
                    <a:pt x="195386" y="15078"/>
                  </a:lnTo>
                  <a:lnTo>
                    <a:pt x="204552" y="12874"/>
                  </a:lnTo>
                  <a:lnTo>
                    <a:pt x="213522" y="11404"/>
                  </a:lnTo>
                  <a:lnTo>
                    <a:pt x="222358" y="10425"/>
                  </a:lnTo>
                  <a:lnTo>
                    <a:pt x="231106" y="9772"/>
                  </a:lnTo>
                  <a:lnTo>
                    <a:pt x="239795" y="9336"/>
                  </a:lnTo>
                  <a:lnTo>
                    <a:pt x="257072" y="8853"/>
                  </a:lnTo>
                  <a:lnTo>
                    <a:pt x="264725" y="7771"/>
                  </a:lnTo>
                  <a:lnTo>
                    <a:pt x="271734" y="6098"/>
                  </a:lnTo>
                  <a:lnTo>
                    <a:pt x="278312" y="4029"/>
                  </a:lnTo>
                  <a:lnTo>
                    <a:pt x="285554" y="2651"/>
                  </a:lnTo>
                  <a:lnTo>
                    <a:pt x="293239" y="1731"/>
                  </a:lnTo>
                  <a:lnTo>
                    <a:pt x="301220" y="1119"/>
                  </a:lnTo>
                  <a:lnTo>
                    <a:pt x="308445" y="710"/>
                  </a:lnTo>
                  <a:lnTo>
                    <a:pt x="321555" y="257"/>
                  </a:lnTo>
                  <a:lnTo>
                    <a:pt x="335095" y="0"/>
                  </a:lnTo>
                  <a:lnTo>
                    <a:pt x="338648" y="917"/>
                  </a:lnTo>
                  <a:lnTo>
                    <a:pt x="341970" y="2481"/>
                  </a:lnTo>
                  <a:lnTo>
                    <a:pt x="351472" y="8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28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P</a:t>
            </a:r>
            <a:r>
              <a:rPr lang="en-US" dirty="0" smtClean="0"/>
              <a:t>. 82-87, #49-51, 57-61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49) f(x)=3x-7</a:t>
            </a:r>
          </a:p>
          <a:p>
            <a:pPr>
              <a:buNone/>
            </a:pPr>
            <a:r>
              <a:rPr lang="en-US" dirty="0" smtClean="0"/>
              <a:t>50) f(x)= -1.4x-3.1</a:t>
            </a:r>
          </a:p>
          <a:p>
            <a:pPr>
              <a:buNone/>
            </a:pPr>
            <a:r>
              <a:rPr lang="en-US" dirty="0" smtClean="0"/>
              <a:t>51) f(x) = -2.5x</a:t>
            </a:r>
          </a:p>
          <a:p>
            <a:pPr>
              <a:buNone/>
            </a:pPr>
            <a:r>
              <a:rPr lang="en-US" dirty="0" smtClean="0"/>
              <a:t>57) a) positive</a:t>
            </a:r>
          </a:p>
          <a:p>
            <a:pPr>
              <a:buNone/>
            </a:pPr>
            <a:r>
              <a:rPr lang="en-US" dirty="0" smtClean="0"/>
              <a:t>b) y=3.0929x-2.2143</a:t>
            </a:r>
          </a:p>
          <a:p>
            <a:pPr>
              <a:buNone/>
            </a:pPr>
            <a:r>
              <a:rPr lang="en-US" dirty="0" smtClean="0"/>
              <a:t>c) y=5.209</a:t>
            </a:r>
          </a:p>
          <a:p>
            <a:pPr>
              <a:buNone/>
            </a:pPr>
            <a:r>
              <a:rPr lang="en-US" dirty="0" smtClean="0"/>
              <a:t>58) a) positive</a:t>
            </a:r>
          </a:p>
          <a:p>
            <a:pPr>
              <a:buNone/>
            </a:pPr>
            <a:r>
              <a:rPr lang="en-US" dirty="0" smtClean="0"/>
              <a:t>b) y=0.985x+5.02</a:t>
            </a:r>
          </a:p>
          <a:p>
            <a:pPr>
              <a:buNone/>
            </a:pPr>
            <a:r>
              <a:rPr lang="en-US" dirty="0" smtClean="0"/>
              <a:t>c) y=7.384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59) a) negative</a:t>
            </a:r>
          </a:p>
          <a:p>
            <a:pPr>
              <a:buNone/>
            </a:pPr>
            <a:r>
              <a:rPr lang="en-US" dirty="0" smtClean="0"/>
              <a:t>b) y= -2.8857x+9.3254</a:t>
            </a:r>
          </a:p>
          <a:p>
            <a:pPr>
              <a:buNone/>
            </a:pPr>
            <a:r>
              <a:rPr lang="en-US" dirty="0" smtClean="0"/>
              <a:t>c) y= -0.00028</a:t>
            </a:r>
          </a:p>
          <a:p>
            <a:pPr>
              <a:buNone/>
            </a:pPr>
            <a:r>
              <a:rPr lang="en-US" dirty="0" smtClean="0"/>
              <a:t>60) a) negative</a:t>
            </a:r>
          </a:p>
          <a:p>
            <a:pPr>
              <a:buNone/>
            </a:pPr>
            <a:r>
              <a:rPr lang="en-US" dirty="0" smtClean="0"/>
              <a:t>b) y=-2.9867x+24.92</a:t>
            </a:r>
          </a:p>
          <a:p>
            <a:pPr>
              <a:buNone/>
            </a:pPr>
            <a:r>
              <a:rPr lang="en-US" dirty="0" smtClean="0"/>
              <a:t>c) y=17.752</a:t>
            </a:r>
          </a:p>
          <a:p>
            <a:pPr>
              <a:buNone/>
            </a:pPr>
            <a:r>
              <a:rPr lang="en-US" dirty="0" smtClean="0"/>
              <a:t>61) b) y=14.680x+277.82</a:t>
            </a:r>
          </a:p>
          <a:p>
            <a:pPr>
              <a:buNone/>
            </a:pPr>
            <a:r>
              <a:rPr lang="en-US" dirty="0" smtClean="0"/>
              <a:t>c) 2500 light years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4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Absolute value inequalities,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|&lt;k</a:t>
            </a:r>
            <a:endParaRPr lang="en-US" dirty="0"/>
          </a:p>
        </p:txBody>
      </p:sp>
      <p:sp>
        <p:nvSpPr>
          <p:cNvPr id="4" name="SMARTPenAnnotation0"/>
          <p:cNvSpPr/>
          <p:nvPr/>
        </p:nvSpPr>
        <p:spPr>
          <a:xfrm>
            <a:off x="4263390" y="1825942"/>
            <a:ext cx="94298" cy="454344"/>
          </a:xfrm>
          <a:custGeom>
            <a:avLst/>
            <a:gdLst/>
            <a:ahLst/>
            <a:cxnLst/>
            <a:rect l="0" t="0" r="0" b="0"/>
            <a:pathLst>
              <a:path w="94298" h="454344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8219" y="33244"/>
                </a:lnTo>
                <a:lnTo>
                  <a:pt x="8467" y="49114"/>
                </a:lnTo>
                <a:lnTo>
                  <a:pt x="11066" y="62786"/>
                </a:lnTo>
                <a:lnTo>
                  <a:pt x="13092" y="70432"/>
                </a:lnTo>
                <a:lnTo>
                  <a:pt x="14443" y="78387"/>
                </a:lnTo>
                <a:lnTo>
                  <a:pt x="15344" y="86548"/>
                </a:lnTo>
                <a:lnTo>
                  <a:pt x="15944" y="94846"/>
                </a:lnTo>
                <a:lnTo>
                  <a:pt x="16344" y="103236"/>
                </a:lnTo>
                <a:lnTo>
                  <a:pt x="16789" y="120178"/>
                </a:lnTo>
                <a:lnTo>
                  <a:pt x="17860" y="129649"/>
                </a:lnTo>
                <a:lnTo>
                  <a:pt x="19527" y="139772"/>
                </a:lnTo>
                <a:lnTo>
                  <a:pt x="21590" y="150332"/>
                </a:lnTo>
                <a:lnTo>
                  <a:pt x="22966" y="160229"/>
                </a:lnTo>
                <a:lnTo>
                  <a:pt x="23883" y="169684"/>
                </a:lnTo>
                <a:lnTo>
                  <a:pt x="24494" y="178845"/>
                </a:lnTo>
                <a:lnTo>
                  <a:pt x="25854" y="188763"/>
                </a:lnTo>
                <a:lnTo>
                  <a:pt x="27713" y="199184"/>
                </a:lnTo>
                <a:lnTo>
                  <a:pt x="29905" y="209942"/>
                </a:lnTo>
                <a:lnTo>
                  <a:pt x="31367" y="219971"/>
                </a:lnTo>
                <a:lnTo>
                  <a:pt x="32341" y="229515"/>
                </a:lnTo>
                <a:lnTo>
                  <a:pt x="32991" y="238735"/>
                </a:lnTo>
                <a:lnTo>
                  <a:pt x="34376" y="247739"/>
                </a:lnTo>
                <a:lnTo>
                  <a:pt x="36252" y="256600"/>
                </a:lnTo>
                <a:lnTo>
                  <a:pt x="38455" y="265364"/>
                </a:lnTo>
                <a:lnTo>
                  <a:pt x="39924" y="274064"/>
                </a:lnTo>
                <a:lnTo>
                  <a:pt x="40903" y="282722"/>
                </a:lnTo>
                <a:lnTo>
                  <a:pt x="41556" y="291351"/>
                </a:lnTo>
                <a:lnTo>
                  <a:pt x="42944" y="299962"/>
                </a:lnTo>
                <a:lnTo>
                  <a:pt x="44822" y="308560"/>
                </a:lnTo>
                <a:lnTo>
                  <a:pt x="47026" y="317149"/>
                </a:lnTo>
                <a:lnTo>
                  <a:pt x="48496" y="324780"/>
                </a:lnTo>
                <a:lnTo>
                  <a:pt x="50128" y="338339"/>
                </a:lnTo>
                <a:lnTo>
                  <a:pt x="51516" y="344622"/>
                </a:lnTo>
                <a:lnTo>
                  <a:pt x="53394" y="350716"/>
                </a:lnTo>
                <a:lnTo>
                  <a:pt x="55598" y="356683"/>
                </a:lnTo>
                <a:lnTo>
                  <a:pt x="58048" y="368393"/>
                </a:lnTo>
                <a:lnTo>
                  <a:pt x="60089" y="379948"/>
                </a:lnTo>
                <a:lnTo>
                  <a:pt x="61966" y="385696"/>
                </a:lnTo>
                <a:lnTo>
                  <a:pt x="64171" y="391433"/>
                </a:lnTo>
                <a:lnTo>
                  <a:pt x="66620" y="402888"/>
                </a:lnTo>
                <a:lnTo>
                  <a:pt x="68661" y="414329"/>
                </a:lnTo>
                <a:lnTo>
                  <a:pt x="70539" y="420047"/>
                </a:lnTo>
                <a:lnTo>
                  <a:pt x="72743" y="425764"/>
                </a:lnTo>
                <a:lnTo>
                  <a:pt x="75192" y="434656"/>
                </a:lnTo>
                <a:lnTo>
                  <a:pt x="75845" y="438361"/>
                </a:lnTo>
                <a:lnTo>
                  <a:pt x="77234" y="441783"/>
                </a:lnTo>
                <a:lnTo>
                  <a:pt x="79111" y="445017"/>
                </a:lnTo>
                <a:lnTo>
                  <a:pt x="81316" y="448126"/>
                </a:lnTo>
                <a:lnTo>
                  <a:pt x="83738" y="450198"/>
                </a:lnTo>
                <a:lnTo>
                  <a:pt x="86305" y="451579"/>
                </a:lnTo>
                <a:lnTo>
                  <a:pt x="94297" y="454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4391977" y="2005964"/>
            <a:ext cx="334328" cy="240032"/>
          </a:xfrm>
          <a:custGeom>
            <a:avLst/>
            <a:gdLst/>
            <a:ahLst/>
            <a:cxnLst/>
            <a:rect l="0" t="0" r="0" b="0"/>
            <a:pathLst>
              <a:path w="334328" h="240032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15574" y="8731"/>
                </a:lnTo>
                <a:lnTo>
                  <a:pt x="24702" y="12771"/>
                </a:lnTo>
                <a:lnTo>
                  <a:pt x="29803" y="16134"/>
                </a:lnTo>
                <a:lnTo>
                  <a:pt x="35109" y="20281"/>
                </a:lnTo>
                <a:lnTo>
                  <a:pt x="40551" y="24951"/>
                </a:lnTo>
                <a:lnTo>
                  <a:pt x="46084" y="29017"/>
                </a:lnTo>
                <a:lnTo>
                  <a:pt x="51678" y="32680"/>
                </a:lnTo>
                <a:lnTo>
                  <a:pt x="57312" y="36074"/>
                </a:lnTo>
                <a:lnTo>
                  <a:pt x="62973" y="40242"/>
                </a:lnTo>
                <a:lnTo>
                  <a:pt x="68652" y="44926"/>
                </a:lnTo>
                <a:lnTo>
                  <a:pt x="74343" y="49953"/>
                </a:lnTo>
                <a:lnTo>
                  <a:pt x="85746" y="60619"/>
                </a:lnTo>
                <a:lnTo>
                  <a:pt x="113140" y="87539"/>
                </a:lnTo>
                <a:lnTo>
                  <a:pt x="133112" y="107430"/>
                </a:lnTo>
                <a:lnTo>
                  <a:pt x="140176" y="113530"/>
                </a:lnTo>
                <a:lnTo>
                  <a:pt x="147744" y="119502"/>
                </a:lnTo>
                <a:lnTo>
                  <a:pt x="155645" y="125388"/>
                </a:lnTo>
                <a:lnTo>
                  <a:pt x="163771" y="130265"/>
                </a:lnTo>
                <a:lnTo>
                  <a:pt x="172046" y="134468"/>
                </a:lnTo>
                <a:lnTo>
                  <a:pt x="180420" y="138223"/>
                </a:lnTo>
                <a:lnTo>
                  <a:pt x="188860" y="142631"/>
                </a:lnTo>
                <a:lnTo>
                  <a:pt x="197344" y="147475"/>
                </a:lnTo>
                <a:lnTo>
                  <a:pt x="205858" y="152610"/>
                </a:lnTo>
                <a:lnTo>
                  <a:pt x="213439" y="157938"/>
                </a:lnTo>
                <a:lnTo>
                  <a:pt x="220398" y="163394"/>
                </a:lnTo>
                <a:lnTo>
                  <a:pt x="226941" y="168937"/>
                </a:lnTo>
                <a:lnTo>
                  <a:pt x="233209" y="174537"/>
                </a:lnTo>
                <a:lnTo>
                  <a:pt x="245253" y="185840"/>
                </a:lnTo>
                <a:lnTo>
                  <a:pt x="251132" y="190569"/>
                </a:lnTo>
                <a:lnTo>
                  <a:pt x="256957" y="194673"/>
                </a:lnTo>
                <a:lnTo>
                  <a:pt x="262744" y="198362"/>
                </a:lnTo>
                <a:lnTo>
                  <a:pt x="268508" y="201774"/>
                </a:lnTo>
                <a:lnTo>
                  <a:pt x="274255" y="205002"/>
                </a:lnTo>
                <a:lnTo>
                  <a:pt x="285721" y="211127"/>
                </a:lnTo>
                <a:lnTo>
                  <a:pt x="297167" y="217025"/>
                </a:lnTo>
                <a:lnTo>
                  <a:pt x="306064" y="222821"/>
                </a:lnTo>
                <a:lnTo>
                  <a:pt x="313194" y="228572"/>
                </a:lnTo>
                <a:lnTo>
                  <a:pt x="319537" y="234303"/>
                </a:lnTo>
                <a:lnTo>
                  <a:pt x="322562" y="236212"/>
                </a:lnTo>
                <a:lnTo>
                  <a:pt x="325531" y="237485"/>
                </a:lnTo>
                <a:lnTo>
                  <a:pt x="334327" y="24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4477702" y="2023110"/>
            <a:ext cx="214314" cy="188596"/>
          </a:xfrm>
          <a:custGeom>
            <a:avLst/>
            <a:gdLst/>
            <a:ahLst/>
            <a:cxnLst/>
            <a:rect l="0" t="0" r="0" b="0"/>
            <a:pathLst>
              <a:path w="214314" h="188596">
                <a:moveTo>
                  <a:pt x="214313" y="0"/>
                </a:moveTo>
                <a:lnTo>
                  <a:pt x="206931" y="0"/>
                </a:lnTo>
                <a:lnTo>
                  <a:pt x="201542" y="4550"/>
                </a:lnTo>
                <a:lnTo>
                  <a:pt x="185297" y="20513"/>
                </a:lnTo>
                <a:lnTo>
                  <a:pt x="164360" y="41389"/>
                </a:lnTo>
                <a:lnTo>
                  <a:pt x="158151" y="46642"/>
                </a:lnTo>
                <a:lnTo>
                  <a:pt x="151154" y="52050"/>
                </a:lnTo>
                <a:lnTo>
                  <a:pt x="143632" y="57560"/>
                </a:lnTo>
                <a:lnTo>
                  <a:pt x="136712" y="64091"/>
                </a:lnTo>
                <a:lnTo>
                  <a:pt x="130194" y="71302"/>
                </a:lnTo>
                <a:lnTo>
                  <a:pt x="123943" y="78967"/>
                </a:lnTo>
                <a:lnTo>
                  <a:pt x="116919" y="86935"/>
                </a:lnTo>
                <a:lnTo>
                  <a:pt x="101494" y="103407"/>
                </a:lnTo>
                <a:lnTo>
                  <a:pt x="93380" y="109896"/>
                </a:lnTo>
                <a:lnTo>
                  <a:pt x="85113" y="115174"/>
                </a:lnTo>
                <a:lnTo>
                  <a:pt x="76745" y="119645"/>
                </a:lnTo>
                <a:lnTo>
                  <a:pt x="69261" y="124531"/>
                </a:lnTo>
                <a:lnTo>
                  <a:pt x="62366" y="129693"/>
                </a:lnTo>
                <a:lnTo>
                  <a:pt x="55865" y="135039"/>
                </a:lnTo>
                <a:lnTo>
                  <a:pt x="49626" y="140508"/>
                </a:lnTo>
                <a:lnTo>
                  <a:pt x="43561" y="146060"/>
                </a:lnTo>
                <a:lnTo>
                  <a:pt x="28465" y="160434"/>
                </a:lnTo>
                <a:lnTo>
                  <a:pt x="0" y="1885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4777740" y="2117407"/>
            <a:ext cx="282893" cy="8574"/>
          </a:xfrm>
          <a:custGeom>
            <a:avLst/>
            <a:gdLst/>
            <a:ahLst/>
            <a:cxnLst/>
            <a:rect l="0" t="0" r="0" b="0"/>
            <a:pathLst>
              <a:path w="282893" h="8574">
                <a:moveTo>
                  <a:pt x="0" y="8573"/>
                </a:moveTo>
                <a:lnTo>
                  <a:pt x="45102" y="8573"/>
                </a:lnTo>
                <a:lnTo>
                  <a:pt x="52927" y="7620"/>
                </a:lnTo>
                <a:lnTo>
                  <a:pt x="61002" y="6032"/>
                </a:lnTo>
                <a:lnTo>
                  <a:pt x="69243" y="4022"/>
                </a:lnTo>
                <a:lnTo>
                  <a:pt x="78547" y="2681"/>
                </a:lnTo>
                <a:lnTo>
                  <a:pt x="88559" y="1788"/>
                </a:lnTo>
                <a:lnTo>
                  <a:pt x="99045" y="1191"/>
                </a:lnTo>
                <a:lnTo>
                  <a:pt x="118315" y="530"/>
                </a:lnTo>
                <a:lnTo>
                  <a:pt x="153969" y="105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4897754" y="2023110"/>
            <a:ext cx="111444" cy="205741"/>
          </a:xfrm>
          <a:custGeom>
            <a:avLst/>
            <a:gdLst/>
            <a:ahLst/>
            <a:cxnLst/>
            <a:rect l="0" t="0" r="0" b="0"/>
            <a:pathLst>
              <a:path w="111444" h="20574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6844" y="9683"/>
                </a:lnTo>
                <a:lnTo>
                  <a:pt x="9325" y="13123"/>
                </a:lnTo>
                <a:lnTo>
                  <a:pt x="11932" y="17321"/>
                </a:lnTo>
                <a:lnTo>
                  <a:pt x="14622" y="21072"/>
                </a:lnTo>
                <a:lnTo>
                  <a:pt x="17368" y="24525"/>
                </a:lnTo>
                <a:lnTo>
                  <a:pt x="20152" y="27780"/>
                </a:lnTo>
                <a:lnTo>
                  <a:pt x="22959" y="31855"/>
                </a:lnTo>
                <a:lnTo>
                  <a:pt x="25785" y="36477"/>
                </a:lnTo>
                <a:lnTo>
                  <a:pt x="28620" y="41462"/>
                </a:lnTo>
                <a:lnTo>
                  <a:pt x="32415" y="46691"/>
                </a:lnTo>
                <a:lnTo>
                  <a:pt x="36850" y="52083"/>
                </a:lnTo>
                <a:lnTo>
                  <a:pt x="41712" y="57581"/>
                </a:lnTo>
                <a:lnTo>
                  <a:pt x="45905" y="64105"/>
                </a:lnTo>
                <a:lnTo>
                  <a:pt x="49654" y="71311"/>
                </a:lnTo>
                <a:lnTo>
                  <a:pt x="53106" y="78973"/>
                </a:lnTo>
                <a:lnTo>
                  <a:pt x="56359" y="86939"/>
                </a:lnTo>
                <a:lnTo>
                  <a:pt x="59480" y="95107"/>
                </a:lnTo>
                <a:lnTo>
                  <a:pt x="62514" y="103409"/>
                </a:lnTo>
                <a:lnTo>
                  <a:pt x="65488" y="110849"/>
                </a:lnTo>
                <a:lnTo>
                  <a:pt x="68424" y="117714"/>
                </a:lnTo>
                <a:lnTo>
                  <a:pt x="74226" y="130422"/>
                </a:lnTo>
                <a:lnTo>
                  <a:pt x="85712" y="154103"/>
                </a:lnTo>
                <a:lnTo>
                  <a:pt x="88574" y="159885"/>
                </a:lnTo>
                <a:lnTo>
                  <a:pt x="90482" y="164692"/>
                </a:lnTo>
                <a:lnTo>
                  <a:pt x="91754" y="168850"/>
                </a:lnTo>
                <a:lnTo>
                  <a:pt x="92602" y="172574"/>
                </a:lnTo>
                <a:lnTo>
                  <a:pt x="94120" y="176009"/>
                </a:lnTo>
                <a:lnTo>
                  <a:pt x="96084" y="179252"/>
                </a:lnTo>
                <a:lnTo>
                  <a:pt x="98347" y="182366"/>
                </a:lnTo>
                <a:lnTo>
                  <a:pt x="100807" y="185395"/>
                </a:lnTo>
                <a:lnTo>
                  <a:pt x="103400" y="188366"/>
                </a:lnTo>
                <a:lnTo>
                  <a:pt x="106081" y="191300"/>
                </a:lnTo>
                <a:lnTo>
                  <a:pt x="107868" y="194208"/>
                </a:lnTo>
                <a:lnTo>
                  <a:pt x="109060" y="197099"/>
                </a:lnTo>
                <a:lnTo>
                  <a:pt x="111443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129212" y="2006078"/>
            <a:ext cx="316488" cy="229747"/>
          </a:xfrm>
          <a:custGeom>
            <a:avLst/>
            <a:gdLst/>
            <a:ahLst/>
            <a:cxnLst/>
            <a:rect l="0" t="0" r="0" b="0"/>
            <a:pathLst>
              <a:path w="316488" h="229747">
                <a:moveTo>
                  <a:pt x="0" y="17032"/>
                </a:moveTo>
                <a:lnTo>
                  <a:pt x="4551" y="17032"/>
                </a:lnTo>
                <a:lnTo>
                  <a:pt x="6844" y="16079"/>
                </a:lnTo>
                <a:lnTo>
                  <a:pt x="14622" y="11140"/>
                </a:lnTo>
                <a:lnTo>
                  <a:pt x="20151" y="9651"/>
                </a:lnTo>
                <a:lnTo>
                  <a:pt x="24864" y="8301"/>
                </a:lnTo>
                <a:lnTo>
                  <a:pt x="37721" y="4261"/>
                </a:lnTo>
                <a:lnTo>
                  <a:pt x="45150" y="2803"/>
                </a:lnTo>
                <a:lnTo>
                  <a:pt x="52960" y="1831"/>
                </a:lnTo>
                <a:lnTo>
                  <a:pt x="61024" y="1183"/>
                </a:lnTo>
                <a:lnTo>
                  <a:pt x="69257" y="751"/>
                </a:lnTo>
                <a:lnTo>
                  <a:pt x="86027" y="271"/>
                </a:lnTo>
                <a:lnTo>
                  <a:pt x="111532" y="0"/>
                </a:lnTo>
                <a:lnTo>
                  <a:pt x="119122" y="915"/>
                </a:lnTo>
                <a:lnTo>
                  <a:pt x="126088" y="2477"/>
                </a:lnTo>
                <a:lnTo>
                  <a:pt x="132636" y="4471"/>
                </a:lnTo>
                <a:lnTo>
                  <a:pt x="139859" y="5800"/>
                </a:lnTo>
                <a:lnTo>
                  <a:pt x="147532" y="6687"/>
                </a:lnTo>
                <a:lnTo>
                  <a:pt x="155505" y="7277"/>
                </a:lnTo>
                <a:lnTo>
                  <a:pt x="160820" y="8624"/>
                </a:lnTo>
                <a:lnTo>
                  <a:pt x="164364" y="10474"/>
                </a:lnTo>
                <a:lnTo>
                  <a:pt x="166725" y="12660"/>
                </a:lnTo>
                <a:lnTo>
                  <a:pt x="169253" y="16022"/>
                </a:lnTo>
                <a:lnTo>
                  <a:pt x="171890" y="20169"/>
                </a:lnTo>
                <a:lnTo>
                  <a:pt x="174601" y="24838"/>
                </a:lnTo>
                <a:lnTo>
                  <a:pt x="175456" y="28903"/>
                </a:lnTo>
                <a:lnTo>
                  <a:pt x="175073" y="32566"/>
                </a:lnTo>
                <a:lnTo>
                  <a:pt x="173865" y="35960"/>
                </a:lnTo>
                <a:lnTo>
                  <a:pt x="172108" y="40128"/>
                </a:lnTo>
                <a:lnTo>
                  <a:pt x="169983" y="44812"/>
                </a:lnTo>
                <a:lnTo>
                  <a:pt x="167615" y="49839"/>
                </a:lnTo>
                <a:lnTo>
                  <a:pt x="164131" y="54143"/>
                </a:lnTo>
                <a:lnTo>
                  <a:pt x="159903" y="57965"/>
                </a:lnTo>
                <a:lnTo>
                  <a:pt x="155180" y="61466"/>
                </a:lnTo>
                <a:lnTo>
                  <a:pt x="150125" y="65704"/>
                </a:lnTo>
                <a:lnTo>
                  <a:pt x="144851" y="70435"/>
                </a:lnTo>
                <a:lnTo>
                  <a:pt x="139430" y="75494"/>
                </a:lnTo>
                <a:lnTo>
                  <a:pt x="133911" y="79819"/>
                </a:lnTo>
                <a:lnTo>
                  <a:pt x="128326" y="83655"/>
                </a:lnTo>
                <a:lnTo>
                  <a:pt x="122699" y="87165"/>
                </a:lnTo>
                <a:lnTo>
                  <a:pt x="117042" y="89504"/>
                </a:lnTo>
                <a:lnTo>
                  <a:pt x="111365" y="91064"/>
                </a:lnTo>
                <a:lnTo>
                  <a:pt x="105676" y="92104"/>
                </a:lnTo>
                <a:lnTo>
                  <a:pt x="96815" y="95800"/>
                </a:lnTo>
                <a:lnTo>
                  <a:pt x="87916" y="101382"/>
                </a:lnTo>
                <a:lnTo>
                  <a:pt x="84158" y="102146"/>
                </a:lnTo>
                <a:lnTo>
                  <a:pt x="81219" y="102485"/>
                </a:lnTo>
                <a:lnTo>
                  <a:pt x="83088" y="102636"/>
                </a:lnTo>
                <a:lnTo>
                  <a:pt x="83967" y="101724"/>
                </a:lnTo>
                <a:lnTo>
                  <a:pt x="84553" y="100163"/>
                </a:lnTo>
                <a:lnTo>
                  <a:pt x="84944" y="98170"/>
                </a:lnTo>
                <a:lnTo>
                  <a:pt x="87109" y="96841"/>
                </a:lnTo>
                <a:lnTo>
                  <a:pt x="94595" y="95365"/>
                </a:lnTo>
                <a:lnTo>
                  <a:pt x="104272" y="94709"/>
                </a:lnTo>
                <a:lnTo>
                  <a:pt x="109520" y="94534"/>
                </a:lnTo>
                <a:lnTo>
                  <a:pt x="115876" y="93465"/>
                </a:lnTo>
                <a:lnTo>
                  <a:pt x="122971" y="91800"/>
                </a:lnTo>
                <a:lnTo>
                  <a:pt x="130558" y="89737"/>
                </a:lnTo>
                <a:lnTo>
                  <a:pt x="139426" y="88362"/>
                </a:lnTo>
                <a:lnTo>
                  <a:pt x="149148" y="87445"/>
                </a:lnTo>
                <a:lnTo>
                  <a:pt x="159439" y="86834"/>
                </a:lnTo>
                <a:lnTo>
                  <a:pt x="181034" y="86155"/>
                </a:lnTo>
                <a:lnTo>
                  <a:pt x="192127" y="85974"/>
                </a:lnTo>
                <a:lnTo>
                  <a:pt x="202380" y="86806"/>
                </a:lnTo>
                <a:lnTo>
                  <a:pt x="212073" y="88312"/>
                </a:lnTo>
                <a:lnTo>
                  <a:pt x="221392" y="90270"/>
                </a:lnTo>
                <a:lnTo>
                  <a:pt x="230462" y="91574"/>
                </a:lnTo>
                <a:lnTo>
                  <a:pt x="239366" y="92444"/>
                </a:lnTo>
                <a:lnTo>
                  <a:pt x="248160" y="93024"/>
                </a:lnTo>
                <a:lnTo>
                  <a:pt x="256880" y="95316"/>
                </a:lnTo>
                <a:lnTo>
                  <a:pt x="265551" y="98749"/>
                </a:lnTo>
                <a:lnTo>
                  <a:pt x="295448" y="113395"/>
                </a:lnTo>
                <a:lnTo>
                  <a:pt x="305300" y="119550"/>
                </a:lnTo>
                <a:lnTo>
                  <a:pt x="309261" y="122525"/>
                </a:lnTo>
                <a:lnTo>
                  <a:pt x="311902" y="126413"/>
                </a:lnTo>
                <a:lnTo>
                  <a:pt x="313662" y="130910"/>
                </a:lnTo>
                <a:lnTo>
                  <a:pt x="314835" y="135813"/>
                </a:lnTo>
                <a:lnTo>
                  <a:pt x="315618" y="140034"/>
                </a:lnTo>
                <a:lnTo>
                  <a:pt x="316139" y="143801"/>
                </a:lnTo>
                <a:lnTo>
                  <a:pt x="316487" y="147264"/>
                </a:lnTo>
                <a:lnTo>
                  <a:pt x="315767" y="151479"/>
                </a:lnTo>
                <a:lnTo>
                  <a:pt x="314334" y="156193"/>
                </a:lnTo>
                <a:lnTo>
                  <a:pt x="312426" y="161241"/>
                </a:lnTo>
                <a:lnTo>
                  <a:pt x="309249" y="165559"/>
                </a:lnTo>
                <a:lnTo>
                  <a:pt x="305226" y="169389"/>
                </a:lnTo>
                <a:lnTo>
                  <a:pt x="295676" y="176186"/>
                </a:lnTo>
                <a:lnTo>
                  <a:pt x="290463" y="179332"/>
                </a:lnTo>
                <a:lnTo>
                  <a:pt x="285082" y="182382"/>
                </a:lnTo>
                <a:lnTo>
                  <a:pt x="279590" y="186320"/>
                </a:lnTo>
                <a:lnTo>
                  <a:pt x="274023" y="190851"/>
                </a:lnTo>
                <a:lnTo>
                  <a:pt x="268407" y="195776"/>
                </a:lnTo>
                <a:lnTo>
                  <a:pt x="261805" y="200012"/>
                </a:lnTo>
                <a:lnTo>
                  <a:pt x="254547" y="203789"/>
                </a:lnTo>
                <a:lnTo>
                  <a:pt x="246850" y="207259"/>
                </a:lnTo>
                <a:lnTo>
                  <a:pt x="239814" y="209572"/>
                </a:lnTo>
                <a:lnTo>
                  <a:pt x="233219" y="211114"/>
                </a:lnTo>
                <a:lnTo>
                  <a:pt x="226917" y="212142"/>
                </a:lnTo>
                <a:lnTo>
                  <a:pt x="220811" y="213780"/>
                </a:lnTo>
                <a:lnTo>
                  <a:pt x="214835" y="215825"/>
                </a:lnTo>
                <a:lnTo>
                  <a:pt x="208945" y="218141"/>
                </a:lnTo>
                <a:lnTo>
                  <a:pt x="203114" y="220637"/>
                </a:lnTo>
                <a:lnTo>
                  <a:pt x="191556" y="225950"/>
                </a:lnTo>
                <a:lnTo>
                  <a:pt x="182608" y="228947"/>
                </a:lnTo>
                <a:lnTo>
                  <a:pt x="178889" y="229746"/>
                </a:lnTo>
                <a:lnTo>
                  <a:pt x="175457" y="229326"/>
                </a:lnTo>
                <a:lnTo>
                  <a:pt x="172217" y="228094"/>
                </a:lnTo>
                <a:lnTo>
                  <a:pt x="166076" y="225137"/>
                </a:lnTo>
                <a:lnTo>
                  <a:pt x="160171" y="223823"/>
                </a:lnTo>
                <a:lnTo>
                  <a:pt x="154372" y="220699"/>
                </a:lnTo>
                <a:lnTo>
                  <a:pt x="147439" y="215483"/>
                </a:lnTo>
                <a:lnTo>
                  <a:pt x="146870" y="214102"/>
                </a:lnTo>
                <a:lnTo>
                  <a:pt x="146491" y="212230"/>
                </a:lnTo>
                <a:lnTo>
                  <a:pt x="145733" y="2056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5463540" y="1894522"/>
            <a:ext cx="137161" cy="385764"/>
          </a:xfrm>
          <a:custGeom>
            <a:avLst/>
            <a:gdLst/>
            <a:ahLst/>
            <a:cxnLst/>
            <a:rect l="0" t="0" r="0" b="0"/>
            <a:pathLst>
              <a:path w="137161" h="385764">
                <a:moveTo>
                  <a:pt x="0" y="0"/>
                </a:moveTo>
                <a:lnTo>
                  <a:pt x="0" y="12770"/>
                </a:lnTo>
                <a:lnTo>
                  <a:pt x="2540" y="20281"/>
                </a:lnTo>
                <a:lnTo>
                  <a:pt x="4551" y="24950"/>
                </a:lnTo>
                <a:lnTo>
                  <a:pt x="9324" y="35219"/>
                </a:lnTo>
                <a:lnTo>
                  <a:pt x="20151" y="57334"/>
                </a:lnTo>
                <a:lnTo>
                  <a:pt x="22959" y="63940"/>
                </a:lnTo>
                <a:lnTo>
                  <a:pt x="25783" y="71202"/>
                </a:lnTo>
                <a:lnTo>
                  <a:pt x="31461" y="86890"/>
                </a:lnTo>
                <a:lnTo>
                  <a:pt x="37160" y="103388"/>
                </a:lnTo>
                <a:lnTo>
                  <a:pt x="39061" y="111788"/>
                </a:lnTo>
                <a:lnTo>
                  <a:pt x="40328" y="120245"/>
                </a:lnTo>
                <a:lnTo>
                  <a:pt x="41172" y="128741"/>
                </a:lnTo>
                <a:lnTo>
                  <a:pt x="42688" y="137262"/>
                </a:lnTo>
                <a:lnTo>
                  <a:pt x="44652" y="145801"/>
                </a:lnTo>
                <a:lnTo>
                  <a:pt x="46912" y="154351"/>
                </a:lnTo>
                <a:lnTo>
                  <a:pt x="51965" y="171470"/>
                </a:lnTo>
                <a:lnTo>
                  <a:pt x="62969" y="205744"/>
                </a:lnTo>
                <a:lnTo>
                  <a:pt x="71468" y="231459"/>
                </a:lnTo>
                <a:lnTo>
                  <a:pt x="75268" y="239078"/>
                </a:lnTo>
                <a:lnTo>
                  <a:pt x="79706" y="246063"/>
                </a:lnTo>
                <a:lnTo>
                  <a:pt x="84570" y="252625"/>
                </a:lnTo>
                <a:lnTo>
                  <a:pt x="87812" y="259856"/>
                </a:lnTo>
                <a:lnTo>
                  <a:pt x="89974" y="267535"/>
                </a:lnTo>
                <a:lnTo>
                  <a:pt x="91415" y="275512"/>
                </a:lnTo>
                <a:lnTo>
                  <a:pt x="94280" y="282735"/>
                </a:lnTo>
                <a:lnTo>
                  <a:pt x="98096" y="289455"/>
                </a:lnTo>
                <a:lnTo>
                  <a:pt x="102545" y="295840"/>
                </a:lnTo>
                <a:lnTo>
                  <a:pt x="106463" y="302001"/>
                </a:lnTo>
                <a:lnTo>
                  <a:pt x="110028" y="308014"/>
                </a:lnTo>
                <a:lnTo>
                  <a:pt x="113356" y="313928"/>
                </a:lnTo>
                <a:lnTo>
                  <a:pt x="117056" y="325579"/>
                </a:lnTo>
                <a:lnTo>
                  <a:pt x="118042" y="331352"/>
                </a:lnTo>
                <a:lnTo>
                  <a:pt x="121678" y="340308"/>
                </a:lnTo>
                <a:lnTo>
                  <a:pt x="123981" y="344029"/>
                </a:lnTo>
                <a:lnTo>
                  <a:pt x="126469" y="347463"/>
                </a:lnTo>
                <a:lnTo>
                  <a:pt x="129080" y="350704"/>
                </a:lnTo>
                <a:lnTo>
                  <a:pt x="131773" y="353818"/>
                </a:lnTo>
                <a:lnTo>
                  <a:pt x="133569" y="357799"/>
                </a:lnTo>
                <a:lnTo>
                  <a:pt x="135563" y="367302"/>
                </a:lnTo>
                <a:lnTo>
                  <a:pt x="136687" y="378811"/>
                </a:lnTo>
                <a:lnTo>
                  <a:pt x="137160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5729304" y="1954530"/>
            <a:ext cx="265731" cy="257176"/>
          </a:xfrm>
          <a:custGeom>
            <a:avLst/>
            <a:gdLst/>
            <a:ahLst/>
            <a:cxnLst/>
            <a:rect l="0" t="0" r="0" b="0"/>
            <a:pathLst>
              <a:path w="265731" h="257176">
                <a:moveTo>
                  <a:pt x="240013" y="0"/>
                </a:moveTo>
                <a:lnTo>
                  <a:pt x="232632" y="7381"/>
                </a:lnTo>
                <a:lnTo>
                  <a:pt x="226890" y="10582"/>
                </a:lnTo>
                <a:lnTo>
                  <a:pt x="222692" y="12770"/>
                </a:lnTo>
                <a:lnTo>
                  <a:pt x="215487" y="20280"/>
                </a:lnTo>
                <a:lnTo>
                  <a:pt x="212232" y="24950"/>
                </a:lnTo>
                <a:lnTo>
                  <a:pt x="207205" y="29016"/>
                </a:lnTo>
                <a:lnTo>
                  <a:pt x="200996" y="32679"/>
                </a:lnTo>
                <a:lnTo>
                  <a:pt x="193999" y="36073"/>
                </a:lnTo>
                <a:lnTo>
                  <a:pt x="186477" y="40241"/>
                </a:lnTo>
                <a:lnTo>
                  <a:pt x="178605" y="44925"/>
                </a:lnTo>
                <a:lnTo>
                  <a:pt x="170500" y="49952"/>
                </a:lnTo>
                <a:lnTo>
                  <a:pt x="162238" y="54256"/>
                </a:lnTo>
                <a:lnTo>
                  <a:pt x="153873" y="58078"/>
                </a:lnTo>
                <a:lnTo>
                  <a:pt x="145439" y="61579"/>
                </a:lnTo>
                <a:lnTo>
                  <a:pt x="136959" y="65817"/>
                </a:lnTo>
                <a:lnTo>
                  <a:pt x="128448" y="70548"/>
                </a:lnTo>
                <a:lnTo>
                  <a:pt x="119916" y="75607"/>
                </a:lnTo>
                <a:lnTo>
                  <a:pt x="110418" y="79932"/>
                </a:lnTo>
                <a:lnTo>
                  <a:pt x="100276" y="83768"/>
                </a:lnTo>
                <a:lnTo>
                  <a:pt x="61175" y="96768"/>
                </a:lnTo>
                <a:lnTo>
                  <a:pt x="53160" y="99754"/>
                </a:lnTo>
                <a:lnTo>
                  <a:pt x="45912" y="102698"/>
                </a:lnTo>
                <a:lnTo>
                  <a:pt x="39174" y="105613"/>
                </a:lnTo>
                <a:lnTo>
                  <a:pt x="32778" y="107556"/>
                </a:lnTo>
                <a:lnTo>
                  <a:pt x="26609" y="108851"/>
                </a:lnTo>
                <a:lnTo>
                  <a:pt x="20591" y="109715"/>
                </a:lnTo>
                <a:lnTo>
                  <a:pt x="15627" y="110291"/>
                </a:lnTo>
                <a:lnTo>
                  <a:pt x="7571" y="110930"/>
                </a:lnTo>
                <a:lnTo>
                  <a:pt x="650" y="111397"/>
                </a:lnTo>
                <a:lnTo>
                  <a:pt x="279" y="113962"/>
                </a:lnTo>
                <a:lnTo>
                  <a:pt x="22" y="120170"/>
                </a:lnTo>
                <a:lnTo>
                  <a:pt x="0" y="124211"/>
                </a:lnTo>
                <a:lnTo>
                  <a:pt x="947" y="125670"/>
                </a:lnTo>
                <a:lnTo>
                  <a:pt x="2531" y="126642"/>
                </a:lnTo>
                <a:lnTo>
                  <a:pt x="6830" y="127723"/>
                </a:lnTo>
                <a:lnTo>
                  <a:pt x="11916" y="128203"/>
                </a:lnTo>
                <a:lnTo>
                  <a:pt x="14606" y="129283"/>
                </a:lnTo>
                <a:lnTo>
                  <a:pt x="23895" y="135355"/>
                </a:lnTo>
                <a:lnTo>
                  <a:pt x="28307" y="137862"/>
                </a:lnTo>
                <a:lnTo>
                  <a:pt x="38289" y="143187"/>
                </a:lnTo>
                <a:lnTo>
                  <a:pt x="65858" y="157203"/>
                </a:lnTo>
                <a:lnTo>
                  <a:pt x="72475" y="160047"/>
                </a:lnTo>
                <a:lnTo>
                  <a:pt x="79743" y="162895"/>
                </a:lnTo>
                <a:lnTo>
                  <a:pt x="87447" y="165747"/>
                </a:lnTo>
                <a:lnTo>
                  <a:pt x="94487" y="168600"/>
                </a:lnTo>
                <a:lnTo>
                  <a:pt x="101085" y="171455"/>
                </a:lnTo>
                <a:lnTo>
                  <a:pt x="113497" y="177167"/>
                </a:lnTo>
                <a:lnTo>
                  <a:pt x="136988" y="188595"/>
                </a:lnTo>
                <a:lnTo>
                  <a:pt x="194291" y="217170"/>
                </a:lnTo>
                <a:lnTo>
                  <a:pt x="199054" y="220027"/>
                </a:lnTo>
                <a:lnTo>
                  <a:pt x="206887" y="225742"/>
                </a:lnTo>
                <a:lnTo>
                  <a:pt x="211261" y="228600"/>
                </a:lnTo>
                <a:lnTo>
                  <a:pt x="216083" y="231457"/>
                </a:lnTo>
                <a:lnTo>
                  <a:pt x="221202" y="234315"/>
                </a:lnTo>
                <a:lnTo>
                  <a:pt x="229430" y="237490"/>
                </a:lnTo>
                <a:lnTo>
                  <a:pt x="232958" y="238336"/>
                </a:lnTo>
                <a:lnTo>
                  <a:pt x="239418" y="241817"/>
                </a:lnTo>
                <a:lnTo>
                  <a:pt x="242473" y="244079"/>
                </a:lnTo>
                <a:lnTo>
                  <a:pt x="248409" y="246592"/>
                </a:lnTo>
                <a:lnTo>
                  <a:pt x="251326" y="247262"/>
                </a:lnTo>
                <a:lnTo>
                  <a:pt x="257106" y="250546"/>
                </a:lnTo>
                <a:lnTo>
                  <a:pt x="26573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6140919" y="1877730"/>
            <a:ext cx="265435" cy="304525"/>
          </a:xfrm>
          <a:custGeom>
            <a:avLst/>
            <a:gdLst/>
            <a:ahLst/>
            <a:cxnLst/>
            <a:rect l="0" t="0" r="0" b="0"/>
            <a:pathLst>
              <a:path w="265435" h="304525">
                <a:moveTo>
                  <a:pt x="239878" y="25365"/>
                </a:moveTo>
                <a:lnTo>
                  <a:pt x="231659" y="17145"/>
                </a:lnTo>
                <a:lnTo>
                  <a:pt x="223956" y="16823"/>
                </a:lnTo>
                <a:lnTo>
                  <a:pt x="214160" y="16792"/>
                </a:lnTo>
                <a:lnTo>
                  <a:pt x="214160" y="8324"/>
                </a:lnTo>
                <a:lnTo>
                  <a:pt x="206779" y="8229"/>
                </a:lnTo>
                <a:lnTo>
                  <a:pt x="201390" y="8222"/>
                </a:lnTo>
                <a:lnTo>
                  <a:pt x="198980" y="7269"/>
                </a:lnTo>
                <a:lnTo>
                  <a:pt x="193761" y="3670"/>
                </a:lnTo>
                <a:lnTo>
                  <a:pt x="190083" y="2329"/>
                </a:lnTo>
                <a:lnTo>
                  <a:pt x="185726" y="1435"/>
                </a:lnTo>
                <a:lnTo>
                  <a:pt x="180917" y="839"/>
                </a:lnTo>
                <a:lnTo>
                  <a:pt x="175805" y="442"/>
                </a:lnTo>
                <a:lnTo>
                  <a:pt x="170493" y="177"/>
                </a:lnTo>
                <a:lnTo>
                  <a:pt x="165046" y="0"/>
                </a:lnTo>
                <a:lnTo>
                  <a:pt x="159510" y="835"/>
                </a:lnTo>
                <a:lnTo>
                  <a:pt x="153914" y="2344"/>
                </a:lnTo>
                <a:lnTo>
                  <a:pt x="148279" y="4302"/>
                </a:lnTo>
                <a:lnTo>
                  <a:pt x="142617" y="5608"/>
                </a:lnTo>
                <a:lnTo>
                  <a:pt x="136937" y="6479"/>
                </a:lnTo>
                <a:lnTo>
                  <a:pt x="131246" y="7059"/>
                </a:lnTo>
                <a:lnTo>
                  <a:pt x="125547" y="8398"/>
                </a:lnTo>
                <a:lnTo>
                  <a:pt x="119842" y="10244"/>
                </a:lnTo>
                <a:lnTo>
                  <a:pt x="114134" y="12427"/>
                </a:lnTo>
                <a:lnTo>
                  <a:pt x="107472" y="13882"/>
                </a:lnTo>
                <a:lnTo>
                  <a:pt x="100172" y="14852"/>
                </a:lnTo>
                <a:lnTo>
                  <a:pt x="92448" y="15499"/>
                </a:lnTo>
                <a:lnTo>
                  <a:pt x="86347" y="16882"/>
                </a:lnTo>
                <a:lnTo>
                  <a:pt x="81326" y="18757"/>
                </a:lnTo>
                <a:lnTo>
                  <a:pt x="61874" y="28610"/>
                </a:lnTo>
                <a:lnTo>
                  <a:pt x="57392" y="31338"/>
                </a:lnTo>
                <a:lnTo>
                  <a:pt x="49870" y="36910"/>
                </a:lnTo>
                <a:lnTo>
                  <a:pt x="45579" y="39729"/>
                </a:lnTo>
                <a:lnTo>
                  <a:pt x="40813" y="42561"/>
                </a:lnTo>
                <a:lnTo>
                  <a:pt x="35731" y="45401"/>
                </a:lnTo>
                <a:lnTo>
                  <a:pt x="27543" y="51097"/>
                </a:lnTo>
                <a:lnTo>
                  <a:pt x="20730" y="56804"/>
                </a:lnTo>
                <a:lnTo>
                  <a:pt x="14526" y="62515"/>
                </a:lnTo>
                <a:lnTo>
                  <a:pt x="5679" y="71086"/>
                </a:lnTo>
                <a:lnTo>
                  <a:pt x="3735" y="73943"/>
                </a:lnTo>
                <a:lnTo>
                  <a:pt x="1576" y="79657"/>
                </a:lnTo>
                <a:lnTo>
                  <a:pt x="360" y="88230"/>
                </a:lnTo>
                <a:lnTo>
                  <a:pt x="0" y="96802"/>
                </a:lnTo>
                <a:lnTo>
                  <a:pt x="902" y="99660"/>
                </a:lnTo>
                <a:lnTo>
                  <a:pt x="4444" y="105374"/>
                </a:lnTo>
                <a:lnTo>
                  <a:pt x="11793" y="113947"/>
                </a:lnTo>
                <a:lnTo>
                  <a:pt x="16384" y="116805"/>
                </a:lnTo>
                <a:lnTo>
                  <a:pt x="22302" y="119662"/>
                </a:lnTo>
                <a:lnTo>
                  <a:pt x="29105" y="122520"/>
                </a:lnTo>
                <a:lnTo>
                  <a:pt x="35545" y="125377"/>
                </a:lnTo>
                <a:lnTo>
                  <a:pt x="47781" y="131092"/>
                </a:lnTo>
                <a:lnTo>
                  <a:pt x="54664" y="133950"/>
                </a:lnTo>
                <a:lnTo>
                  <a:pt x="62109" y="136807"/>
                </a:lnTo>
                <a:lnTo>
                  <a:pt x="78002" y="142522"/>
                </a:lnTo>
                <a:lnTo>
                  <a:pt x="119995" y="156809"/>
                </a:lnTo>
                <a:lnTo>
                  <a:pt x="127571" y="160620"/>
                </a:lnTo>
                <a:lnTo>
                  <a:pt x="134527" y="165065"/>
                </a:lnTo>
                <a:lnTo>
                  <a:pt x="141069" y="169933"/>
                </a:lnTo>
                <a:lnTo>
                  <a:pt x="148288" y="174131"/>
                </a:lnTo>
                <a:lnTo>
                  <a:pt x="155958" y="177882"/>
                </a:lnTo>
                <a:lnTo>
                  <a:pt x="163929" y="181335"/>
                </a:lnTo>
                <a:lnTo>
                  <a:pt x="171148" y="185543"/>
                </a:lnTo>
                <a:lnTo>
                  <a:pt x="177865" y="190253"/>
                </a:lnTo>
                <a:lnTo>
                  <a:pt x="184249" y="195297"/>
                </a:lnTo>
                <a:lnTo>
                  <a:pt x="190409" y="199613"/>
                </a:lnTo>
                <a:lnTo>
                  <a:pt x="196422" y="203443"/>
                </a:lnTo>
                <a:lnTo>
                  <a:pt x="202335" y="206948"/>
                </a:lnTo>
                <a:lnTo>
                  <a:pt x="208182" y="211190"/>
                </a:lnTo>
                <a:lnTo>
                  <a:pt x="213985" y="215923"/>
                </a:lnTo>
                <a:lnTo>
                  <a:pt x="219759" y="220984"/>
                </a:lnTo>
                <a:lnTo>
                  <a:pt x="225512" y="225310"/>
                </a:lnTo>
                <a:lnTo>
                  <a:pt x="231254" y="229147"/>
                </a:lnTo>
                <a:lnTo>
                  <a:pt x="236986" y="232657"/>
                </a:lnTo>
                <a:lnTo>
                  <a:pt x="241760" y="236902"/>
                </a:lnTo>
                <a:lnTo>
                  <a:pt x="245895" y="241637"/>
                </a:lnTo>
                <a:lnTo>
                  <a:pt x="253030" y="251026"/>
                </a:lnTo>
                <a:lnTo>
                  <a:pt x="259376" y="258373"/>
                </a:lnTo>
                <a:lnTo>
                  <a:pt x="261449" y="261666"/>
                </a:lnTo>
                <a:lnTo>
                  <a:pt x="263753" y="267865"/>
                </a:lnTo>
                <a:lnTo>
                  <a:pt x="265050" y="276710"/>
                </a:lnTo>
                <a:lnTo>
                  <a:pt x="265434" y="285363"/>
                </a:lnTo>
                <a:lnTo>
                  <a:pt x="264535" y="288232"/>
                </a:lnTo>
                <a:lnTo>
                  <a:pt x="260997" y="293959"/>
                </a:lnTo>
                <a:lnTo>
                  <a:pt x="258720" y="295868"/>
                </a:lnTo>
                <a:lnTo>
                  <a:pt x="256249" y="297140"/>
                </a:lnTo>
                <a:lnTo>
                  <a:pt x="250964" y="298554"/>
                </a:lnTo>
                <a:lnTo>
                  <a:pt x="245440" y="299182"/>
                </a:lnTo>
                <a:lnTo>
                  <a:pt x="242634" y="300302"/>
                </a:lnTo>
                <a:lnTo>
                  <a:pt x="236975" y="304086"/>
                </a:lnTo>
                <a:lnTo>
                  <a:pt x="232228" y="304524"/>
                </a:lnTo>
                <a:lnTo>
                  <a:pt x="226206" y="303863"/>
                </a:lnTo>
                <a:lnTo>
                  <a:pt x="219333" y="302471"/>
                </a:lnTo>
                <a:lnTo>
                  <a:pt x="212846" y="301542"/>
                </a:lnTo>
                <a:lnTo>
                  <a:pt x="206617" y="300923"/>
                </a:lnTo>
                <a:lnTo>
                  <a:pt x="200559" y="300510"/>
                </a:lnTo>
                <a:lnTo>
                  <a:pt x="194615" y="300235"/>
                </a:lnTo>
                <a:lnTo>
                  <a:pt x="182931" y="299929"/>
                </a:lnTo>
                <a:lnTo>
                  <a:pt x="176196" y="298895"/>
                </a:lnTo>
                <a:lnTo>
                  <a:pt x="168848" y="297253"/>
                </a:lnTo>
                <a:lnTo>
                  <a:pt x="161092" y="295206"/>
                </a:lnTo>
                <a:lnTo>
                  <a:pt x="154969" y="292889"/>
                </a:lnTo>
                <a:lnTo>
                  <a:pt x="149935" y="290392"/>
                </a:lnTo>
                <a:lnTo>
                  <a:pt x="145626" y="287774"/>
                </a:lnTo>
                <a:lnTo>
                  <a:pt x="140849" y="285077"/>
                </a:lnTo>
                <a:lnTo>
                  <a:pt x="130460" y="279540"/>
                </a:lnTo>
                <a:lnTo>
                  <a:pt x="125975" y="276730"/>
                </a:lnTo>
                <a:lnTo>
                  <a:pt x="118452" y="271067"/>
                </a:lnTo>
                <a:lnTo>
                  <a:pt x="111934" y="265376"/>
                </a:lnTo>
                <a:lnTo>
                  <a:pt x="108862" y="262525"/>
                </a:lnTo>
                <a:lnTo>
                  <a:pt x="106814" y="258719"/>
                </a:lnTo>
                <a:lnTo>
                  <a:pt x="104538" y="249410"/>
                </a:lnTo>
                <a:lnTo>
                  <a:pt x="103527" y="241463"/>
                </a:lnTo>
                <a:lnTo>
                  <a:pt x="103258" y="238010"/>
                </a:lnTo>
                <a:lnTo>
                  <a:pt x="105498" y="229094"/>
                </a:lnTo>
                <a:lnTo>
                  <a:pt x="107429" y="224049"/>
                </a:lnTo>
                <a:lnTo>
                  <a:pt x="108716" y="218781"/>
                </a:lnTo>
                <a:lnTo>
                  <a:pt x="109574" y="213364"/>
                </a:lnTo>
                <a:lnTo>
                  <a:pt x="110146" y="207847"/>
                </a:lnTo>
                <a:lnTo>
                  <a:pt x="112433" y="202265"/>
                </a:lnTo>
                <a:lnTo>
                  <a:pt x="115862" y="196638"/>
                </a:lnTo>
                <a:lnTo>
                  <a:pt x="120053" y="190982"/>
                </a:lnTo>
                <a:lnTo>
                  <a:pt x="124752" y="185306"/>
                </a:lnTo>
                <a:lnTo>
                  <a:pt x="129790" y="179617"/>
                </a:lnTo>
                <a:lnTo>
                  <a:pt x="135053" y="173920"/>
                </a:lnTo>
                <a:lnTo>
                  <a:pt x="139515" y="168216"/>
                </a:lnTo>
                <a:lnTo>
                  <a:pt x="143442" y="162509"/>
                </a:lnTo>
                <a:lnTo>
                  <a:pt x="147013" y="156799"/>
                </a:lnTo>
                <a:lnTo>
                  <a:pt x="151298" y="151088"/>
                </a:lnTo>
                <a:lnTo>
                  <a:pt x="156060" y="145375"/>
                </a:lnTo>
                <a:lnTo>
                  <a:pt x="161139" y="139661"/>
                </a:lnTo>
                <a:lnTo>
                  <a:pt x="171863" y="128233"/>
                </a:lnTo>
                <a:lnTo>
                  <a:pt x="177390" y="122519"/>
                </a:lnTo>
                <a:lnTo>
                  <a:pt x="183932" y="116804"/>
                </a:lnTo>
                <a:lnTo>
                  <a:pt x="191151" y="111089"/>
                </a:lnTo>
                <a:lnTo>
                  <a:pt x="198821" y="105374"/>
                </a:lnTo>
                <a:lnTo>
                  <a:pt x="205838" y="99659"/>
                </a:lnTo>
                <a:lnTo>
                  <a:pt x="212423" y="93945"/>
                </a:lnTo>
                <a:lnTo>
                  <a:pt x="218717" y="88229"/>
                </a:lnTo>
                <a:lnTo>
                  <a:pt x="223866" y="82514"/>
                </a:lnTo>
                <a:lnTo>
                  <a:pt x="228251" y="76800"/>
                </a:lnTo>
                <a:lnTo>
                  <a:pt x="232126" y="71084"/>
                </a:lnTo>
                <a:lnTo>
                  <a:pt x="236615" y="66322"/>
                </a:lnTo>
                <a:lnTo>
                  <a:pt x="241513" y="62195"/>
                </a:lnTo>
                <a:lnTo>
                  <a:pt x="246683" y="58490"/>
                </a:lnTo>
                <a:lnTo>
                  <a:pt x="254967" y="51835"/>
                </a:lnTo>
                <a:lnTo>
                  <a:pt x="258510" y="48726"/>
                </a:lnTo>
                <a:lnTo>
                  <a:pt x="260872" y="44749"/>
                </a:lnTo>
                <a:lnTo>
                  <a:pt x="263496" y="35250"/>
                </a:lnTo>
                <a:lnTo>
                  <a:pt x="265181" y="26365"/>
                </a:lnTo>
                <a:lnTo>
                  <a:pt x="265411" y="21681"/>
                </a:lnTo>
                <a:lnTo>
                  <a:pt x="264520" y="19099"/>
                </a:lnTo>
                <a:lnTo>
                  <a:pt x="260990" y="13690"/>
                </a:lnTo>
                <a:lnTo>
                  <a:pt x="258715" y="11867"/>
                </a:lnTo>
                <a:lnTo>
                  <a:pt x="256247" y="10651"/>
                </a:lnTo>
                <a:lnTo>
                  <a:pt x="253648" y="9841"/>
                </a:lnTo>
                <a:lnTo>
                  <a:pt x="245681" y="8940"/>
                </a:lnTo>
                <a:lnTo>
                  <a:pt x="240889" y="8700"/>
                </a:lnTo>
                <a:lnTo>
                  <a:pt x="230485" y="8433"/>
                </a:lnTo>
                <a:lnTo>
                  <a:pt x="225043" y="8362"/>
                </a:lnTo>
                <a:lnTo>
                  <a:pt x="218558" y="9267"/>
                </a:lnTo>
                <a:lnTo>
                  <a:pt x="211378" y="10823"/>
                </a:lnTo>
                <a:lnTo>
                  <a:pt x="203733" y="12812"/>
                </a:lnTo>
                <a:lnTo>
                  <a:pt x="196731" y="15092"/>
                </a:lnTo>
                <a:lnTo>
                  <a:pt x="190159" y="17563"/>
                </a:lnTo>
                <a:lnTo>
                  <a:pt x="183872" y="20164"/>
                </a:lnTo>
                <a:lnTo>
                  <a:pt x="177775" y="21897"/>
                </a:lnTo>
                <a:lnTo>
                  <a:pt x="171806" y="23053"/>
                </a:lnTo>
                <a:lnTo>
                  <a:pt x="154153" y="253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3346163" y="2820352"/>
            <a:ext cx="411450" cy="248604"/>
          </a:xfrm>
          <a:custGeom>
            <a:avLst/>
            <a:gdLst/>
            <a:ahLst/>
            <a:cxnLst/>
            <a:rect l="0" t="0" r="0" b="0"/>
            <a:pathLst>
              <a:path w="411450" h="248604">
                <a:moveTo>
                  <a:pt x="8541" y="0"/>
                </a:moveTo>
                <a:lnTo>
                  <a:pt x="0" y="0"/>
                </a:lnTo>
                <a:lnTo>
                  <a:pt x="28662" y="28693"/>
                </a:lnTo>
                <a:lnTo>
                  <a:pt x="33385" y="32463"/>
                </a:lnTo>
                <a:lnTo>
                  <a:pt x="39391" y="36882"/>
                </a:lnTo>
                <a:lnTo>
                  <a:pt x="46253" y="41733"/>
                </a:lnTo>
                <a:lnTo>
                  <a:pt x="51780" y="45920"/>
                </a:lnTo>
                <a:lnTo>
                  <a:pt x="60461" y="53111"/>
                </a:lnTo>
                <a:lnTo>
                  <a:pt x="66014" y="57315"/>
                </a:lnTo>
                <a:lnTo>
                  <a:pt x="79805" y="67066"/>
                </a:lnTo>
                <a:lnTo>
                  <a:pt x="128792" y="100130"/>
                </a:lnTo>
                <a:lnTo>
                  <a:pt x="138239" y="105806"/>
                </a:lnTo>
                <a:lnTo>
                  <a:pt x="148346" y="111495"/>
                </a:lnTo>
                <a:lnTo>
                  <a:pt x="158895" y="117193"/>
                </a:lnTo>
                <a:lnTo>
                  <a:pt x="169737" y="123848"/>
                </a:lnTo>
                <a:lnTo>
                  <a:pt x="180775" y="131143"/>
                </a:lnTo>
                <a:lnTo>
                  <a:pt x="221316" y="158832"/>
                </a:lnTo>
                <a:lnTo>
                  <a:pt x="231353" y="163990"/>
                </a:lnTo>
                <a:lnTo>
                  <a:pt x="241855" y="168382"/>
                </a:lnTo>
                <a:lnTo>
                  <a:pt x="252666" y="172262"/>
                </a:lnTo>
                <a:lnTo>
                  <a:pt x="262731" y="176754"/>
                </a:lnTo>
                <a:lnTo>
                  <a:pt x="272299" y="181653"/>
                </a:lnTo>
                <a:lnTo>
                  <a:pt x="281534" y="186825"/>
                </a:lnTo>
                <a:lnTo>
                  <a:pt x="290550" y="191225"/>
                </a:lnTo>
                <a:lnTo>
                  <a:pt x="299417" y="195111"/>
                </a:lnTo>
                <a:lnTo>
                  <a:pt x="308186" y="198654"/>
                </a:lnTo>
                <a:lnTo>
                  <a:pt x="315937" y="201968"/>
                </a:lnTo>
                <a:lnTo>
                  <a:pt x="329629" y="208191"/>
                </a:lnTo>
                <a:lnTo>
                  <a:pt x="348048" y="217050"/>
                </a:lnTo>
                <a:lnTo>
                  <a:pt x="365570" y="225707"/>
                </a:lnTo>
                <a:lnTo>
                  <a:pt x="374549" y="231442"/>
                </a:lnTo>
                <a:lnTo>
                  <a:pt x="378276" y="234304"/>
                </a:lnTo>
                <a:lnTo>
                  <a:pt x="384958" y="237485"/>
                </a:lnTo>
                <a:lnTo>
                  <a:pt x="388073" y="238333"/>
                </a:lnTo>
                <a:lnTo>
                  <a:pt x="394075" y="241816"/>
                </a:lnTo>
                <a:lnTo>
                  <a:pt x="397008" y="244078"/>
                </a:lnTo>
                <a:lnTo>
                  <a:pt x="402808" y="246592"/>
                </a:lnTo>
                <a:lnTo>
                  <a:pt x="411449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3406139" y="2828925"/>
            <a:ext cx="240032" cy="248603"/>
          </a:xfrm>
          <a:custGeom>
            <a:avLst/>
            <a:gdLst/>
            <a:ahLst/>
            <a:cxnLst/>
            <a:rect l="0" t="0" r="0" b="0"/>
            <a:pathLst>
              <a:path w="240032" h="248603">
                <a:moveTo>
                  <a:pt x="240031" y="0"/>
                </a:moveTo>
                <a:lnTo>
                  <a:pt x="218719" y="0"/>
                </a:lnTo>
                <a:lnTo>
                  <a:pt x="216298" y="952"/>
                </a:lnTo>
                <a:lnTo>
                  <a:pt x="211067" y="4551"/>
                </a:lnTo>
                <a:lnTo>
                  <a:pt x="205568" y="11865"/>
                </a:lnTo>
                <a:lnTo>
                  <a:pt x="202768" y="16482"/>
                </a:lnTo>
                <a:lnTo>
                  <a:pt x="198996" y="21465"/>
                </a:lnTo>
                <a:lnTo>
                  <a:pt x="194577" y="26693"/>
                </a:lnTo>
                <a:lnTo>
                  <a:pt x="189726" y="32082"/>
                </a:lnTo>
                <a:lnTo>
                  <a:pt x="184587" y="38533"/>
                </a:lnTo>
                <a:lnTo>
                  <a:pt x="179255" y="45691"/>
                </a:lnTo>
                <a:lnTo>
                  <a:pt x="173796" y="53321"/>
                </a:lnTo>
                <a:lnTo>
                  <a:pt x="167299" y="60312"/>
                </a:lnTo>
                <a:lnTo>
                  <a:pt x="160111" y="66878"/>
                </a:lnTo>
                <a:lnTo>
                  <a:pt x="152461" y="73160"/>
                </a:lnTo>
                <a:lnTo>
                  <a:pt x="145456" y="80206"/>
                </a:lnTo>
                <a:lnTo>
                  <a:pt x="138881" y="87760"/>
                </a:lnTo>
                <a:lnTo>
                  <a:pt x="132592" y="95654"/>
                </a:lnTo>
                <a:lnTo>
                  <a:pt x="125542" y="103774"/>
                </a:lnTo>
                <a:lnTo>
                  <a:pt x="117985" y="112045"/>
                </a:lnTo>
                <a:lnTo>
                  <a:pt x="110089" y="120417"/>
                </a:lnTo>
                <a:lnTo>
                  <a:pt x="102921" y="128855"/>
                </a:lnTo>
                <a:lnTo>
                  <a:pt x="96237" y="137338"/>
                </a:lnTo>
                <a:lnTo>
                  <a:pt x="89875" y="145851"/>
                </a:lnTo>
                <a:lnTo>
                  <a:pt x="77727" y="162930"/>
                </a:lnTo>
                <a:lnTo>
                  <a:pt x="71821" y="171485"/>
                </a:lnTo>
                <a:lnTo>
                  <a:pt x="65978" y="179093"/>
                </a:lnTo>
                <a:lnTo>
                  <a:pt x="60178" y="186070"/>
                </a:lnTo>
                <a:lnTo>
                  <a:pt x="54407" y="192627"/>
                </a:lnTo>
                <a:lnTo>
                  <a:pt x="42914" y="204992"/>
                </a:lnTo>
                <a:lnTo>
                  <a:pt x="37182" y="210956"/>
                </a:lnTo>
                <a:lnTo>
                  <a:pt x="32408" y="216837"/>
                </a:lnTo>
                <a:lnTo>
                  <a:pt x="28273" y="222663"/>
                </a:lnTo>
                <a:lnTo>
                  <a:pt x="24564" y="228452"/>
                </a:lnTo>
                <a:lnTo>
                  <a:pt x="21139" y="232311"/>
                </a:lnTo>
                <a:lnTo>
                  <a:pt x="17903" y="234884"/>
                </a:lnTo>
                <a:lnTo>
                  <a:pt x="11767" y="238695"/>
                </a:lnTo>
                <a:lnTo>
                  <a:pt x="8797" y="241045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3723322" y="2923225"/>
            <a:ext cx="317183" cy="8571"/>
          </a:xfrm>
          <a:custGeom>
            <a:avLst/>
            <a:gdLst/>
            <a:ahLst/>
            <a:cxnLst/>
            <a:rect l="0" t="0" r="0" b="0"/>
            <a:pathLst>
              <a:path w="317183" h="8571">
                <a:moveTo>
                  <a:pt x="0" y="8570"/>
                </a:moveTo>
                <a:lnTo>
                  <a:pt x="20151" y="8570"/>
                </a:lnTo>
                <a:lnTo>
                  <a:pt x="22959" y="7617"/>
                </a:lnTo>
                <a:lnTo>
                  <a:pt x="25784" y="6030"/>
                </a:lnTo>
                <a:lnTo>
                  <a:pt x="28619" y="4019"/>
                </a:lnTo>
                <a:lnTo>
                  <a:pt x="33367" y="2678"/>
                </a:lnTo>
                <a:lnTo>
                  <a:pt x="39390" y="1784"/>
                </a:lnTo>
                <a:lnTo>
                  <a:pt x="46263" y="1189"/>
                </a:lnTo>
                <a:lnTo>
                  <a:pt x="53702" y="792"/>
                </a:lnTo>
                <a:lnTo>
                  <a:pt x="69587" y="350"/>
                </a:lnTo>
                <a:lnTo>
                  <a:pt x="171706" y="0"/>
                </a:lnTo>
                <a:lnTo>
                  <a:pt x="180193" y="951"/>
                </a:lnTo>
                <a:lnTo>
                  <a:pt x="188709" y="2538"/>
                </a:lnTo>
                <a:lnTo>
                  <a:pt x="197243" y="4549"/>
                </a:lnTo>
                <a:lnTo>
                  <a:pt x="205791" y="5889"/>
                </a:lnTo>
                <a:lnTo>
                  <a:pt x="214346" y="6782"/>
                </a:lnTo>
                <a:lnTo>
                  <a:pt x="222908" y="7378"/>
                </a:lnTo>
                <a:lnTo>
                  <a:pt x="230520" y="7775"/>
                </a:lnTo>
                <a:lnTo>
                  <a:pt x="244058" y="8217"/>
                </a:lnTo>
                <a:lnTo>
                  <a:pt x="282717" y="8539"/>
                </a:lnTo>
                <a:lnTo>
                  <a:pt x="317182" y="857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3869085" y="2820352"/>
            <a:ext cx="77123" cy="248604"/>
          </a:xfrm>
          <a:custGeom>
            <a:avLst/>
            <a:gdLst/>
            <a:ahLst/>
            <a:cxnLst/>
            <a:rect l="0" t="0" r="0" b="0"/>
            <a:pathLst>
              <a:path w="77123" h="248604">
                <a:moveTo>
                  <a:pt x="8542" y="0"/>
                </a:moveTo>
                <a:lnTo>
                  <a:pt x="323" y="0"/>
                </a:lnTo>
                <a:lnTo>
                  <a:pt x="0" y="7381"/>
                </a:lnTo>
                <a:lnTo>
                  <a:pt x="943" y="9683"/>
                </a:lnTo>
                <a:lnTo>
                  <a:pt x="2523" y="13123"/>
                </a:lnTo>
                <a:lnTo>
                  <a:pt x="4529" y="17321"/>
                </a:lnTo>
                <a:lnTo>
                  <a:pt x="6759" y="24526"/>
                </a:lnTo>
                <a:lnTo>
                  <a:pt x="8702" y="31856"/>
                </a:lnTo>
                <a:lnTo>
                  <a:pt x="10554" y="36477"/>
                </a:lnTo>
                <a:lnTo>
                  <a:pt x="12740" y="41463"/>
                </a:lnTo>
                <a:lnTo>
                  <a:pt x="14198" y="46692"/>
                </a:lnTo>
                <a:lnTo>
                  <a:pt x="15171" y="52083"/>
                </a:lnTo>
                <a:lnTo>
                  <a:pt x="15818" y="57582"/>
                </a:lnTo>
                <a:lnTo>
                  <a:pt x="17203" y="64105"/>
                </a:lnTo>
                <a:lnTo>
                  <a:pt x="19079" y="71312"/>
                </a:lnTo>
                <a:lnTo>
                  <a:pt x="21281" y="78974"/>
                </a:lnTo>
                <a:lnTo>
                  <a:pt x="22750" y="85987"/>
                </a:lnTo>
                <a:lnTo>
                  <a:pt x="23729" y="92567"/>
                </a:lnTo>
                <a:lnTo>
                  <a:pt x="24381" y="98859"/>
                </a:lnTo>
                <a:lnTo>
                  <a:pt x="25769" y="105911"/>
                </a:lnTo>
                <a:lnTo>
                  <a:pt x="27647" y="113470"/>
                </a:lnTo>
                <a:lnTo>
                  <a:pt x="29851" y="121367"/>
                </a:lnTo>
                <a:lnTo>
                  <a:pt x="32273" y="128536"/>
                </a:lnTo>
                <a:lnTo>
                  <a:pt x="34840" y="135221"/>
                </a:lnTo>
                <a:lnTo>
                  <a:pt x="37504" y="141582"/>
                </a:lnTo>
                <a:lnTo>
                  <a:pt x="39280" y="148681"/>
                </a:lnTo>
                <a:lnTo>
                  <a:pt x="40464" y="156270"/>
                </a:lnTo>
                <a:lnTo>
                  <a:pt x="41253" y="164188"/>
                </a:lnTo>
                <a:lnTo>
                  <a:pt x="42732" y="170418"/>
                </a:lnTo>
                <a:lnTo>
                  <a:pt x="44671" y="175525"/>
                </a:lnTo>
                <a:lnTo>
                  <a:pt x="54625" y="195115"/>
                </a:lnTo>
                <a:lnTo>
                  <a:pt x="56409" y="200562"/>
                </a:lnTo>
                <a:lnTo>
                  <a:pt x="57598" y="206098"/>
                </a:lnTo>
                <a:lnTo>
                  <a:pt x="58391" y="211694"/>
                </a:lnTo>
                <a:lnTo>
                  <a:pt x="59872" y="216376"/>
                </a:lnTo>
                <a:lnTo>
                  <a:pt x="61813" y="220451"/>
                </a:lnTo>
                <a:lnTo>
                  <a:pt x="64058" y="224120"/>
                </a:lnTo>
                <a:lnTo>
                  <a:pt x="65555" y="227518"/>
                </a:lnTo>
                <a:lnTo>
                  <a:pt x="67219" y="233834"/>
                </a:lnTo>
                <a:lnTo>
                  <a:pt x="68615" y="236852"/>
                </a:lnTo>
                <a:lnTo>
                  <a:pt x="70498" y="239816"/>
                </a:lnTo>
                <a:lnTo>
                  <a:pt x="77122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4091940" y="2803219"/>
            <a:ext cx="265690" cy="239975"/>
          </a:xfrm>
          <a:custGeom>
            <a:avLst/>
            <a:gdLst/>
            <a:ahLst/>
            <a:cxnLst/>
            <a:rect l="0" t="0" r="0" b="0"/>
            <a:pathLst>
              <a:path w="265690" h="239975">
                <a:moveTo>
                  <a:pt x="0" y="34278"/>
                </a:moveTo>
                <a:lnTo>
                  <a:pt x="0" y="29727"/>
                </a:lnTo>
                <a:lnTo>
                  <a:pt x="952" y="27434"/>
                </a:lnTo>
                <a:lnTo>
                  <a:pt x="5891" y="20609"/>
                </a:lnTo>
                <a:lnTo>
                  <a:pt x="10583" y="15280"/>
                </a:lnTo>
                <a:lnTo>
                  <a:pt x="12770" y="13040"/>
                </a:lnTo>
                <a:lnTo>
                  <a:pt x="20280" y="8011"/>
                </a:lnTo>
                <a:lnTo>
                  <a:pt x="24950" y="5337"/>
                </a:lnTo>
                <a:lnTo>
                  <a:pt x="29968" y="3554"/>
                </a:lnTo>
                <a:lnTo>
                  <a:pt x="35219" y="2365"/>
                </a:lnTo>
                <a:lnTo>
                  <a:pt x="40624" y="1573"/>
                </a:lnTo>
                <a:lnTo>
                  <a:pt x="46132" y="1045"/>
                </a:lnTo>
                <a:lnTo>
                  <a:pt x="51710" y="692"/>
                </a:lnTo>
                <a:lnTo>
                  <a:pt x="62987" y="301"/>
                </a:lnTo>
                <a:lnTo>
                  <a:pt x="85749" y="50"/>
                </a:lnTo>
                <a:lnTo>
                  <a:pt x="108590" y="0"/>
                </a:lnTo>
                <a:lnTo>
                  <a:pt x="113350" y="949"/>
                </a:lnTo>
                <a:lnTo>
                  <a:pt x="121180" y="4542"/>
                </a:lnTo>
                <a:lnTo>
                  <a:pt x="127835" y="9315"/>
                </a:lnTo>
                <a:lnTo>
                  <a:pt x="133968" y="14611"/>
                </a:lnTo>
                <a:lnTo>
                  <a:pt x="139869" y="20140"/>
                </a:lnTo>
                <a:lnTo>
                  <a:pt x="141823" y="22947"/>
                </a:lnTo>
                <a:lnTo>
                  <a:pt x="143995" y="28607"/>
                </a:lnTo>
                <a:lnTo>
                  <a:pt x="143621" y="32403"/>
                </a:lnTo>
                <a:lnTo>
                  <a:pt x="142420" y="36838"/>
                </a:lnTo>
                <a:lnTo>
                  <a:pt x="140667" y="41699"/>
                </a:lnTo>
                <a:lnTo>
                  <a:pt x="138545" y="45893"/>
                </a:lnTo>
                <a:lnTo>
                  <a:pt x="133648" y="53093"/>
                </a:lnTo>
                <a:lnTo>
                  <a:pt x="128296" y="59468"/>
                </a:lnTo>
                <a:lnTo>
                  <a:pt x="121790" y="66429"/>
                </a:lnTo>
                <a:lnTo>
                  <a:pt x="112549" y="75872"/>
                </a:lnTo>
                <a:lnTo>
                  <a:pt x="107418" y="80105"/>
                </a:lnTo>
                <a:lnTo>
                  <a:pt x="102091" y="83879"/>
                </a:lnTo>
                <a:lnTo>
                  <a:pt x="96636" y="87348"/>
                </a:lnTo>
                <a:lnTo>
                  <a:pt x="92046" y="90613"/>
                </a:lnTo>
                <a:lnTo>
                  <a:pt x="84407" y="96781"/>
                </a:lnTo>
                <a:lnTo>
                  <a:pt x="77836" y="100157"/>
                </a:lnTo>
                <a:lnTo>
                  <a:pt x="71741" y="101657"/>
                </a:lnTo>
                <a:lnTo>
                  <a:pt x="63907" y="102503"/>
                </a:lnTo>
                <a:lnTo>
                  <a:pt x="60159" y="102844"/>
                </a:lnTo>
                <a:lnTo>
                  <a:pt x="64603" y="102854"/>
                </a:lnTo>
                <a:lnTo>
                  <a:pt x="66881" y="101903"/>
                </a:lnTo>
                <a:lnTo>
                  <a:pt x="75590" y="96013"/>
                </a:lnTo>
                <a:lnTo>
                  <a:pt x="79921" y="93532"/>
                </a:lnTo>
                <a:lnTo>
                  <a:pt x="84713" y="90926"/>
                </a:lnTo>
                <a:lnTo>
                  <a:pt x="92578" y="88030"/>
                </a:lnTo>
                <a:lnTo>
                  <a:pt x="96009" y="87258"/>
                </a:lnTo>
                <a:lnTo>
                  <a:pt x="101153" y="86743"/>
                </a:lnTo>
                <a:lnTo>
                  <a:pt x="107440" y="86399"/>
                </a:lnTo>
                <a:lnTo>
                  <a:pt x="122046" y="86018"/>
                </a:lnTo>
                <a:lnTo>
                  <a:pt x="163144" y="85753"/>
                </a:lnTo>
                <a:lnTo>
                  <a:pt x="170676" y="86692"/>
                </a:lnTo>
                <a:lnTo>
                  <a:pt x="177601" y="88271"/>
                </a:lnTo>
                <a:lnTo>
                  <a:pt x="191328" y="92565"/>
                </a:lnTo>
                <a:lnTo>
                  <a:pt x="206954" y="97648"/>
                </a:lnTo>
                <a:lnTo>
                  <a:pt x="214170" y="100337"/>
                </a:lnTo>
                <a:lnTo>
                  <a:pt x="220885" y="103083"/>
                </a:lnTo>
                <a:lnTo>
                  <a:pt x="227266" y="105865"/>
                </a:lnTo>
                <a:lnTo>
                  <a:pt x="239437" y="111497"/>
                </a:lnTo>
                <a:lnTo>
                  <a:pt x="245350" y="114332"/>
                </a:lnTo>
                <a:lnTo>
                  <a:pt x="250244" y="117175"/>
                </a:lnTo>
                <a:lnTo>
                  <a:pt x="258221" y="122874"/>
                </a:lnTo>
                <a:lnTo>
                  <a:pt x="260730" y="126679"/>
                </a:lnTo>
                <a:lnTo>
                  <a:pt x="262403" y="131122"/>
                </a:lnTo>
                <a:lnTo>
                  <a:pt x="263518" y="135988"/>
                </a:lnTo>
                <a:lnTo>
                  <a:pt x="264261" y="141137"/>
                </a:lnTo>
                <a:lnTo>
                  <a:pt x="264756" y="146475"/>
                </a:lnTo>
                <a:lnTo>
                  <a:pt x="265306" y="156533"/>
                </a:lnTo>
                <a:lnTo>
                  <a:pt x="265551" y="164179"/>
                </a:lnTo>
                <a:lnTo>
                  <a:pt x="265689" y="178389"/>
                </a:lnTo>
                <a:lnTo>
                  <a:pt x="264756" y="182740"/>
                </a:lnTo>
                <a:lnTo>
                  <a:pt x="261179" y="190113"/>
                </a:lnTo>
                <a:lnTo>
                  <a:pt x="253874" y="196566"/>
                </a:lnTo>
                <a:lnTo>
                  <a:pt x="249259" y="199620"/>
                </a:lnTo>
                <a:lnTo>
                  <a:pt x="244277" y="202609"/>
                </a:lnTo>
                <a:lnTo>
                  <a:pt x="239052" y="205553"/>
                </a:lnTo>
                <a:lnTo>
                  <a:pt x="228165" y="211365"/>
                </a:lnTo>
                <a:lnTo>
                  <a:pt x="199967" y="225720"/>
                </a:lnTo>
                <a:lnTo>
                  <a:pt x="193318" y="228581"/>
                </a:lnTo>
                <a:lnTo>
                  <a:pt x="186029" y="231441"/>
                </a:lnTo>
                <a:lnTo>
                  <a:pt x="178312" y="234300"/>
                </a:lnTo>
                <a:lnTo>
                  <a:pt x="171262" y="236206"/>
                </a:lnTo>
                <a:lnTo>
                  <a:pt x="164657" y="237477"/>
                </a:lnTo>
                <a:lnTo>
                  <a:pt x="158349" y="238324"/>
                </a:lnTo>
                <a:lnTo>
                  <a:pt x="152238" y="238889"/>
                </a:lnTo>
                <a:lnTo>
                  <a:pt x="146259" y="239265"/>
                </a:lnTo>
                <a:lnTo>
                  <a:pt x="134536" y="239684"/>
                </a:lnTo>
                <a:lnTo>
                  <a:pt x="111489" y="239952"/>
                </a:lnTo>
                <a:lnTo>
                  <a:pt x="105758" y="239974"/>
                </a:lnTo>
                <a:lnTo>
                  <a:pt x="100985" y="239036"/>
                </a:lnTo>
                <a:lnTo>
                  <a:pt x="89717" y="234118"/>
                </a:lnTo>
                <a:lnTo>
                  <a:pt x="83372" y="232633"/>
                </a:lnTo>
                <a:lnTo>
                  <a:pt x="81299" y="231285"/>
                </a:lnTo>
                <a:lnTo>
                  <a:pt x="79916" y="229434"/>
                </a:lnTo>
                <a:lnTo>
                  <a:pt x="78995" y="227247"/>
                </a:lnTo>
                <a:lnTo>
                  <a:pt x="77428" y="225789"/>
                </a:lnTo>
                <a:lnTo>
                  <a:pt x="75431" y="224817"/>
                </a:lnTo>
                <a:lnTo>
                  <a:pt x="73147" y="224169"/>
                </a:lnTo>
                <a:lnTo>
                  <a:pt x="72577" y="222785"/>
                </a:lnTo>
                <a:lnTo>
                  <a:pt x="73150" y="220909"/>
                </a:lnTo>
                <a:lnTo>
                  <a:pt x="77152" y="2143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4477737" y="2786062"/>
            <a:ext cx="274286" cy="214314"/>
          </a:xfrm>
          <a:custGeom>
            <a:avLst/>
            <a:gdLst/>
            <a:ahLst/>
            <a:cxnLst/>
            <a:rect l="0" t="0" r="0" b="0"/>
            <a:pathLst>
              <a:path w="274286" h="214314">
                <a:moveTo>
                  <a:pt x="179988" y="0"/>
                </a:moveTo>
                <a:lnTo>
                  <a:pt x="172606" y="0"/>
                </a:lnTo>
                <a:lnTo>
                  <a:pt x="172209" y="953"/>
                </a:lnTo>
                <a:lnTo>
                  <a:pt x="171520" y="7381"/>
                </a:lnTo>
                <a:lnTo>
                  <a:pt x="171446" y="8220"/>
                </a:lnTo>
                <a:lnTo>
                  <a:pt x="166874" y="13019"/>
                </a:lnTo>
                <a:lnTo>
                  <a:pt x="151264" y="28715"/>
                </a:lnTo>
                <a:lnTo>
                  <a:pt x="143092" y="34352"/>
                </a:lnTo>
                <a:lnTo>
                  <a:pt x="138245" y="37189"/>
                </a:lnTo>
                <a:lnTo>
                  <a:pt x="133109" y="40033"/>
                </a:lnTo>
                <a:lnTo>
                  <a:pt x="122323" y="45732"/>
                </a:lnTo>
                <a:lnTo>
                  <a:pt x="88502" y="62866"/>
                </a:lnTo>
                <a:lnTo>
                  <a:pt x="81850" y="65723"/>
                </a:lnTo>
                <a:lnTo>
                  <a:pt x="74558" y="68581"/>
                </a:lnTo>
                <a:lnTo>
                  <a:pt x="66838" y="71438"/>
                </a:lnTo>
                <a:lnTo>
                  <a:pt x="60739" y="74295"/>
                </a:lnTo>
                <a:lnTo>
                  <a:pt x="55721" y="77153"/>
                </a:lnTo>
                <a:lnTo>
                  <a:pt x="51424" y="80010"/>
                </a:lnTo>
                <a:lnTo>
                  <a:pt x="46653" y="82868"/>
                </a:lnTo>
                <a:lnTo>
                  <a:pt x="41568" y="85725"/>
                </a:lnTo>
                <a:lnTo>
                  <a:pt x="36273" y="88583"/>
                </a:lnTo>
                <a:lnTo>
                  <a:pt x="27849" y="94298"/>
                </a:lnTo>
                <a:lnTo>
                  <a:pt x="24270" y="97155"/>
                </a:lnTo>
                <a:lnTo>
                  <a:pt x="17752" y="100330"/>
                </a:lnTo>
                <a:lnTo>
                  <a:pt x="14681" y="101177"/>
                </a:lnTo>
                <a:lnTo>
                  <a:pt x="12633" y="102694"/>
                </a:lnTo>
                <a:lnTo>
                  <a:pt x="11268" y="104657"/>
                </a:lnTo>
                <a:lnTo>
                  <a:pt x="10358" y="106919"/>
                </a:lnTo>
                <a:lnTo>
                  <a:pt x="8799" y="108427"/>
                </a:lnTo>
                <a:lnTo>
                  <a:pt x="6807" y="109432"/>
                </a:lnTo>
                <a:lnTo>
                  <a:pt x="4526" y="110102"/>
                </a:lnTo>
                <a:lnTo>
                  <a:pt x="3005" y="111502"/>
                </a:lnTo>
                <a:lnTo>
                  <a:pt x="1992" y="113387"/>
                </a:lnTo>
                <a:lnTo>
                  <a:pt x="84" y="119627"/>
                </a:lnTo>
                <a:lnTo>
                  <a:pt x="0" y="124451"/>
                </a:lnTo>
                <a:lnTo>
                  <a:pt x="941" y="125830"/>
                </a:lnTo>
                <a:lnTo>
                  <a:pt x="2521" y="126749"/>
                </a:lnTo>
                <a:lnTo>
                  <a:pt x="4527" y="127362"/>
                </a:lnTo>
                <a:lnTo>
                  <a:pt x="9294" y="130583"/>
                </a:lnTo>
                <a:lnTo>
                  <a:pt x="11900" y="132775"/>
                </a:lnTo>
                <a:lnTo>
                  <a:pt x="14589" y="134237"/>
                </a:lnTo>
                <a:lnTo>
                  <a:pt x="23877" y="137246"/>
                </a:lnTo>
                <a:lnTo>
                  <a:pt x="28289" y="139123"/>
                </a:lnTo>
                <a:lnTo>
                  <a:pt x="33135" y="141326"/>
                </a:lnTo>
                <a:lnTo>
                  <a:pt x="38271" y="142795"/>
                </a:lnTo>
                <a:lnTo>
                  <a:pt x="43600" y="143774"/>
                </a:lnTo>
                <a:lnTo>
                  <a:pt x="49058" y="144427"/>
                </a:lnTo>
                <a:lnTo>
                  <a:pt x="54601" y="144862"/>
                </a:lnTo>
                <a:lnTo>
                  <a:pt x="60202" y="145152"/>
                </a:lnTo>
                <a:lnTo>
                  <a:pt x="65840" y="145346"/>
                </a:lnTo>
                <a:lnTo>
                  <a:pt x="71504" y="146427"/>
                </a:lnTo>
                <a:lnTo>
                  <a:pt x="77186" y="148101"/>
                </a:lnTo>
                <a:lnTo>
                  <a:pt x="82878" y="150169"/>
                </a:lnTo>
                <a:lnTo>
                  <a:pt x="89531" y="151548"/>
                </a:lnTo>
                <a:lnTo>
                  <a:pt x="96822" y="152467"/>
                </a:lnTo>
                <a:lnTo>
                  <a:pt x="104542" y="153080"/>
                </a:lnTo>
                <a:lnTo>
                  <a:pt x="111593" y="154441"/>
                </a:lnTo>
                <a:lnTo>
                  <a:pt x="118199" y="156300"/>
                </a:lnTo>
                <a:lnTo>
                  <a:pt x="124508" y="158493"/>
                </a:lnTo>
                <a:lnTo>
                  <a:pt x="130618" y="159955"/>
                </a:lnTo>
                <a:lnTo>
                  <a:pt x="136597" y="160929"/>
                </a:lnTo>
                <a:lnTo>
                  <a:pt x="142488" y="161578"/>
                </a:lnTo>
                <a:lnTo>
                  <a:pt x="149273" y="162964"/>
                </a:lnTo>
                <a:lnTo>
                  <a:pt x="156654" y="164840"/>
                </a:lnTo>
                <a:lnTo>
                  <a:pt x="164431" y="167043"/>
                </a:lnTo>
                <a:lnTo>
                  <a:pt x="170569" y="169465"/>
                </a:lnTo>
                <a:lnTo>
                  <a:pt x="175614" y="172032"/>
                </a:lnTo>
                <a:lnTo>
                  <a:pt x="179929" y="174695"/>
                </a:lnTo>
                <a:lnTo>
                  <a:pt x="184711" y="177423"/>
                </a:lnTo>
                <a:lnTo>
                  <a:pt x="195104" y="182995"/>
                </a:lnTo>
                <a:lnTo>
                  <a:pt x="211666" y="191487"/>
                </a:lnTo>
                <a:lnTo>
                  <a:pt x="217299" y="193380"/>
                </a:lnTo>
                <a:lnTo>
                  <a:pt x="222959" y="194643"/>
                </a:lnTo>
                <a:lnTo>
                  <a:pt x="228638" y="195484"/>
                </a:lnTo>
                <a:lnTo>
                  <a:pt x="233376" y="196998"/>
                </a:lnTo>
                <a:lnTo>
                  <a:pt x="241181" y="201220"/>
                </a:lnTo>
                <a:lnTo>
                  <a:pt x="245548" y="202727"/>
                </a:lnTo>
                <a:lnTo>
                  <a:pt x="250365" y="203731"/>
                </a:lnTo>
                <a:lnTo>
                  <a:pt x="255481" y="204401"/>
                </a:lnTo>
                <a:lnTo>
                  <a:pt x="263705" y="207685"/>
                </a:lnTo>
                <a:lnTo>
                  <a:pt x="27428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4808251" y="2761899"/>
            <a:ext cx="302078" cy="247005"/>
          </a:xfrm>
          <a:custGeom>
            <a:avLst/>
            <a:gdLst/>
            <a:ahLst/>
            <a:cxnLst/>
            <a:rect l="0" t="0" r="0" b="0"/>
            <a:pathLst>
              <a:path w="302078" h="247005">
                <a:moveTo>
                  <a:pt x="158083" y="24163"/>
                </a:moveTo>
                <a:lnTo>
                  <a:pt x="158083" y="16782"/>
                </a:lnTo>
                <a:lnTo>
                  <a:pt x="157131" y="16385"/>
                </a:lnTo>
                <a:lnTo>
                  <a:pt x="153533" y="15944"/>
                </a:lnTo>
                <a:lnTo>
                  <a:pt x="152192" y="14873"/>
                </a:lnTo>
                <a:lnTo>
                  <a:pt x="151298" y="13207"/>
                </a:lnTo>
                <a:lnTo>
                  <a:pt x="150702" y="11144"/>
                </a:lnTo>
                <a:lnTo>
                  <a:pt x="147501" y="6312"/>
                </a:lnTo>
                <a:lnTo>
                  <a:pt x="145313" y="3690"/>
                </a:lnTo>
                <a:lnTo>
                  <a:pt x="141950" y="1942"/>
                </a:lnTo>
                <a:lnTo>
                  <a:pt x="133133" y="0"/>
                </a:lnTo>
                <a:lnTo>
                  <a:pt x="128115" y="434"/>
                </a:lnTo>
                <a:lnTo>
                  <a:pt x="122864" y="1676"/>
                </a:lnTo>
                <a:lnTo>
                  <a:pt x="117459" y="3457"/>
                </a:lnTo>
                <a:lnTo>
                  <a:pt x="111950" y="4644"/>
                </a:lnTo>
                <a:lnTo>
                  <a:pt x="106373" y="5435"/>
                </a:lnTo>
                <a:lnTo>
                  <a:pt x="100750" y="5963"/>
                </a:lnTo>
                <a:lnTo>
                  <a:pt x="94143" y="7267"/>
                </a:lnTo>
                <a:lnTo>
                  <a:pt x="86882" y="9089"/>
                </a:lnTo>
                <a:lnTo>
                  <a:pt x="79184" y="11256"/>
                </a:lnTo>
                <a:lnTo>
                  <a:pt x="72146" y="13654"/>
                </a:lnTo>
                <a:lnTo>
                  <a:pt x="65549" y="16204"/>
                </a:lnTo>
                <a:lnTo>
                  <a:pt x="59246" y="18857"/>
                </a:lnTo>
                <a:lnTo>
                  <a:pt x="53139" y="21578"/>
                </a:lnTo>
                <a:lnTo>
                  <a:pt x="41274" y="27142"/>
                </a:lnTo>
                <a:lnTo>
                  <a:pt x="32191" y="32789"/>
                </a:lnTo>
                <a:lnTo>
                  <a:pt x="24978" y="38475"/>
                </a:lnTo>
                <a:lnTo>
                  <a:pt x="18598" y="44176"/>
                </a:lnTo>
                <a:lnTo>
                  <a:pt x="12588" y="49885"/>
                </a:lnTo>
                <a:lnTo>
                  <a:pt x="968" y="61312"/>
                </a:lnTo>
                <a:lnTo>
                  <a:pt x="0" y="65121"/>
                </a:lnTo>
                <a:lnTo>
                  <a:pt x="307" y="69566"/>
                </a:lnTo>
                <a:lnTo>
                  <a:pt x="1464" y="74434"/>
                </a:lnTo>
                <a:lnTo>
                  <a:pt x="2235" y="78632"/>
                </a:lnTo>
                <a:lnTo>
                  <a:pt x="3092" y="85837"/>
                </a:lnTo>
                <a:lnTo>
                  <a:pt x="4274" y="88139"/>
                </a:lnTo>
                <a:lnTo>
                  <a:pt x="6014" y="89674"/>
                </a:lnTo>
                <a:lnTo>
                  <a:pt x="20201" y="96688"/>
                </a:lnTo>
                <a:lnTo>
                  <a:pt x="25204" y="98230"/>
                </a:lnTo>
                <a:lnTo>
                  <a:pt x="30445" y="99259"/>
                </a:lnTo>
                <a:lnTo>
                  <a:pt x="35844" y="99944"/>
                </a:lnTo>
                <a:lnTo>
                  <a:pt x="41347" y="101354"/>
                </a:lnTo>
                <a:lnTo>
                  <a:pt x="46922" y="103246"/>
                </a:lnTo>
                <a:lnTo>
                  <a:pt x="52543" y="105460"/>
                </a:lnTo>
                <a:lnTo>
                  <a:pt x="59149" y="106936"/>
                </a:lnTo>
                <a:lnTo>
                  <a:pt x="66409" y="107920"/>
                </a:lnTo>
                <a:lnTo>
                  <a:pt x="74107" y="108576"/>
                </a:lnTo>
                <a:lnTo>
                  <a:pt x="82097" y="109966"/>
                </a:lnTo>
                <a:lnTo>
                  <a:pt x="90281" y="111845"/>
                </a:lnTo>
                <a:lnTo>
                  <a:pt x="98594" y="114050"/>
                </a:lnTo>
                <a:lnTo>
                  <a:pt x="115452" y="119040"/>
                </a:lnTo>
                <a:lnTo>
                  <a:pt x="149556" y="130005"/>
                </a:lnTo>
                <a:lnTo>
                  <a:pt x="158114" y="131872"/>
                </a:lnTo>
                <a:lnTo>
                  <a:pt x="166676" y="133117"/>
                </a:lnTo>
                <a:lnTo>
                  <a:pt x="175242" y="133946"/>
                </a:lnTo>
                <a:lnTo>
                  <a:pt x="184763" y="135452"/>
                </a:lnTo>
                <a:lnTo>
                  <a:pt x="194919" y="137408"/>
                </a:lnTo>
                <a:lnTo>
                  <a:pt x="205501" y="139665"/>
                </a:lnTo>
                <a:lnTo>
                  <a:pt x="214460" y="143074"/>
                </a:lnTo>
                <a:lnTo>
                  <a:pt x="222338" y="147252"/>
                </a:lnTo>
                <a:lnTo>
                  <a:pt x="229494" y="151942"/>
                </a:lnTo>
                <a:lnTo>
                  <a:pt x="236171" y="156022"/>
                </a:lnTo>
                <a:lnTo>
                  <a:pt x="242527" y="159694"/>
                </a:lnTo>
                <a:lnTo>
                  <a:pt x="254669" y="166314"/>
                </a:lnTo>
                <a:lnTo>
                  <a:pt x="266415" y="172431"/>
                </a:lnTo>
                <a:lnTo>
                  <a:pt x="271262" y="176348"/>
                </a:lnTo>
                <a:lnTo>
                  <a:pt x="275446" y="180865"/>
                </a:lnTo>
                <a:lnTo>
                  <a:pt x="279188" y="185781"/>
                </a:lnTo>
                <a:lnTo>
                  <a:pt x="282635" y="190011"/>
                </a:lnTo>
                <a:lnTo>
                  <a:pt x="289004" y="197251"/>
                </a:lnTo>
                <a:lnTo>
                  <a:pt x="295011" y="203644"/>
                </a:lnTo>
                <a:lnTo>
                  <a:pt x="297946" y="206682"/>
                </a:lnTo>
                <a:lnTo>
                  <a:pt x="299902" y="209660"/>
                </a:lnTo>
                <a:lnTo>
                  <a:pt x="302077" y="215508"/>
                </a:lnTo>
                <a:lnTo>
                  <a:pt x="301704" y="218402"/>
                </a:lnTo>
                <a:lnTo>
                  <a:pt x="300503" y="221283"/>
                </a:lnTo>
                <a:lnTo>
                  <a:pt x="296628" y="227024"/>
                </a:lnTo>
                <a:lnTo>
                  <a:pt x="291732" y="232751"/>
                </a:lnTo>
                <a:lnTo>
                  <a:pt x="286380" y="238471"/>
                </a:lnTo>
                <a:lnTo>
                  <a:pt x="283619" y="241330"/>
                </a:lnTo>
                <a:lnTo>
                  <a:pt x="280827" y="243236"/>
                </a:lnTo>
                <a:lnTo>
                  <a:pt x="275184" y="245354"/>
                </a:lnTo>
                <a:lnTo>
                  <a:pt x="266961" y="246295"/>
                </a:lnTo>
                <a:lnTo>
                  <a:pt x="262101" y="246546"/>
                </a:lnTo>
                <a:lnTo>
                  <a:pt x="251621" y="246825"/>
                </a:lnTo>
                <a:lnTo>
                  <a:pt x="229371" y="247004"/>
                </a:lnTo>
                <a:lnTo>
                  <a:pt x="224658" y="246066"/>
                </a:lnTo>
                <a:lnTo>
                  <a:pt x="216882" y="242484"/>
                </a:lnTo>
                <a:lnTo>
                  <a:pt x="202599" y="235113"/>
                </a:lnTo>
                <a:lnTo>
                  <a:pt x="194378" y="229678"/>
                </a:lnTo>
                <a:lnTo>
                  <a:pt x="190852" y="226896"/>
                </a:lnTo>
                <a:lnTo>
                  <a:pt x="188502" y="223136"/>
                </a:lnTo>
                <a:lnTo>
                  <a:pt x="186935" y="218724"/>
                </a:lnTo>
                <a:lnTo>
                  <a:pt x="185890" y="213878"/>
                </a:lnTo>
                <a:lnTo>
                  <a:pt x="184241" y="209695"/>
                </a:lnTo>
                <a:lnTo>
                  <a:pt x="179869" y="202507"/>
                </a:lnTo>
                <a:lnTo>
                  <a:pt x="178322" y="198304"/>
                </a:lnTo>
                <a:lnTo>
                  <a:pt x="177291" y="193597"/>
                </a:lnTo>
                <a:lnTo>
                  <a:pt x="176604" y="188554"/>
                </a:lnTo>
                <a:lnTo>
                  <a:pt x="175193" y="183287"/>
                </a:lnTo>
                <a:lnTo>
                  <a:pt x="173300" y="177871"/>
                </a:lnTo>
                <a:lnTo>
                  <a:pt x="171085" y="172355"/>
                </a:lnTo>
                <a:lnTo>
                  <a:pt x="169609" y="166773"/>
                </a:lnTo>
                <a:lnTo>
                  <a:pt x="168624" y="161146"/>
                </a:lnTo>
                <a:lnTo>
                  <a:pt x="167969" y="155490"/>
                </a:lnTo>
                <a:lnTo>
                  <a:pt x="167531" y="149814"/>
                </a:lnTo>
                <a:lnTo>
                  <a:pt x="167239" y="144126"/>
                </a:lnTo>
                <a:lnTo>
                  <a:pt x="167045" y="138428"/>
                </a:lnTo>
                <a:lnTo>
                  <a:pt x="167868" y="132725"/>
                </a:lnTo>
                <a:lnTo>
                  <a:pt x="169369" y="127018"/>
                </a:lnTo>
                <a:lnTo>
                  <a:pt x="171322" y="121308"/>
                </a:lnTo>
                <a:lnTo>
                  <a:pt x="172624" y="115596"/>
                </a:lnTo>
                <a:lnTo>
                  <a:pt x="173492" y="109884"/>
                </a:lnTo>
                <a:lnTo>
                  <a:pt x="174071" y="104170"/>
                </a:lnTo>
                <a:lnTo>
                  <a:pt x="174457" y="98456"/>
                </a:lnTo>
                <a:lnTo>
                  <a:pt x="174714" y="92742"/>
                </a:lnTo>
                <a:lnTo>
                  <a:pt x="175076" y="78138"/>
                </a:lnTo>
                <a:lnTo>
                  <a:pt x="175199" y="64670"/>
                </a:lnTo>
                <a:lnTo>
                  <a:pt x="174256" y="60692"/>
                </a:lnTo>
                <a:lnTo>
                  <a:pt x="172675" y="56136"/>
                </a:lnTo>
                <a:lnTo>
                  <a:pt x="167845" y="44237"/>
                </a:lnTo>
                <a:lnTo>
                  <a:pt x="162457" y="37625"/>
                </a:lnTo>
                <a:lnTo>
                  <a:pt x="160047" y="35995"/>
                </a:lnTo>
                <a:lnTo>
                  <a:pt x="154829" y="34184"/>
                </a:lnTo>
                <a:lnTo>
                  <a:pt x="153057" y="32749"/>
                </a:lnTo>
                <a:lnTo>
                  <a:pt x="151874" y="30839"/>
                </a:lnTo>
                <a:lnTo>
                  <a:pt x="151087" y="28614"/>
                </a:lnTo>
                <a:lnTo>
                  <a:pt x="149609" y="27130"/>
                </a:lnTo>
                <a:lnTo>
                  <a:pt x="147671" y="26141"/>
                </a:lnTo>
                <a:lnTo>
                  <a:pt x="142978" y="25042"/>
                </a:lnTo>
                <a:lnTo>
                  <a:pt x="134744" y="24337"/>
                </a:lnTo>
                <a:lnTo>
                  <a:pt x="132366" y="24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5952276" y="2734627"/>
            <a:ext cx="282790" cy="257176"/>
          </a:xfrm>
          <a:custGeom>
            <a:avLst/>
            <a:gdLst/>
            <a:ahLst/>
            <a:cxnLst/>
            <a:rect l="0" t="0" r="0" b="0"/>
            <a:pathLst>
              <a:path w="282790" h="257176">
                <a:moveTo>
                  <a:pt x="8469" y="0"/>
                </a:moveTo>
                <a:lnTo>
                  <a:pt x="1087" y="0"/>
                </a:lnTo>
                <a:lnTo>
                  <a:pt x="690" y="953"/>
                </a:lnTo>
                <a:lnTo>
                  <a:pt x="0" y="7381"/>
                </a:lnTo>
                <a:lnTo>
                  <a:pt x="4478" y="12770"/>
                </a:lnTo>
                <a:lnTo>
                  <a:pt x="11837" y="20400"/>
                </a:lnTo>
                <a:lnTo>
                  <a:pt x="57552" y="66227"/>
                </a:lnTo>
                <a:lnTo>
                  <a:pt x="64050" y="71774"/>
                </a:lnTo>
                <a:lnTo>
                  <a:pt x="71241" y="77377"/>
                </a:lnTo>
                <a:lnTo>
                  <a:pt x="78892" y="83017"/>
                </a:lnTo>
                <a:lnTo>
                  <a:pt x="85897" y="89635"/>
                </a:lnTo>
                <a:lnTo>
                  <a:pt x="92473" y="96904"/>
                </a:lnTo>
                <a:lnTo>
                  <a:pt x="98761" y="104608"/>
                </a:lnTo>
                <a:lnTo>
                  <a:pt x="105811" y="111648"/>
                </a:lnTo>
                <a:lnTo>
                  <a:pt x="113369" y="118247"/>
                </a:lnTo>
                <a:lnTo>
                  <a:pt x="121264" y="124552"/>
                </a:lnTo>
                <a:lnTo>
                  <a:pt x="128433" y="130659"/>
                </a:lnTo>
                <a:lnTo>
                  <a:pt x="135117" y="136636"/>
                </a:lnTo>
                <a:lnTo>
                  <a:pt x="147624" y="148357"/>
                </a:lnTo>
                <a:lnTo>
                  <a:pt x="159533" y="159917"/>
                </a:lnTo>
                <a:lnTo>
                  <a:pt x="166328" y="165666"/>
                </a:lnTo>
                <a:lnTo>
                  <a:pt x="173716" y="171404"/>
                </a:lnTo>
                <a:lnTo>
                  <a:pt x="181499" y="177134"/>
                </a:lnTo>
                <a:lnTo>
                  <a:pt x="188592" y="182860"/>
                </a:lnTo>
                <a:lnTo>
                  <a:pt x="195226" y="188581"/>
                </a:lnTo>
                <a:lnTo>
                  <a:pt x="201553" y="194301"/>
                </a:lnTo>
                <a:lnTo>
                  <a:pt x="207677" y="199067"/>
                </a:lnTo>
                <a:lnTo>
                  <a:pt x="213664" y="203196"/>
                </a:lnTo>
                <a:lnTo>
                  <a:pt x="219561" y="206902"/>
                </a:lnTo>
                <a:lnTo>
                  <a:pt x="225396" y="211277"/>
                </a:lnTo>
                <a:lnTo>
                  <a:pt x="231192" y="216099"/>
                </a:lnTo>
                <a:lnTo>
                  <a:pt x="241759" y="225584"/>
                </a:lnTo>
                <a:lnTo>
                  <a:pt x="249631" y="232975"/>
                </a:lnTo>
                <a:lnTo>
                  <a:pt x="262446" y="245480"/>
                </a:lnTo>
                <a:lnTo>
                  <a:pt x="268350" y="251342"/>
                </a:lnTo>
                <a:lnTo>
                  <a:pt x="271258" y="253287"/>
                </a:lnTo>
                <a:lnTo>
                  <a:pt x="274149" y="254583"/>
                </a:lnTo>
                <a:lnTo>
                  <a:pt x="282789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5986462" y="2777489"/>
            <a:ext cx="240031" cy="162879"/>
          </a:xfrm>
          <a:custGeom>
            <a:avLst/>
            <a:gdLst/>
            <a:ahLst/>
            <a:cxnLst/>
            <a:rect l="0" t="0" r="0" b="0"/>
            <a:pathLst>
              <a:path w="240031" h="162879">
                <a:moveTo>
                  <a:pt x="240030" y="0"/>
                </a:moveTo>
                <a:lnTo>
                  <a:pt x="219630" y="0"/>
                </a:lnTo>
                <a:lnTo>
                  <a:pt x="216905" y="953"/>
                </a:lnTo>
                <a:lnTo>
                  <a:pt x="211337" y="4552"/>
                </a:lnTo>
                <a:lnTo>
                  <a:pt x="207566" y="7797"/>
                </a:lnTo>
                <a:lnTo>
                  <a:pt x="203148" y="11866"/>
                </a:lnTo>
                <a:lnTo>
                  <a:pt x="198297" y="16483"/>
                </a:lnTo>
                <a:lnTo>
                  <a:pt x="192205" y="21466"/>
                </a:lnTo>
                <a:lnTo>
                  <a:pt x="185287" y="26694"/>
                </a:lnTo>
                <a:lnTo>
                  <a:pt x="159357" y="45692"/>
                </a:lnTo>
                <a:lnTo>
                  <a:pt x="149101" y="53322"/>
                </a:lnTo>
                <a:lnTo>
                  <a:pt x="130084" y="66879"/>
                </a:lnTo>
                <a:lnTo>
                  <a:pt x="85922" y="96931"/>
                </a:lnTo>
                <a:lnTo>
                  <a:pt x="68668" y="108486"/>
                </a:lnTo>
                <a:lnTo>
                  <a:pt x="61018" y="113282"/>
                </a:lnTo>
                <a:lnTo>
                  <a:pt x="54014" y="117431"/>
                </a:lnTo>
                <a:lnTo>
                  <a:pt x="47439" y="121150"/>
                </a:lnTo>
                <a:lnTo>
                  <a:pt x="42104" y="124582"/>
                </a:lnTo>
                <a:lnTo>
                  <a:pt x="37594" y="127822"/>
                </a:lnTo>
                <a:lnTo>
                  <a:pt x="33636" y="130935"/>
                </a:lnTo>
                <a:lnTo>
                  <a:pt x="29091" y="133963"/>
                </a:lnTo>
                <a:lnTo>
                  <a:pt x="24157" y="136934"/>
                </a:lnTo>
                <a:lnTo>
                  <a:pt x="18962" y="139867"/>
                </a:lnTo>
                <a:lnTo>
                  <a:pt x="14546" y="142775"/>
                </a:lnTo>
                <a:lnTo>
                  <a:pt x="10650" y="145666"/>
                </a:lnTo>
                <a:lnTo>
                  <a:pt x="7100" y="148546"/>
                </a:lnTo>
                <a:lnTo>
                  <a:pt x="4733" y="151418"/>
                </a:lnTo>
                <a:lnTo>
                  <a:pt x="3156" y="154286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6329362" y="2710101"/>
            <a:ext cx="120016" cy="247412"/>
          </a:xfrm>
          <a:custGeom>
            <a:avLst/>
            <a:gdLst/>
            <a:ahLst/>
            <a:cxnLst/>
            <a:rect l="0" t="0" r="0" b="0"/>
            <a:pathLst>
              <a:path w="120016" h="247412">
                <a:moveTo>
                  <a:pt x="0" y="7381"/>
                </a:moveTo>
                <a:lnTo>
                  <a:pt x="0" y="0"/>
                </a:lnTo>
                <a:lnTo>
                  <a:pt x="953" y="555"/>
                </a:lnTo>
                <a:lnTo>
                  <a:pt x="4551" y="3713"/>
                </a:lnTo>
                <a:lnTo>
                  <a:pt x="7381" y="6294"/>
                </a:lnTo>
                <a:lnTo>
                  <a:pt x="20400" y="19217"/>
                </a:lnTo>
                <a:lnTo>
                  <a:pt x="23125" y="22892"/>
                </a:lnTo>
                <a:lnTo>
                  <a:pt x="25895" y="27247"/>
                </a:lnTo>
                <a:lnTo>
                  <a:pt x="28693" y="32055"/>
                </a:lnTo>
                <a:lnTo>
                  <a:pt x="31511" y="36213"/>
                </a:lnTo>
                <a:lnTo>
                  <a:pt x="34342" y="39937"/>
                </a:lnTo>
                <a:lnTo>
                  <a:pt x="37182" y="43372"/>
                </a:lnTo>
                <a:lnTo>
                  <a:pt x="39076" y="48521"/>
                </a:lnTo>
                <a:lnTo>
                  <a:pt x="40338" y="54810"/>
                </a:lnTo>
                <a:lnTo>
                  <a:pt x="41180" y="61860"/>
                </a:lnTo>
                <a:lnTo>
                  <a:pt x="42693" y="68466"/>
                </a:lnTo>
                <a:lnTo>
                  <a:pt x="44655" y="74774"/>
                </a:lnTo>
                <a:lnTo>
                  <a:pt x="46915" y="80885"/>
                </a:lnTo>
                <a:lnTo>
                  <a:pt x="49374" y="86863"/>
                </a:lnTo>
                <a:lnTo>
                  <a:pt x="51966" y="92754"/>
                </a:lnTo>
                <a:lnTo>
                  <a:pt x="54647" y="98587"/>
                </a:lnTo>
                <a:lnTo>
                  <a:pt x="57386" y="105332"/>
                </a:lnTo>
                <a:lnTo>
                  <a:pt x="60165" y="112687"/>
                </a:lnTo>
                <a:lnTo>
                  <a:pt x="62970" y="120447"/>
                </a:lnTo>
                <a:lnTo>
                  <a:pt x="65792" y="127526"/>
                </a:lnTo>
                <a:lnTo>
                  <a:pt x="68626" y="134150"/>
                </a:lnTo>
                <a:lnTo>
                  <a:pt x="74316" y="146591"/>
                </a:lnTo>
                <a:lnTo>
                  <a:pt x="80019" y="158469"/>
                </a:lnTo>
                <a:lnTo>
                  <a:pt x="81921" y="164304"/>
                </a:lnTo>
                <a:lnTo>
                  <a:pt x="83189" y="170099"/>
                </a:lnTo>
                <a:lnTo>
                  <a:pt x="84034" y="175867"/>
                </a:lnTo>
                <a:lnTo>
                  <a:pt x="86503" y="181618"/>
                </a:lnTo>
                <a:lnTo>
                  <a:pt x="90054" y="187356"/>
                </a:lnTo>
                <a:lnTo>
                  <a:pt x="94326" y="193087"/>
                </a:lnTo>
                <a:lnTo>
                  <a:pt x="97174" y="197860"/>
                </a:lnTo>
                <a:lnTo>
                  <a:pt x="99073" y="201995"/>
                </a:lnTo>
                <a:lnTo>
                  <a:pt x="100339" y="205703"/>
                </a:lnTo>
                <a:lnTo>
                  <a:pt x="102135" y="210081"/>
                </a:lnTo>
                <a:lnTo>
                  <a:pt x="104285" y="214904"/>
                </a:lnTo>
                <a:lnTo>
                  <a:pt x="106671" y="220025"/>
                </a:lnTo>
                <a:lnTo>
                  <a:pt x="108261" y="224391"/>
                </a:lnTo>
                <a:lnTo>
                  <a:pt x="110029" y="231783"/>
                </a:lnTo>
                <a:lnTo>
                  <a:pt x="113354" y="238243"/>
                </a:lnTo>
                <a:lnTo>
                  <a:pt x="120015" y="2474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6457950" y="29660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6235065" y="2824248"/>
            <a:ext cx="291466" cy="47540"/>
          </a:xfrm>
          <a:custGeom>
            <a:avLst/>
            <a:gdLst/>
            <a:ahLst/>
            <a:cxnLst/>
            <a:rect l="0" t="0" r="0" b="0"/>
            <a:pathLst>
              <a:path w="291466" h="47540">
                <a:moveTo>
                  <a:pt x="0" y="47539"/>
                </a:moveTo>
                <a:lnTo>
                  <a:pt x="0" y="39320"/>
                </a:lnTo>
                <a:lnTo>
                  <a:pt x="4551" y="39071"/>
                </a:lnTo>
                <a:lnTo>
                  <a:pt x="6843" y="38084"/>
                </a:lnTo>
                <a:lnTo>
                  <a:pt x="9324" y="36473"/>
                </a:lnTo>
                <a:lnTo>
                  <a:pt x="11931" y="34447"/>
                </a:lnTo>
                <a:lnTo>
                  <a:pt x="15574" y="33096"/>
                </a:lnTo>
                <a:lnTo>
                  <a:pt x="19908" y="32195"/>
                </a:lnTo>
                <a:lnTo>
                  <a:pt x="24701" y="31595"/>
                </a:lnTo>
                <a:lnTo>
                  <a:pt x="30755" y="30242"/>
                </a:lnTo>
                <a:lnTo>
                  <a:pt x="37648" y="28388"/>
                </a:lnTo>
                <a:lnTo>
                  <a:pt x="52927" y="23788"/>
                </a:lnTo>
                <a:lnTo>
                  <a:pt x="69243" y="18568"/>
                </a:lnTo>
                <a:lnTo>
                  <a:pt x="78547" y="16795"/>
                </a:lnTo>
                <a:lnTo>
                  <a:pt x="88559" y="15613"/>
                </a:lnTo>
                <a:lnTo>
                  <a:pt x="99045" y="14825"/>
                </a:lnTo>
                <a:lnTo>
                  <a:pt x="109845" y="13347"/>
                </a:lnTo>
                <a:lnTo>
                  <a:pt x="120855" y="11409"/>
                </a:lnTo>
                <a:lnTo>
                  <a:pt x="132005" y="9165"/>
                </a:lnTo>
                <a:lnTo>
                  <a:pt x="143248" y="7669"/>
                </a:lnTo>
                <a:lnTo>
                  <a:pt x="154553" y="6672"/>
                </a:lnTo>
                <a:lnTo>
                  <a:pt x="165900" y="6007"/>
                </a:lnTo>
                <a:lnTo>
                  <a:pt x="177275" y="4611"/>
                </a:lnTo>
                <a:lnTo>
                  <a:pt x="188668" y="2728"/>
                </a:lnTo>
                <a:lnTo>
                  <a:pt x="200074" y="520"/>
                </a:lnTo>
                <a:lnTo>
                  <a:pt x="210535" y="0"/>
                </a:lnTo>
                <a:lnTo>
                  <a:pt x="220367" y="607"/>
                </a:lnTo>
                <a:lnTo>
                  <a:pt x="229779" y="1963"/>
                </a:lnTo>
                <a:lnTo>
                  <a:pt x="237958" y="2868"/>
                </a:lnTo>
                <a:lnTo>
                  <a:pt x="245316" y="3471"/>
                </a:lnTo>
                <a:lnTo>
                  <a:pt x="252127" y="3873"/>
                </a:lnTo>
                <a:lnTo>
                  <a:pt x="264773" y="4319"/>
                </a:lnTo>
                <a:lnTo>
                  <a:pt x="291465" y="46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6586537" y="2683691"/>
            <a:ext cx="247943" cy="247986"/>
          </a:xfrm>
          <a:custGeom>
            <a:avLst/>
            <a:gdLst/>
            <a:ahLst/>
            <a:cxnLst/>
            <a:rect l="0" t="0" r="0" b="0"/>
            <a:pathLst>
              <a:path w="247943" h="247986">
                <a:moveTo>
                  <a:pt x="0" y="42364"/>
                </a:moveTo>
                <a:lnTo>
                  <a:pt x="0" y="37813"/>
                </a:lnTo>
                <a:lnTo>
                  <a:pt x="953" y="36472"/>
                </a:lnTo>
                <a:lnTo>
                  <a:pt x="2540" y="35578"/>
                </a:lnTo>
                <a:lnTo>
                  <a:pt x="4551" y="34983"/>
                </a:lnTo>
                <a:lnTo>
                  <a:pt x="9326" y="31781"/>
                </a:lnTo>
                <a:lnTo>
                  <a:pt x="15574" y="27182"/>
                </a:lnTo>
                <a:lnTo>
                  <a:pt x="19908" y="24623"/>
                </a:lnTo>
                <a:lnTo>
                  <a:pt x="24702" y="21964"/>
                </a:lnTo>
                <a:lnTo>
                  <a:pt x="35109" y="16470"/>
                </a:lnTo>
                <a:lnTo>
                  <a:pt x="40551" y="13671"/>
                </a:lnTo>
                <a:lnTo>
                  <a:pt x="47989" y="10853"/>
                </a:lnTo>
                <a:lnTo>
                  <a:pt x="56758" y="8021"/>
                </a:lnTo>
                <a:lnTo>
                  <a:pt x="66413" y="5181"/>
                </a:lnTo>
                <a:lnTo>
                  <a:pt x="75708" y="3288"/>
                </a:lnTo>
                <a:lnTo>
                  <a:pt x="84762" y="2026"/>
                </a:lnTo>
                <a:lnTo>
                  <a:pt x="93656" y="1184"/>
                </a:lnTo>
                <a:lnTo>
                  <a:pt x="101490" y="623"/>
                </a:lnTo>
                <a:lnTo>
                  <a:pt x="108617" y="249"/>
                </a:lnTo>
                <a:lnTo>
                  <a:pt x="115274" y="0"/>
                </a:lnTo>
                <a:lnTo>
                  <a:pt x="122569" y="786"/>
                </a:lnTo>
                <a:lnTo>
                  <a:pt x="130290" y="2263"/>
                </a:lnTo>
                <a:lnTo>
                  <a:pt x="138295" y="4200"/>
                </a:lnTo>
                <a:lnTo>
                  <a:pt x="144584" y="5491"/>
                </a:lnTo>
                <a:lnTo>
                  <a:pt x="149730" y="6352"/>
                </a:lnTo>
                <a:lnTo>
                  <a:pt x="154112" y="6926"/>
                </a:lnTo>
                <a:lnTo>
                  <a:pt x="157986" y="8261"/>
                </a:lnTo>
                <a:lnTo>
                  <a:pt x="164831" y="12284"/>
                </a:lnTo>
                <a:lnTo>
                  <a:pt x="167038" y="15643"/>
                </a:lnTo>
                <a:lnTo>
                  <a:pt x="168508" y="19787"/>
                </a:lnTo>
                <a:lnTo>
                  <a:pt x="169489" y="24455"/>
                </a:lnTo>
                <a:lnTo>
                  <a:pt x="169190" y="28520"/>
                </a:lnTo>
                <a:lnTo>
                  <a:pt x="168039" y="32182"/>
                </a:lnTo>
                <a:lnTo>
                  <a:pt x="166319" y="35576"/>
                </a:lnTo>
                <a:lnTo>
                  <a:pt x="163266" y="39743"/>
                </a:lnTo>
                <a:lnTo>
                  <a:pt x="159327" y="44427"/>
                </a:lnTo>
                <a:lnTo>
                  <a:pt x="154795" y="49454"/>
                </a:lnTo>
                <a:lnTo>
                  <a:pt x="144680" y="60120"/>
                </a:lnTo>
                <a:lnTo>
                  <a:pt x="127215" y="77938"/>
                </a:lnTo>
                <a:lnTo>
                  <a:pt x="122910" y="81320"/>
                </a:lnTo>
                <a:lnTo>
                  <a:pt x="118135" y="84527"/>
                </a:lnTo>
                <a:lnTo>
                  <a:pt x="113047" y="87617"/>
                </a:lnTo>
                <a:lnTo>
                  <a:pt x="108702" y="90630"/>
                </a:lnTo>
                <a:lnTo>
                  <a:pt x="101335" y="96518"/>
                </a:lnTo>
                <a:lnTo>
                  <a:pt x="94885" y="99770"/>
                </a:lnTo>
                <a:lnTo>
                  <a:pt x="87534" y="101857"/>
                </a:lnTo>
                <a:lnTo>
                  <a:pt x="86932" y="102981"/>
                </a:lnTo>
                <a:lnTo>
                  <a:pt x="85884" y="109707"/>
                </a:lnTo>
                <a:lnTo>
                  <a:pt x="86784" y="110119"/>
                </a:lnTo>
                <a:lnTo>
                  <a:pt x="92601" y="110700"/>
                </a:lnTo>
                <a:lnTo>
                  <a:pt x="97671" y="110835"/>
                </a:lnTo>
                <a:lnTo>
                  <a:pt x="167449" y="110943"/>
                </a:lnTo>
                <a:lnTo>
                  <a:pt x="174498" y="111896"/>
                </a:lnTo>
                <a:lnTo>
                  <a:pt x="182054" y="113483"/>
                </a:lnTo>
                <a:lnTo>
                  <a:pt x="189950" y="115494"/>
                </a:lnTo>
                <a:lnTo>
                  <a:pt x="197118" y="117787"/>
                </a:lnTo>
                <a:lnTo>
                  <a:pt x="203802" y="120268"/>
                </a:lnTo>
                <a:lnTo>
                  <a:pt x="210163" y="122875"/>
                </a:lnTo>
                <a:lnTo>
                  <a:pt x="216309" y="126518"/>
                </a:lnTo>
                <a:lnTo>
                  <a:pt x="222311" y="130851"/>
                </a:lnTo>
                <a:lnTo>
                  <a:pt x="228217" y="135646"/>
                </a:lnTo>
                <a:lnTo>
                  <a:pt x="233107" y="139794"/>
                </a:lnTo>
                <a:lnTo>
                  <a:pt x="237320" y="143512"/>
                </a:lnTo>
                <a:lnTo>
                  <a:pt x="241081" y="146943"/>
                </a:lnTo>
                <a:lnTo>
                  <a:pt x="243588" y="151136"/>
                </a:lnTo>
                <a:lnTo>
                  <a:pt x="245259" y="155836"/>
                </a:lnTo>
                <a:lnTo>
                  <a:pt x="246374" y="160875"/>
                </a:lnTo>
                <a:lnTo>
                  <a:pt x="247117" y="165186"/>
                </a:lnTo>
                <a:lnTo>
                  <a:pt x="247942" y="172516"/>
                </a:lnTo>
                <a:lnTo>
                  <a:pt x="247210" y="176757"/>
                </a:lnTo>
                <a:lnTo>
                  <a:pt x="245769" y="181489"/>
                </a:lnTo>
                <a:lnTo>
                  <a:pt x="243856" y="186549"/>
                </a:lnTo>
                <a:lnTo>
                  <a:pt x="240676" y="190875"/>
                </a:lnTo>
                <a:lnTo>
                  <a:pt x="236651" y="194711"/>
                </a:lnTo>
                <a:lnTo>
                  <a:pt x="232063" y="198221"/>
                </a:lnTo>
                <a:lnTo>
                  <a:pt x="227098" y="202466"/>
                </a:lnTo>
                <a:lnTo>
                  <a:pt x="221884" y="207201"/>
                </a:lnTo>
                <a:lnTo>
                  <a:pt x="216503" y="212263"/>
                </a:lnTo>
                <a:lnTo>
                  <a:pt x="211010" y="216590"/>
                </a:lnTo>
                <a:lnTo>
                  <a:pt x="205443" y="220427"/>
                </a:lnTo>
                <a:lnTo>
                  <a:pt x="199827" y="223937"/>
                </a:lnTo>
                <a:lnTo>
                  <a:pt x="194178" y="227230"/>
                </a:lnTo>
                <a:lnTo>
                  <a:pt x="188507" y="230378"/>
                </a:lnTo>
                <a:lnTo>
                  <a:pt x="182821" y="233429"/>
                </a:lnTo>
                <a:lnTo>
                  <a:pt x="177126" y="235463"/>
                </a:lnTo>
                <a:lnTo>
                  <a:pt x="171424" y="236819"/>
                </a:lnTo>
                <a:lnTo>
                  <a:pt x="165718" y="237723"/>
                </a:lnTo>
                <a:lnTo>
                  <a:pt x="160009" y="239278"/>
                </a:lnTo>
                <a:lnTo>
                  <a:pt x="154297" y="241268"/>
                </a:lnTo>
                <a:lnTo>
                  <a:pt x="148586" y="243546"/>
                </a:lnTo>
                <a:lnTo>
                  <a:pt x="143825" y="245065"/>
                </a:lnTo>
                <a:lnTo>
                  <a:pt x="139698" y="246078"/>
                </a:lnTo>
                <a:lnTo>
                  <a:pt x="135995" y="246753"/>
                </a:lnTo>
                <a:lnTo>
                  <a:pt x="131621" y="247203"/>
                </a:lnTo>
                <a:lnTo>
                  <a:pt x="126800" y="247503"/>
                </a:lnTo>
                <a:lnTo>
                  <a:pt x="117315" y="247837"/>
                </a:lnTo>
                <a:lnTo>
                  <a:pt x="109925" y="247985"/>
                </a:lnTo>
                <a:lnTo>
                  <a:pt x="107573" y="247072"/>
                </a:lnTo>
                <a:lnTo>
                  <a:pt x="106006" y="245511"/>
                </a:lnTo>
                <a:lnTo>
                  <a:pt x="104960" y="243518"/>
                </a:lnTo>
                <a:lnTo>
                  <a:pt x="103311" y="242189"/>
                </a:lnTo>
                <a:lnTo>
                  <a:pt x="101259" y="241303"/>
                </a:lnTo>
                <a:lnTo>
                  <a:pt x="98938" y="240712"/>
                </a:lnTo>
                <a:lnTo>
                  <a:pt x="93821" y="237516"/>
                </a:lnTo>
                <a:lnTo>
                  <a:pt x="85725" y="2309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6912292" y="2708910"/>
            <a:ext cx="332694" cy="240030"/>
          </a:xfrm>
          <a:custGeom>
            <a:avLst/>
            <a:gdLst/>
            <a:ahLst/>
            <a:cxnLst/>
            <a:rect l="0" t="0" r="0" b="0"/>
            <a:pathLst>
              <a:path w="332694" h="240030">
                <a:moveTo>
                  <a:pt x="0" y="0"/>
                </a:moveTo>
                <a:lnTo>
                  <a:pt x="14761" y="0"/>
                </a:lnTo>
                <a:lnTo>
                  <a:pt x="18626" y="2540"/>
                </a:lnTo>
                <a:lnTo>
                  <a:pt x="20990" y="4551"/>
                </a:lnTo>
                <a:lnTo>
                  <a:pt x="24471" y="5891"/>
                </a:lnTo>
                <a:lnTo>
                  <a:pt x="33418" y="7380"/>
                </a:lnTo>
                <a:lnTo>
                  <a:pt x="43745" y="8042"/>
                </a:lnTo>
                <a:lnTo>
                  <a:pt x="49166" y="8219"/>
                </a:lnTo>
                <a:lnTo>
                  <a:pt x="55637" y="9289"/>
                </a:lnTo>
                <a:lnTo>
                  <a:pt x="62810" y="10955"/>
                </a:lnTo>
                <a:lnTo>
                  <a:pt x="70448" y="13018"/>
                </a:lnTo>
                <a:lnTo>
                  <a:pt x="78398" y="14394"/>
                </a:lnTo>
                <a:lnTo>
                  <a:pt x="86555" y="15311"/>
                </a:lnTo>
                <a:lnTo>
                  <a:pt x="94851" y="15922"/>
                </a:lnTo>
                <a:lnTo>
                  <a:pt x="103240" y="17282"/>
                </a:lnTo>
                <a:lnTo>
                  <a:pt x="111689" y="19141"/>
                </a:lnTo>
                <a:lnTo>
                  <a:pt x="120179" y="21333"/>
                </a:lnTo>
                <a:lnTo>
                  <a:pt x="128697" y="23747"/>
                </a:lnTo>
                <a:lnTo>
                  <a:pt x="145781" y="28969"/>
                </a:lnTo>
                <a:lnTo>
                  <a:pt x="171464" y="37264"/>
                </a:lnTo>
                <a:lnTo>
                  <a:pt x="180032" y="39130"/>
                </a:lnTo>
                <a:lnTo>
                  <a:pt x="188601" y="40374"/>
                </a:lnTo>
                <a:lnTo>
                  <a:pt x="197172" y="41203"/>
                </a:lnTo>
                <a:lnTo>
                  <a:pt x="205743" y="42709"/>
                </a:lnTo>
                <a:lnTo>
                  <a:pt x="214314" y="44665"/>
                </a:lnTo>
                <a:lnTo>
                  <a:pt x="222886" y="46921"/>
                </a:lnTo>
                <a:lnTo>
                  <a:pt x="231458" y="49378"/>
                </a:lnTo>
                <a:lnTo>
                  <a:pt x="248603" y="54648"/>
                </a:lnTo>
                <a:lnTo>
                  <a:pt x="256223" y="57387"/>
                </a:lnTo>
                <a:lnTo>
                  <a:pt x="263208" y="60165"/>
                </a:lnTo>
                <a:lnTo>
                  <a:pt x="269770" y="62970"/>
                </a:lnTo>
                <a:lnTo>
                  <a:pt x="276049" y="64840"/>
                </a:lnTo>
                <a:lnTo>
                  <a:pt x="282140" y="66086"/>
                </a:lnTo>
                <a:lnTo>
                  <a:pt x="288106" y="66918"/>
                </a:lnTo>
                <a:lnTo>
                  <a:pt x="293988" y="68424"/>
                </a:lnTo>
                <a:lnTo>
                  <a:pt x="299815" y="70381"/>
                </a:lnTo>
                <a:lnTo>
                  <a:pt x="305603" y="72638"/>
                </a:lnTo>
                <a:lnTo>
                  <a:pt x="309464" y="75095"/>
                </a:lnTo>
                <a:lnTo>
                  <a:pt x="312036" y="77686"/>
                </a:lnTo>
                <a:lnTo>
                  <a:pt x="313752" y="80365"/>
                </a:lnTo>
                <a:lnTo>
                  <a:pt x="315848" y="82152"/>
                </a:lnTo>
                <a:lnTo>
                  <a:pt x="318198" y="83343"/>
                </a:lnTo>
                <a:lnTo>
                  <a:pt x="320717" y="84137"/>
                </a:lnTo>
                <a:lnTo>
                  <a:pt x="326056" y="87559"/>
                </a:lnTo>
                <a:lnTo>
                  <a:pt x="332693" y="92966"/>
                </a:lnTo>
                <a:lnTo>
                  <a:pt x="332286" y="94362"/>
                </a:lnTo>
                <a:lnTo>
                  <a:pt x="327161" y="100878"/>
                </a:lnTo>
                <a:lnTo>
                  <a:pt x="322253" y="106112"/>
                </a:lnTo>
                <a:lnTo>
                  <a:pt x="320563" y="108841"/>
                </a:lnTo>
                <a:lnTo>
                  <a:pt x="318686" y="114414"/>
                </a:lnTo>
                <a:lnTo>
                  <a:pt x="316279" y="117233"/>
                </a:lnTo>
                <a:lnTo>
                  <a:pt x="308526" y="122906"/>
                </a:lnTo>
                <a:lnTo>
                  <a:pt x="298730" y="128602"/>
                </a:lnTo>
                <a:lnTo>
                  <a:pt x="288027" y="134309"/>
                </a:lnTo>
                <a:lnTo>
                  <a:pt x="276919" y="140020"/>
                </a:lnTo>
                <a:lnTo>
                  <a:pt x="271291" y="143829"/>
                </a:lnTo>
                <a:lnTo>
                  <a:pt x="265633" y="148273"/>
                </a:lnTo>
                <a:lnTo>
                  <a:pt x="259957" y="153141"/>
                </a:lnTo>
                <a:lnTo>
                  <a:pt x="254267" y="158291"/>
                </a:lnTo>
                <a:lnTo>
                  <a:pt x="242865" y="169094"/>
                </a:lnTo>
                <a:lnTo>
                  <a:pt x="236205" y="173689"/>
                </a:lnTo>
                <a:lnTo>
                  <a:pt x="228908" y="177705"/>
                </a:lnTo>
                <a:lnTo>
                  <a:pt x="221185" y="181335"/>
                </a:lnTo>
                <a:lnTo>
                  <a:pt x="215084" y="185660"/>
                </a:lnTo>
                <a:lnTo>
                  <a:pt x="210064" y="190448"/>
                </a:lnTo>
                <a:lnTo>
                  <a:pt x="205765" y="195545"/>
                </a:lnTo>
                <a:lnTo>
                  <a:pt x="200994" y="199896"/>
                </a:lnTo>
                <a:lnTo>
                  <a:pt x="186131" y="210570"/>
                </a:lnTo>
                <a:lnTo>
                  <a:pt x="178610" y="216776"/>
                </a:lnTo>
                <a:lnTo>
                  <a:pt x="169552" y="222710"/>
                </a:lnTo>
                <a:lnTo>
                  <a:pt x="164470" y="225626"/>
                </a:lnTo>
                <a:lnTo>
                  <a:pt x="161082" y="228522"/>
                </a:lnTo>
                <a:lnTo>
                  <a:pt x="158823" y="231405"/>
                </a:lnTo>
                <a:lnTo>
                  <a:pt x="157317" y="234280"/>
                </a:lnTo>
                <a:lnTo>
                  <a:pt x="155361" y="236197"/>
                </a:lnTo>
                <a:lnTo>
                  <a:pt x="153103" y="237474"/>
                </a:lnTo>
                <a:lnTo>
                  <a:pt x="145733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7349490" y="2794635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4551" y="8572"/>
                </a:lnTo>
                <a:lnTo>
                  <a:pt x="6844" y="7620"/>
                </a:lnTo>
                <a:lnTo>
                  <a:pt x="9325" y="6032"/>
                </a:lnTo>
                <a:lnTo>
                  <a:pt x="11931" y="4021"/>
                </a:lnTo>
                <a:lnTo>
                  <a:pt x="14621" y="2681"/>
                </a:lnTo>
                <a:lnTo>
                  <a:pt x="17368" y="1787"/>
                </a:lnTo>
                <a:lnTo>
                  <a:pt x="20151" y="1191"/>
                </a:lnTo>
                <a:lnTo>
                  <a:pt x="23911" y="794"/>
                </a:lnTo>
                <a:lnTo>
                  <a:pt x="28324" y="529"/>
                </a:lnTo>
                <a:lnTo>
                  <a:pt x="38305" y="235"/>
                </a:lnTo>
                <a:lnTo>
                  <a:pt x="87463" y="9"/>
                </a:lnTo>
                <a:lnTo>
                  <a:pt x="196747" y="0"/>
                </a:lnTo>
                <a:lnTo>
                  <a:pt x="201649" y="952"/>
                </a:lnTo>
                <a:lnTo>
                  <a:pt x="206823" y="2540"/>
                </a:lnTo>
                <a:lnTo>
                  <a:pt x="222885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7641114" y="2648911"/>
            <a:ext cx="254777" cy="290114"/>
          </a:xfrm>
          <a:custGeom>
            <a:avLst/>
            <a:gdLst/>
            <a:ahLst/>
            <a:cxnLst/>
            <a:rect l="0" t="0" r="0" b="0"/>
            <a:pathLst>
              <a:path w="254777" h="290114">
                <a:moveTo>
                  <a:pt x="111283" y="8564"/>
                </a:moveTo>
                <a:lnTo>
                  <a:pt x="106732" y="4013"/>
                </a:lnTo>
                <a:lnTo>
                  <a:pt x="104439" y="2672"/>
                </a:lnTo>
                <a:lnTo>
                  <a:pt x="97614" y="785"/>
                </a:lnTo>
                <a:lnTo>
                  <a:pt x="94216" y="226"/>
                </a:lnTo>
                <a:lnTo>
                  <a:pt x="87599" y="61"/>
                </a:lnTo>
                <a:lnTo>
                  <a:pt x="74027" y="0"/>
                </a:lnTo>
                <a:lnTo>
                  <a:pt x="71205" y="950"/>
                </a:lnTo>
                <a:lnTo>
                  <a:pt x="65531" y="4545"/>
                </a:lnTo>
                <a:lnTo>
                  <a:pt x="61732" y="6837"/>
                </a:lnTo>
                <a:lnTo>
                  <a:pt x="57294" y="9317"/>
                </a:lnTo>
                <a:lnTo>
                  <a:pt x="52431" y="11924"/>
                </a:lnTo>
                <a:lnTo>
                  <a:pt x="44486" y="19899"/>
                </a:lnTo>
                <a:lnTo>
                  <a:pt x="41034" y="24693"/>
                </a:lnTo>
                <a:lnTo>
                  <a:pt x="36828" y="28842"/>
                </a:lnTo>
                <a:lnTo>
                  <a:pt x="32119" y="32560"/>
                </a:lnTo>
                <a:lnTo>
                  <a:pt x="27074" y="35991"/>
                </a:lnTo>
                <a:lnTo>
                  <a:pt x="22759" y="40183"/>
                </a:lnTo>
                <a:lnTo>
                  <a:pt x="18930" y="44884"/>
                </a:lnTo>
                <a:lnTo>
                  <a:pt x="15424" y="49922"/>
                </a:lnTo>
                <a:lnTo>
                  <a:pt x="8989" y="58060"/>
                </a:lnTo>
                <a:lnTo>
                  <a:pt x="5939" y="61564"/>
                </a:lnTo>
                <a:lnTo>
                  <a:pt x="2551" y="67997"/>
                </a:lnTo>
                <a:lnTo>
                  <a:pt x="1045" y="74983"/>
                </a:lnTo>
                <a:lnTo>
                  <a:pt x="644" y="79513"/>
                </a:lnTo>
                <a:lnTo>
                  <a:pt x="197" y="88674"/>
                </a:lnTo>
                <a:lnTo>
                  <a:pt x="0" y="95921"/>
                </a:lnTo>
                <a:lnTo>
                  <a:pt x="899" y="99187"/>
                </a:lnTo>
                <a:lnTo>
                  <a:pt x="4439" y="105355"/>
                </a:lnTo>
                <a:lnTo>
                  <a:pt x="11787" y="114183"/>
                </a:lnTo>
                <a:lnTo>
                  <a:pt x="15425" y="117077"/>
                </a:lnTo>
                <a:lnTo>
                  <a:pt x="19755" y="119958"/>
                </a:lnTo>
                <a:lnTo>
                  <a:pt x="24546" y="122832"/>
                </a:lnTo>
                <a:lnTo>
                  <a:pt x="29647" y="125700"/>
                </a:lnTo>
                <a:lnTo>
                  <a:pt x="40393" y="131427"/>
                </a:lnTo>
                <a:lnTo>
                  <a:pt x="46877" y="133335"/>
                </a:lnTo>
                <a:lnTo>
                  <a:pt x="54058" y="134607"/>
                </a:lnTo>
                <a:lnTo>
                  <a:pt x="61704" y="135455"/>
                </a:lnTo>
                <a:lnTo>
                  <a:pt x="69657" y="136973"/>
                </a:lnTo>
                <a:lnTo>
                  <a:pt x="77817" y="138937"/>
                </a:lnTo>
                <a:lnTo>
                  <a:pt x="105495" y="146253"/>
                </a:lnTo>
                <a:lnTo>
                  <a:pt x="115997" y="148934"/>
                </a:lnTo>
                <a:lnTo>
                  <a:pt x="125856" y="151674"/>
                </a:lnTo>
                <a:lnTo>
                  <a:pt x="144430" y="157258"/>
                </a:lnTo>
                <a:lnTo>
                  <a:pt x="170952" y="165757"/>
                </a:lnTo>
                <a:lnTo>
                  <a:pt x="179638" y="169557"/>
                </a:lnTo>
                <a:lnTo>
                  <a:pt x="188285" y="173995"/>
                </a:lnTo>
                <a:lnTo>
                  <a:pt x="204562" y="183053"/>
                </a:lnTo>
                <a:lnTo>
                  <a:pt x="224434" y="193509"/>
                </a:lnTo>
                <a:lnTo>
                  <a:pt x="236503" y="199664"/>
                </a:lnTo>
                <a:lnTo>
                  <a:pt x="241435" y="202639"/>
                </a:lnTo>
                <a:lnTo>
                  <a:pt x="245676" y="205575"/>
                </a:lnTo>
                <a:lnTo>
                  <a:pt x="249456" y="208484"/>
                </a:lnTo>
                <a:lnTo>
                  <a:pt x="251976" y="212329"/>
                </a:lnTo>
                <a:lnTo>
                  <a:pt x="253656" y="216797"/>
                </a:lnTo>
                <a:lnTo>
                  <a:pt x="254776" y="221681"/>
                </a:lnTo>
                <a:lnTo>
                  <a:pt x="254570" y="225889"/>
                </a:lnTo>
                <a:lnTo>
                  <a:pt x="253480" y="229647"/>
                </a:lnTo>
                <a:lnTo>
                  <a:pt x="244887" y="247074"/>
                </a:lnTo>
                <a:lnTo>
                  <a:pt x="239561" y="255221"/>
                </a:lnTo>
                <a:lnTo>
                  <a:pt x="236805" y="258727"/>
                </a:lnTo>
                <a:lnTo>
                  <a:pt x="233065" y="262016"/>
                </a:lnTo>
                <a:lnTo>
                  <a:pt x="228666" y="265162"/>
                </a:lnTo>
                <a:lnTo>
                  <a:pt x="223829" y="268212"/>
                </a:lnTo>
                <a:lnTo>
                  <a:pt x="218698" y="271197"/>
                </a:lnTo>
                <a:lnTo>
                  <a:pt x="213374" y="274140"/>
                </a:lnTo>
                <a:lnTo>
                  <a:pt x="207918" y="277055"/>
                </a:lnTo>
                <a:lnTo>
                  <a:pt x="202377" y="278998"/>
                </a:lnTo>
                <a:lnTo>
                  <a:pt x="196778" y="280293"/>
                </a:lnTo>
                <a:lnTo>
                  <a:pt x="191139" y="281157"/>
                </a:lnTo>
                <a:lnTo>
                  <a:pt x="184523" y="282685"/>
                </a:lnTo>
                <a:lnTo>
                  <a:pt x="177255" y="284656"/>
                </a:lnTo>
                <a:lnTo>
                  <a:pt x="169552" y="286923"/>
                </a:lnTo>
                <a:lnTo>
                  <a:pt x="162512" y="288434"/>
                </a:lnTo>
                <a:lnTo>
                  <a:pt x="155913" y="289441"/>
                </a:lnTo>
                <a:lnTo>
                  <a:pt x="149608" y="290113"/>
                </a:lnTo>
                <a:lnTo>
                  <a:pt x="143501" y="289608"/>
                </a:lnTo>
                <a:lnTo>
                  <a:pt x="137525" y="288319"/>
                </a:lnTo>
                <a:lnTo>
                  <a:pt x="131635" y="286507"/>
                </a:lnTo>
                <a:lnTo>
                  <a:pt x="125804" y="284347"/>
                </a:lnTo>
                <a:lnTo>
                  <a:pt x="120011" y="281954"/>
                </a:lnTo>
                <a:lnTo>
                  <a:pt x="114244" y="279406"/>
                </a:lnTo>
                <a:lnTo>
                  <a:pt x="108495" y="277708"/>
                </a:lnTo>
                <a:lnTo>
                  <a:pt x="102756" y="276576"/>
                </a:lnTo>
                <a:lnTo>
                  <a:pt x="97027" y="275821"/>
                </a:lnTo>
                <a:lnTo>
                  <a:pt x="92254" y="273412"/>
                </a:lnTo>
                <a:lnTo>
                  <a:pt x="88119" y="269902"/>
                </a:lnTo>
                <a:lnTo>
                  <a:pt x="80985" y="261874"/>
                </a:lnTo>
                <a:lnTo>
                  <a:pt x="74641" y="255131"/>
                </a:lnTo>
                <a:lnTo>
                  <a:pt x="72567" y="251047"/>
                </a:lnTo>
                <a:lnTo>
                  <a:pt x="71185" y="246419"/>
                </a:lnTo>
                <a:lnTo>
                  <a:pt x="70264" y="241429"/>
                </a:lnTo>
                <a:lnTo>
                  <a:pt x="69649" y="236197"/>
                </a:lnTo>
                <a:lnTo>
                  <a:pt x="69240" y="230804"/>
                </a:lnTo>
                <a:lnTo>
                  <a:pt x="68967" y="225304"/>
                </a:lnTo>
                <a:lnTo>
                  <a:pt x="68663" y="214113"/>
                </a:lnTo>
                <a:lnTo>
                  <a:pt x="68582" y="208461"/>
                </a:lnTo>
                <a:lnTo>
                  <a:pt x="69481" y="201836"/>
                </a:lnTo>
                <a:lnTo>
                  <a:pt x="71033" y="194562"/>
                </a:lnTo>
                <a:lnTo>
                  <a:pt x="73019" y="186855"/>
                </a:lnTo>
                <a:lnTo>
                  <a:pt x="76249" y="179812"/>
                </a:lnTo>
                <a:lnTo>
                  <a:pt x="80307" y="173212"/>
                </a:lnTo>
                <a:lnTo>
                  <a:pt x="84918" y="166907"/>
                </a:lnTo>
                <a:lnTo>
                  <a:pt x="88943" y="159846"/>
                </a:lnTo>
                <a:lnTo>
                  <a:pt x="92580" y="152281"/>
                </a:lnTo>
                <a:lnTo>
                  <a:pt x="95957" y="144380"/>
                </a:lnTo>
                <a:lnTo>
                  <a:pt x="102249" y="130522"/>
                </a:lnTo>
                <a:lnTo>
                  <a:pt x="105261" y="124159"/>
                </a:lnTo>
                <a:lnTo>
                  <a:pt x="108220" y="117060"/>
                </a:lnTo>
                <a:lnTo>
                  <a:pt x="111146" y="109469"/>
                </a:lnTo>
                <a:lnTo>
                  <a:pt x="114049" y="101551"/>
                </a:lnTo>
                <a:lnTo>
                  <a:pt x="115985" y="94368"/>
                </a:lnTo>
                <a:lnTo>
                  <a:pt x="117275" y="87674"/>
                </a:lnTo>
                <a:lnTo>
                  <a:pt x="118135" y="81306"/>
                </a:lnTo>
                <a:lnTo>
                  <a:pt x="118709" y="76109"/>
                </a:lnTo>
                <a:lnTo>
                  <a:pt x="119346" y="67794"/>
                </a:lnTo>
                <a:lnTo>
                  <a:pt x="119629" y="60923"/>
                </a:lnTo>
                <a:lnTo>
                  <a:pt x="119755" y="53742"/>
                </a:lnTo>
                <a:lnTo>
                  <a:pt x="119811" y="44200"/>
                </a:lnTo>
                <a:lnTo>
                  <a:pt x="118873" y="39941"/>
                </a:lnTo>
                <a:lnTo>
                  <a:pt x="115291" y="32669"/>
                </a:lnTo>
                <a:lnTo>
                  <a:pt x="113003" y="30349"/>
                </a:lnTo>
                <a:lnTo>
                  <a:pt x="110525" y="28802"/>
                </a:lnTo>
                <a:lnTo>
                  <a:pt x="107920" y="27771"/>
                </a:lnTo>
                <a:lnTo>
                  <a:pt x="102486" y="24085"/>
                </a:lnTo>
                <a:lnTo>
                  <a:pt x="99704" y="21769"/>
                </a:lnTo>
                <a:lnTo>
                  <a:pt x="95943" y="20225"/>
                </a:lnTo>
                <a:lnTo>
                  <a:pt x="91532" y="19195"/>
                </a:lnTo>
                <a:lnTo>
                  <a:pt x="76993" y="1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1" name="Group 150"/>
          <p:cNvGrpSpPr/>
          <p:nvPr/>
        </p:nvGrpSpPr>
        <p:grpSpPr>
          <a:xfrm>
            <a:off x="2017397" y="2760347"/>
            <a:ext cx="3316649" cy="1491279"/>
            <a:chOff x="2017397" y="2760347"/>
            <a:chExt cx="3316649" cy="1491279"/>
          </a:xfrm>
        </p:grpSpPr>
        <p:sp>
          <p:nvSpPr>
            <p:cNvPr id="29" name="SMARTPenAnnotation25"/>
            <p:cNvSpPr/>
            <p:nvPr/>
          </p:nvSpPr>
          <p:spPr>
            <a:xfrm>
              <a:off x="2918851" y="2794635"/>
              <a:ext cx="255832" cy="248603"/>
            </a:xfrm>
            <a:custGeom>
              <a:avLst/>
              <a:gdLst/>
              <a:ahLst/>
              <a:cxnLst/>
              <a:rect l="0" t="0" r="0" b="0"/>
              <a:pathLst>
                <a:path w="255832" h="248603">
                  <a:moveTo>
                    <a:pt x="230113" y="0"/>
                  </a:moveTo>
                  <a:lnTo>
                    <a:pt x="208780" y="0"/>
                  </a:lnTo>
                  <a:lnTo>
                    <a:pt x="207319" y="952"/>
                  </a:lnTo>
                  <a:lnTo>
                    <a:pt x="206344" y="2540"/>
                  </a:lnTo>
                  <a:lnTo>
                    <a:pt x="205695" y="4551"/>
                  </a:lnTo>
                  <a:lnTo>
                    <a:pt x="202433" y="9325"/>
                  </a:lnTo>
                  <a:lnTo>
                    <a:pt x="197809" y="14622"/>
                  </a:lnTo>
                  <a:lnTo>
                    <a:pt x="192578" y="20151"/>
                  </a:lnTo>
                  <a:lnTo>
                    <a:pt x="188898" y="22959"/>
                  </a:lnTo>
                  <a:lnTo>
                    <a:pt x="184539" y="25783"/>
                  </a:lnTo>
                  <a:lnTo>
                    <a:pt x="179728" y="28619"/>
                  </a:lnTo>
                  <a:lnTo>
                    <a:pt x="174615" y="31462"/>
                  </a:lnTo>
                  <a:lnTo>
                    <a:pt x="163855" y="37160"/>
                  </a:lnTo>
                  <a:lnTo>
                    <a:pt x="147087" y="45723"/>
                  </a:lnTo>
                  <a:lnTo>
                    <a:pt x="140473" y="49532"/>
                  </a:lnTo>
                  <a:lnTo>
                    <a:pt x="133205" y="53976"/>
                  </a:lnTo>
                  <a:lnTo>
                    <a:pt x="125503" y="58844"/>
                  </a:lnTo>
                  <a:lnTo>
                    <a:pt x="117511" y="63042"/>
                  </a:lnTo>
                  <a:lnTo>
                    <a:pt x="109325" y="66793"/>
                  </a:lnTo>
                  <a:lnTo>
                    <a:pt x="101010" y="70246"/>
                  </a:lnTo>
                  <a:lnTo>
                    <a:pt x="93562" y="73500"/>
                  </a:lnTo>
                  <a:lnTo>
                    <a:pt x="80207" y="79656"/>
                  </a:lnTo>
                  <a:lnTo>
                    <a:pt x="73978" y="83584"/>
                  </a:lnTo>
                  <a:lnTo>
                    <a:pt x="67921" y="88108"/>
                  </a:lnTo>
                  <a:lnTo>
                    <a:pt x="61978" y="93028"/>
                  </a:lnTo>
                  <a:lnTo>
                    <a:pt x="56110" y="97261"/>
                  </a:lnTo>
                  <a:lnTo>
                    <a:pt x="50294" y="101036"/>
                  </a:lnTo>
                  <a:lnTo>
                    <a:pt x="44511" y="104505"/>
                  </a:lnTo>
                  <a:lnTo>
                    <a:pt x="39704" y="106817"/>
                  </a:lnTo>
                  <a:lnTo>
                    <a:pt x="31822" y="109387"/>
                  </a:lnTo>
                  <a:lnTo>
                    <a:pt x="25144" y="113068"/>
                  </a:lnTo>
                  <a:lnTo>
                    <a:pt x="22030" y="115384"/>
                  </a:lnTo>
                  <a:lnTo>
                    <a:pt x="16029" y="117956"/>
                  </a:lnTo>
                  <a:lnTo>
                    <a:pt x="8967" y="119608"/>
                  </a:lnTo>
                  <a:lnTo>
                    <a:pt x="1681" y="125826"/>
                  </a:lnTo>
                  <a:lnTo>
                    <a:pt x="0" y="127360"/>
                  </a:lnTo>
                  <a:lnTo>
                    <a:pt x="505" y="127769"/>
                  </a:lnTo>
                  <a:lnTo>
                    <a:pt x="3605" y="128223"/>
                  </a:lnTo>
                  <a:lnTo>
                    <a:pt x="3860" y="129297"/>
                  </a:lnTo>
                  <a:lnTo>
                    <a:pt x="3078" y="130966"/>
                  </a:lnTo>
                  <a:lnTo>
                    <a:pt x="1604" y="133030"/>
                  </a:lnTo>
                  <a:lnTo>
                    <a:pt x="1574" y="135359"/>
                  </a:lnTo>
                  <a:lnTo>
                    <a:pt x="2506" y="137864"/>
                  </a:lnTo>
                  <a:lnTo>
                    <a:pt x="6082" y="143188"/>
                  </a:lnTo>
                  <a:lnTo>
                    <a:pt x="10847" y="148729"/>
                  </a:lnTo>
                  <a:lnTo>
                    <a:pt x="12498" y="151540"/>
                  </a:lnTo>
                  <a:lnTo>
                    <a:pt x="14333" y="157203"/>
                  </a:lnTo>
                  <a:lnTo>
                    <a:pt x="16727" y="160047"/>
                  </a:lnTo>
                  <a:lnTo>
                    <a:pt x="24468" y="165747"/>
                  </a:lnTo>
                  <a:lnTo>
                    <a:pt x="29199" y="168600"/>
                  </a:lnTo>
                  <a:lnTo>
                    <a:pt x="34258" y="171455"/>
                  </a:lnTo>
                  <a:lnTo>
                    <a:pt x="44959" y="177167"/>
                  </a:lnTo>
                  <a:lnTo>
                    <a:pt x="56065" y="182881"/>
                  </a:lnTo>
                  <a:lnTo>
                    <a:pt x="60741" y="185738"/>
                  </a:lnTo>
                  <a:lnTo>
                    <a:pt x="68477" y="191452"/>
                  </a:lnTo>
                  <a:lnTo>
                    <a:pt x="73778" y="194310"/>
                  </a:lnTo>
                  <a:lnTo>
                    <a:pt x="80170" y="197167"/>
                  </a:lnTo>
                  <a:lnTo>
                    <a:pt x="87289" y="200025"/>
                  </a:lnTo>
                  <a:lnTo>
                    <a:pt x="93939" y="201930"/>
                  </a:lnTo>
                  <a:lnTo>
                    <a:pt x="100278" y="203200"/>
                  </a:lnTo>
                  <a:lnTo>
                    <a:pt x="106409" y="204046"/>
                  </a:lnTo>
                  <a:lnTo>
                    <a:pt x="112401" y="205563"/>
                  </a:lnTo>
                  <a:lnTo>
                    <a:pt x="118301" y="207527"/>
                  </a:lnTo>
                  <a:lnTo>
                    <a:pt x="124140" y="209789"/>
                  </a:lnTo>
                  <a:lnTo>
                    <a:pt x="129937" y="212249"/>
                  </a:lnTo>
                  <a:lnTo>
                    <a:pt x="141458" y="217523"/>
                  </a:lnTo>
                  <a:lnTo>
                    <a:pt x="164376" y="228669"/>
                  </a:lnTo>
                  <a:lnTo>
                    <a:pt x="175815" y="234346"/>
                  </a:lnTo>
                  <a:lnTo>
                    <a:pt x="181532" y="236240"/>
                  </a:lnTo>
                  <a:lnTo>
                    <a:pt x="187248" y="237503"/>
                  </a:lnTo>
                  <a:lnTo>
                    <a:pt x="192964" y="238346"/>
                  </a:lnTo>
                  <a:lnTo>
                    <a:pt x="198680" y="239859"/>
                  </a:lnTo>
                  <a:lnTo>
                    <a:pt x="204395" y="241821"/>
                  </a:lnTo>
                  <a:lnTo>
                    <a:pt x="210110" y="244081"/>
                  </a:lnTo>
                  <a:lnTo>
                    <a:pt x="214873" y="245588"/>
                  </a:lnTo>
                  <a:lnTo>
                    <a:pt x="222705" y="247263"/>
                  </a:lnTo>
                  <a:lnTo>
                    <a:pt x="229361" y="248007"/>
                  </a:lnTo>
                  <a:lnTo>
                    <a:pt x="235494" y="248337"/>
                  </a:lnTo>
                  <a:lnTo>
                    <a:pt x="245521" y="248567"/>
                  </a:lnTo>
                  <a:lnTo>
                    <a:pt x="255831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6"/>
            <p:cNvSpPr/>
            <p:nvPr/>
          </p:nvSpPr>
          <p:spPr>
            <a:xfrm>
              <a:off x="2201120" y="2931795"/>
              <a:ext cx="313481" cy="25718"/>
            </a:xfrm>
            <a:custGeom>
              <a:avLst/>
              <a:gdLst/>
              <a:ahLst/>
              <a:cxnLst/>
              <a:rect l="0" t="0" r="0" b="0"/>
              <a:pathLst>
                <a:path w="313481" h="25718">
                  <a:moveTo>
                    <a:pt x="13442" y="25717"/>
                  </a:moveTo>
                  <a:lnTo>
                    <a:pt x="8891" y="25717"/>
                  </a:lnTo>
                  <a:lnTo>
                    <a:pt x="7550" y="24765"/>
                  </a:lnTo>
                  <a:lnTo>
                    <a:pt x="6657" y="23177"/>
                  </a:lnTo>
                  <a:lnTo>
                    <a:pt x="5222" y="18336"/>
                  </a:lnTo>
                  <a:lnTo>
                    <a:pt x="4152" y="17939"/>
                  </a:lnTo>
                  <a:lnTo>
                    <a:pt x="0" y="17380"/>
                  </a:lnTo>
                  <a:lnTo>
                    <a:pt x="9347" y="17147"/>
                  </a:lnTo>
                  <a:lnTo>
                    <a:pt x="75550" y="17144"/>
                  </a:lnTo>
                  <a:lnTo>
                    <a:pt x="83423" y="16192"/>
                  </a:lnTo>
                  <a:lnTo>
                    <a:pt x="91528" y="14605"/>
                  </a:lnTo>
                  <a:lnTo>
                    <a:pt x="99789" y="12594"/>
                  </a:lnTo>
                  <a:lnTo>
                    <a:pt x="109107" y="11253"/>
                  </a:lnTo>
                  <a:lnTo>
                    <a:pt x="119129" y="10359"/>
                  </a:lnTo>
                  <a:lnTo>
                    <a:pt x="129620" y="9764"/>
                  </a:lnTo>
                  <a:lnTo>
                    <a:pt x="139471" y="8414"/>
                  </a:lnTo>
                  <a:lnTo>
                    <a:pt x="148897" y="6562"/>
                  </a:lnTo>
                  <a:lnTo>
                    <a:pt x="158037" y="4374"/>
                  </a:lnTo>
                  <a:lnTo>
                    <a:pt x="167941" y="2916"/>
                  </a:lnTo>
                  <a:lnTo>
                    <a:pt x="178354" y="1944"/>
                  </a:lnTo>
                  <a:lnTo>
                    <a:pt x="198179" y="864"/>
                  </a:lnTo>
                  <a:lnTo>
                    <a:pt x="213340" y="384"/>
                  </a:lnTo>
                  <a:lnTo>
                    <a:pt x="257733" y="33"/>
                  </a:lnTo>
                  <a:lnTo>
                    <a:pt x="31348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7"/>
            <p:cNvSpPr/>
            <p:nvPr/>
          </p:nvSpPr>
          <p:spPr>
            <a:xfrm>
              <a:off x="2584489" y="2760347"/>
              <a:ext cx="212487" cy="257160"/>
            </a:xfrm>
            <a:custGeom>
              <a:avLst/>
              <a:gdLst/>
              <a:ahLst/>
              <a:cxnLst/>
              <a:rect l="0" t="0" r="0" b="0"/>
              <a:pathLst>
                <a:path w="212487" h="257160">
                  <a:moveTo>
                    <a:pt x="67270" y="8570"/>
                  </a:moveTo>
                  <a:lnTo>
                    <a:pt x="67270" y="4019"/>
                  </a:lnTo>
                  <a:lnTo>
                    <a:pt x="66318" y="2679"/>
                  </a:lnTo>
                  <a:lnTo>
                    <a:pt x="64730" y="1785"/>
                  </a:lnTo>
                  <a:lnTo>
                    <a:pt x="58803" y="29"/>
                  </a:lnTo>
                  <a:lnTo>
                    <a:pt x="46775" y="0"/>
                  </a:lnTo>
                  <a:lnTo>
                    <a:pt x="44082" y="952"/>
                  </a:lnTo>
                  <a:lnTo>
                    <a:pt x="38550" y="4549"/>
                  </a:lnTo>
                  <a:lnTo>
                    <a:pt x="32915" y="9323"/>
                  </a:lnTo>
                  <a:lnTo>
                    <a:pt x="27237" y="14620"/>
                  </a:lnTo>
                  <a:lnTo>
                    <a:pt x="21537" y="20149"/>
                  </a:lnTo>
                  <a:lnTo>
                    <a:pt x="19637" y="22957"/>
                  </a:lnTo>
                  <a:lnTo>
                    <a:pt x="17525" y="28617"/>
                  </a:lnTo>
                  <a:lnTo>
                    <a:pt x="14046" y="34307"/>
                  </a:lnTo>
                  <a:lnTo>
                    <a:pt x="11785" y="37158"/>
                  </a:lnTo>
                  <a:lnTo>
                    <a:pt x="10278" y="40011"/>
                  </a:lnTo>
                  <a:lnTo>
                    <a:pt x="8603" y="45722"/>
                  </a:lnTo>
                  <a:lnTo>
                    <a:pt x="5319" y="51434"/>
                  </a:lnTo>
                  <a:lnTo>
                    <a:pt x="3109" y="54291"/>
                  </a:lnTo>
                  <a:lnTo>
                    <a:pt x="654" y="60006"/>
                  </a:lnTo>
                  <a:lnTo>
                    <a:pt x="0" y="62863"/>
                  </a:lnTo>
                  <a:lnTo>
                    <a:pt x="516" y="65720"/>
                  </a:lnTo>
                  <a:lnTo>
                    <a:pt x="3629" y="71435"/>
                  </a:lnTo>
                  <a:lnTo>
                    <a:pt x="5648" y="77150"/>
                  </a:lnTo>
                  <a:lnTo>
                    <a:pt x="6186" y="80008"/>
                  </a:lnTo>
                  <a:lnTo>
                    <a:pt x="9324" y="85723"/>
                  </a:lnTo>
                  <a:lnTo>
                    <a:pt x="13894" y="91438"/>
                  </a:lnTo>
                  <a:lnTo>
                    <a:pt x="19100" y="97153"/>
                  </a:lnTo>
                  <a:lnTo>
                    <a:pt x="22774" y="99058"/>
                  </a:lnTo>
                  <a:lnTo>
                    <a:pt x="27129" y="100328"/>
                  </a:lnTo>
                  <a:lnTo>
                    <a:pt x="31937" y="101174"/>
                  </a:lnTo>
                  <a:lnTo>
                    <a:pt x="36095" y="102691"/>
                  </a:lnTo>
                  <a:lnTo>
                    <a:pt x="39819" y="104655"/>
                  </a:lnTo>
                  <a:lnTo>
                    <a:pt x="43254" y="106916"/>
                  </a:lnTo>
                  <a:lnTo>
                    <a:pt x="47450" y="109377"/>
                  </a:lnTo>
                  <a:lnTo>
                    <a:pt x="52152" y="111970"/>
                  </a:lnTo>
                  <a:lnTo>
                    <a:pt x="57191" y="114650"/>
                  </a:lnTo>
                  <a:lnTo>
                    <a:pt x="62456" y="116438"/>
                  </a:lnTo>
                  <a:lnTo>
                    <a:pt x="67871" y="117630"/>
                  </a:lnTo>
                  <a:lnTo>
                    <a:pt x="73386" y="118424"/>
                  </a:lnTo>
                  <a:lnTo>
                    <a:pt x="79920" y="119906"/>
                  </a:lnTo>
                  <a:lnTo>
                    <a:pt x="87133" y="121847"/>
                  </a:lnTo>
                  <a:lnTo>
                    <a:pt x="94800" y="124093"/>
                  </a:lnTo>
                  <a:lnTo>
                    <a:pt x="101816" y="126543"/>
                  </a:lnTo>
                  <a:lnTo>
                    <a:pt x="108398" y="129128"/>
                  </a:lnTo>
                  <a:lnTo>
                    <a:pt x="114691" y="131805"/>
                  </a:lnTo>
                  <a:lnTo>
                    <a:pt x="126764" y="137319"/>
                  </a:lnTo>
                  <a:lnTo>
                    <a:pt x="132650" y="140122"/>
                  </a:lnTo>
                  <a:lnTo>
                    <a:pt x="139432" y="142944"/>
                  </a:lnTo>
                  <a:lnTo>
                    <a:pt x="146811" y="145778"/>
                  </a:lnTo>
                  <a:lnTo>
                    <a:pt x="154587" y="148619"/>
                  </a:lnTo>
                  <a:lnTo>
                    <a:pt x="161677" y="151466"/>
                  </a:lnTo>
                  <a:lnTo>
                    <a:pt x="168308" y="154317"/>
                  </a:lnTo>
                  <a:lnTo>
                    <a:pt x="174634" y="157170"/>
                  </a:lnTo>
                  <a:lnTo>
                    <a:pt x="179804" y="160024"/>
                  </a:lnTo>
                  <a:lnTo>
                    <a:pt x="184203" y="162879"/>
                  </a:lnTo>
                  <a:lnTo>
                    <a:pt x="188088" y="165735"/>
                  </a:lnTo>
                  <a:lnTo>
                    <a:pt x="191630" y="169544"/>
                  </a:lnTo>
                  <a:lnTo>
                    <a:pt x="194945" y="173989"/>
                  </a:lnTo>
                  <a:lnTo>
                    <a:pt x="198107" y="178857"/>
                  </a:lnTo>
                  <a:lnTo>
                    <a:pt x="204160" y="186806"/>
                  </a:lnTo>
                  <a:lnTo>
                    <a:pt x="207108" y="190259"/>
                  </a:lnTo>
                  <a:lnTo>
                    <a:pt x="209073" y="194466"/>
                  </a:lnTo>
                  <a:lnTo>
                    <a:pt x="210383" y="199176"/>
                  </a:lnTo>
                  <a:lnTo>
                    <a:pt x="211256" y="204220"/>
                  </a:lnTo>
                  <a:lnTo>
                    <a:pt x="211838" y="208536"/>
                  </a:lnTo>
                  <a:lnTo>
                    <a:pt x="212486" y="215871"/>
                  </a:lnTo>
                  <a:lnTo>
                    <a:pt x="211706" y="219161"/>
                  </a:lnTo>
                  <a:lnTo>
                    <a:pt x="208299" y="225356"/>
                  </a:lnTo>
                  <a:lnTo>
                    <a:pt x="203610" y="231284"/>
                  </a:lnTo>
                  <a:lnTo>
                    <a:pt x="198351" y="237094"/>
                  </a:lnTo>
                  <a:lnTo>
                    <a:pt x="192838" y="242851"/>
                  </a:lnTo>
                  <a:lnTo>
                    <a:pt x="189082" y="245720"/>
                  </a:lnTo>
                  <a:lnTo>
                    <a:pt x="184673" y="248585"/>
                  </a:lnTo>
                  <a:lnTo>
                    <a:pt x="179829" y="251448"/>
                  </a:lnTo>
                  <a:lnTo>
                    <a:pt x="174695" y="253356"/>
                  </a:lnTo>
                  <a:lnTo>
                    <a:pt x="169367" y="254628"/>
                  </a:lnTo>
                  <a:lnTo>
                    <a:pt x="163910" y="255476"/>
                  </a:lnTo>
                  <a:lnTo>
                    <a:pt x="159319" y="256042"/>
                  </a:lnTo>
                  <a:lnTo>
                    <a:pt x="155306" y="256419"/>
                  </a:lnTo>
                  <a:lnTo>
                    <a:pt x="151679" y="256670"/>
                  </a:lnTo>
                  <a:lnTo>
                    <a:pt x="146403" y="256838"/>
                  </a:lnTo>
                  <a:lnTo>
                    <a:pt x="114670" y="257143"/>
                  </a:lnTo>
                  <a:lnTo>
                    <a:pt x="108022" y="257159"/>
                  </a:lnTo>
                  <a:lnTo>
                    <a:pt x="103963" y="256211"/>
                  </a:lnTo>
                  <a:lnTo>
                    <a:pt x="99352" y="254627"/>
                  </a:lnTo>
                  <a:lnTo>
                    <a:pt x="87366" y="249791"/>
                  </a:lnTo>
                  <a:lnTo>
                    <a:pt x="86383" y="248441"/>
                  </a:lnTo>
                  <a:lnTo>
                    <a:pt x="85290" y="244402"/>
                  </a:lnTo>
                  <a:lnTo>
                    <a:pt x="84046" y="242944"/>
                  </a:lnTo>
                  <a:lnTo>
                    <a:pt x="82264" y="241972"/>
                  </a:lnTo>
                  <a:lnTo>
                    <a:pt x="80124" y="241324"/>
                  </a:lnTo>
                  <a:lnTo>
                    <a:pt x="78697" y="239939"/>
                  </a:lnTo>
                  <a:lnTo>
                    <a:pt x="77746" y="238064"/>
                  </a:lnTo>
                  <a:lnTo>
                    <a:pt x="77111" y="235861"/>
                  </a:lnTo>
                  <a:lnTo>
                    <a:pt x="76407" y="228333"/>
                  </a:lnTo>
                  <a:lnTo>
                    <a:pt x="76094" y="219590"/>
                  </a:lnTo>
                  <a:lnTo>
                    <a:pt x="75954" y="212529"/>
                  </a:lnTo>
                  <a:lnTo>
                    <a:pt x="76870" y="209313"/>
                  </a:lnTo>
                  <a:lnTo>
                    <a:pt x="80427" y="203199"/>
                  </a:lnTo>
                  <a:lnTo>
                    <a:pt x="82643" y="197307"/>
                  </a:lnTo>
                  <a:lnTo>
                    <a:pt x="84580" y="190561"/>
                  </a:lnTo>
                  <a:lnTo>
                    <a:pt x="86430" y="186095"/>
                  </a:lnTo>
                  <a:lnTo>
                    <a:pt x="88616" y="181212"/>
                  </a:lnTo>
                  <a:lnTo>
                    <a:pt x="93585" y="173247"/>
                  </a:lnTo>
                  <a:lnTo>
                    <a:pt x="99921" y="165580"/>
                  </a:lnTo>
                  <a:lnTo>
                    <a:pt x="104277" y="160869"/>
                  </a:lnTo>
                  <a:lnTo>
                    <a:pt x="114198" y="150553"/>
                  </a:lnTo>
                  <a:lnTo>
                    <a:pt x="151377" y="113071"/>
                  </a:lnTo>
                  <a:lnTo>
                    <a:pt x="155726" y="107765"/>
                  </a:lnTo>
                  <a:lnTo>
                    <a:pt x="159579" y="102323"/>
                  </a:lnTo>
                  <a:lnTo>
                    <a:pt x="163099" y="96789"/>
                  </a:lnTo>
                  <a:lnTo>
                    <a:pt x="166399" y="92148"/>
                  </a:lnTo>
                  <a:lnTo>
                    <a:pt x="172605" y="84451"/>
                  </a:lnTo>
                  <a:lnTo>
                    <a:pt x="174641" y="80112"/>
                  </a:lnTo>
                  <a:lnTo>
                    <a:pt x="175998" y="75315"/>
                  </a:lnTo>
                  <a:lnTo>
                    <a:pt x="176903" y="70212"/>
                  </a:lnTo>
                  <a:lnTo>
                    <a:pt x="178459" y="65857"/>
                  </a:lnTo>
                  <a:lnTo>
                    <a:pt x="182728" y="58478"/>
                  </a:lnTo>
                  <a:lnTo>
                    <a:pt x="183294" y="54225"/>
                  </a:lnTo>
                  <a:lnTo>
                    <a:pt x="182720" y="49484"/>
                  </a:lnTo>
                  <a:lnTo>
                    <a:pt x="181384" y="44419"/>
                  </a:lnTo>
                  <a:lnTo>
                    <a:pt x="179541" y="40089"/>
                  </a:lnTo>
                  <a:lnTo>
                    <a:pt x="174954" y="32739"/>
                  </a:lnTo>
                  <a:lnTo>
                    <a:pt x="172280" y="26297"/>
                  </a:lnTo>
                  <a:lnTo>
                    <a:pt x="171566" y="23245"/>
                  </a:lnTo>
                  <a:lnTo>
                    <a:pt x="169186" y="20259"/>
                  </a:lnTo>
                  <a:lnTo>
                    <a:pt x="165694" y="17315"/>
                  </a:lnTo>
                  <a:lnTo>
                    <a:pt x="161461" y="14400"/>
                  </a:lnTo>
                  <a:lnTo>
                    <a:pt x="157687" y="11504"/>
                  </a:lnTo>
                  <a:lnTo>
                    <a:pt x="154218" y="8621"/>
                  </a:lnTo>
                  <a:lnTo>
                    <a:pt x="150953" y="5747"/>
                  </a:lnTo>
                  <a:lnTo>
                    <a:pt x="146871" y="3830"/>
                  </a:lnTo>
                  <a:lnTo>
                    <a:pt x="142245" y="2553"/>
                  </a:lnTo>
                  <a:lnTo>
                    <a:pt x="137256" y="1701"/>
                  </a:lnTo>
                  <a:lnTo>
                    <a:pt x="132025" y="1133"/>
                  </a:lnTo>
                  <a:lnTo>
                    <a:pt x="126633" y="755"/>
                  </a:lnTo>
                  <a:lnTo>
                    <a:pt x="121133" y="502"/>
                  </a:lnTo>
                  <a:lnTo>
                    <a:pt x="109942" y="222"/>
                  </a:lnTo>
                  <a:lnTo>
                    <a:pt x="104291" y="147"/>
                  </a:lnTo>
                  <a:lnTo>
                    <a:pt x="97666" y="1050"/>
                  </a:lnTo>
                  <a:lnTo>
                    <a:pt x="90391" y="2604"/>
                  </a:lnTo>
                  <a:lnTo>
                    <a:pt x="82684" y="4593"/>
                  </a:lnTo>
                  <a:lnTo>
                    <a:pt x="74689" y="5919"/>
                  </a:lnTo>
                  <a:lnTo>
                    <a:pt x="66501" y="6802"/>
                  </a:lnTo>
                  <a:lnTo>
                    <a:pt x="58185" y="7392"/>
                  </a:lnTo>
                  <a:lnTo>
                    <a:pt x="50736" y="8737"/>
                  </a:lnTo>
                  <a:lnTo>
                    <a:pt x="43865" y="10586"/>
                  </a:lnTo>
                  <a:lnTo>
                    <a:pt x="37380" y="12772"/>
                  </a:lnTo>
                  <a:lnTo>
                    <a:pt x="32103" y="14229"/>
                  </a:lnTo>
                  <a:lnTo>
                    <a:pt x="27633" y="15200"/>
                  </a:lnTo>
                  <a:lnTo>
                    <a:pt x="15836" y="171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28"/>
            <p:cNvSpPr/>
            <p:nvPr/>
          </p:nvSpPr>
          <p:spPr>
            <a:xfrm>
              <a:off x="3869085" y="3334702"/>
              <a:ext cx="188566" cy="8574"/>
            </a:xfrm>
            <a:custGeom>
              <a:avLst/>
              <a:gdLst/>
              <a:ahLst/>
              <a:cxnLst/>
              <a:rect l="0" t="0" r="0" b="0"/>
              <a:pathLst>
                <a:path w="188566" h="8574">
                  <a:moveTo>
                    <a:pt x="8542" y="8573"/>
                  </a:moveTo>
                  <a:lnTo>
                    <a:pt x="0" y="8573"/>
                  </a:lnTo>
                  <a:lnTo>
                    <a:pt x="28589" y="8573"/>
                  </a:lnTo>
                  <a:lnTo>
                    <a:pt x="33336" y="7620"/>
                  </a:lnTo>
                  <a:lnTo>
                    <a:pt x="39359" y="6033"/>
                  </a:lnTo>
                  <a:lnTo>
                    <a:pt x="46232" y="4022"/>
                  </a:lnTo>
                  <a:lnTo>
                    <a:pt x="51766" y="2681"/>
                  </a:lnTo>
                  <a:lnTo>
                    <a:pt x="56408" y="1787"/>
                  </a:lnTo>
                  <a:lnTo>
                    <a:pt x="60455" y="1192"/>
                  </a:lnTo>
                  <a:lnTo>
                    <a:pt x="65058" y="795"/>
                  </a:lnTo>
                  <a:lnTo>
                    <a:pt x="70032" y="530"/>
                  </a:lnTo>
                  <a:lnTo>
                    <a:pt x="80639" y="235"/>
                  </a:lnTo>
                  <a:lnTo>
                    <a:pt x="156280" y="1"/>
                  </a:lnTo>
                  <a:lnTo>
                    <a:pt x="18856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29"/>
            <p:cNvSpPr/>
            <p:nvPr/>
          </p:nvSpPr>
          <p:spPr>
            <a:xfrm>
              <a:off x="4160520" y="3189004"/>
              <a:ext cx="239512" cy="265574"/>
            </a:xfrm>
            <a:custGeom>
              <a:avLst/>
              <a:gdLst/>
              <a:ahLst/>
              <a:cxnLst/>
              <a:rect l="0" t="0" r="0" b="0"/>
              <a:pathLst>
                <a:path w="239512" h="265574">
                  <a:moveTo>
                    <a:pt x="0" y="25683"/>
                  </a:moveTo>
                  <a:lnTo>
                    <a:pt x="14761" y="25683"/>
                  </a:lnTo>
                  <a:lnTo>
                    <a:pt x="18625" y="23143"/>
                  </a:lnTo>
                  <a:lnTo>
                    <a:pt x="20989" y="21132"/>
                  </a:lnTo>
                  <a:lnTo>
                    <a:pt x="25423" y="18839"/>
                  </a:lnTo>
                  <a:lnTo>
                    <a:pt x="31236" y="16358"/>
                  </a:lnTo>
                  <a:lnTo>
                    <a:pt x="37969" y="13751"/>
                  </a:lnTo>
                  <a:lnTo>
                    <a:pt x="44362" y="12013"/>
                  </a:lnTo>
                  <a:lnTo>
                    <a:pt x="50530" y="10855"/>
                  </a:lnTo>
                  <a:lnTo>
                    <a:pt x="56547" y="10083"/>
                  </a:lnTo>
                  <a:lnTo>
                    <a:pt x="62462" y="8615"/>
                  </a:lnTo>
                  <a:lnTo>
                    <a:pt x="68312" y="6685"/>
                  </a:lnTo>
                  <a:lnTo>
                    <a:pt x="74116" y="4445"/>
                  </a:lnTo>
                  <a:lnTo>
                    <a:pt x="79890" y="2952"/>
                  </a:lnTo>
                  <a:lnTo>
                    <a:pt x="85645" y="1956"/>
                  </a:lnTo>
                  <a:lnTo>
                    <a:pt x="91386" y="1293"/>
                  </a:lnTo>
                  <a:lnTo>
                    <a:pt x="96167" y="850"/>
                  </a:lnTo>
                  <a:lnTo>
                    <a:pt x="100306" y="555"/>
                  </a:lnTo>
                  <a:lnTo>
                    <a:pt x="104018" y="359"/>
                  </a:lnTo>
                  <a:lnTo>
                    <a:pt x="113223" y="140"/>
                  </a:lnTo>
                  <a:lnTo>
                    <a:pt x="134654" y="0"/>
                  </a:lnTo>
                  <a:lnTo>
                    <a:pt x="139299" y="941"/>
                  </a:lnTo>
                  <a:lnTo>
                    <a:pt x="143348" y="2521"/>
                  </a:lnTo>
                  <a:lnTo>
                    <a:pt x="150388" y="6816"/>
                  </a:lnTo>
                  <a:lnTo>
                    <a:pt x="156692" y="11900"/>
                  </a:lnTo>
                  <a:lnTo>
                    <a:pt x="162668" y="17335"/>
                  </a:lnTo>
                  <a:lnTo>
                    <a:pt x="165595" y="20118"/>
                  </a:lnTo>
                  <a:lnTo>
                    <a:pt x="167547" y="22925"/>
                  </a:lnTo>
                  <a:lnTo>
                    <a:pt x="169715" y="28585"/>
                  </a:lnTo>
                  <a:lnTo>
                    <a:pt x="169340" y="31428"/>
                  </a:lnTo>
                  <a:lnTo>
                    <a:pt x="168139" y="34275"/>
                  </a:lnTo>
                  <a:lnTo>
                    <a:pt x="164263" y="40932"/>
                  </a:lnTo>
                  <a:lnTo>
                    <a:pt x="159365" y="50240"/>
                  </a:lnTo>
                  <a:lnTo>
                    <a:pt x="155774" y="55390"/>
                  </a:lnTo>
                  <a:lnTo>
                    <a:pt x="151474" y="60728"/>
                  </a:lnTo>
                  <a:lnTo>
                    <a:pt x="146703" y="66191"/>
                  </a:lnTo>
                  <a:lnTo>
                    <a:pt x="141616" y="71738"/>
                  </a:lnTo>
                  <a:lnTo>
                    <a:pt x="130885" y="82982"/>
                  </a:lnTo>
                  <a:lnTo>
                    <a:pt x="124404" y="87695"/>
                  </a:lnTo>
                  <a:lnTo>
                    <a:pt x="117226" y="91789"/>
                  </a:lnTo>
                  <a:lnTo>
                    <a:pt x="109583" y="95471"/>
                  </a:lnTo>
                  <a:lnTo>
                    <a:pt x="103536" y="98879"/>
                  </a:lnTo>
                  <a:lnTo>
                    <a:pt x="98551" y="102102"/>
                  </a:lnTo>
                  <a:lnTo>
                    <a:pt x="94276" y="105205"/>
                  </a:lnTo>
                  <a:lnTo>
                    <a:pt x="89520" y="108225"/>
                  </a:lnTo>
                  <a:lnTo>
                    <a:pt x="84445" y="111191"/>
                  </a:lnTo>
                  <a:lnTo>
                    <a:pt x="79156" y="114121"/>
                  </a:lnTo>
                  <a:lnTo>
                    <a:pt x="75631" y="117026"/>
                  </a:lnTo>
                  <a:lnTo>
                    <a:pt x="73281" y="119916"/>
                  </a:lnTo>
                  <a:lnTo>
                    <a:pt x="71713" y="122795"/>
                  </a:lnTo>
                  <a:lnTo>
                    <a:pt x="69716" y="124715"/>
                  </a:lnTo>
                  <a:lnTo>
                    <a:pt x="67433" y="125994"/>
                  </a:lnTo>
                  <a:lnTo>
                    <a:pt x="60442" y="128403"/>
                  </a:lnTo>
                  <a:lnTo>
                    <a:pt x="67426" y="128540"/>
                  </a:lnTo>
                  <a:lnTo>
                    <a:pt x="72789" y="123998"/>
                  </a:lnTo>
                  <a:lnTo>
                    <a:pt x="76148" y="122659"/>
                  </a:lnTo>
                  <a:lnTo>
                    <a:pt x="80293" y="121766"/>
                  </a:lnTo>
                  <a:lnTo>
                    <a:pt x="84961" y="121171"/>
                  </a:lnTo>
                  <a:lnTo>
                    <a:pt x="89978" y="120774"/>
                  </a:lnTo>
                  <a:lnTo>
                    <a:pt x="95228" y="120510"/>
                  </a:lnTo>
                  <a:lnTo>
                    <a:pt x="106141" y="120216"/>
                  </a:lnTo>
                  <a:lnTo>
                    <a:pt x="138907" y="120012"/>
                  </a:lnTo>
                  <a:lnTo>
                    <a:pt x="145945" y="120954"/>
                  </a:lnTo>
                  <a:lnTo>
                    <a:pt x="152541" y="122534"/>
                  </a:lnTo>
                  <a:lnTo>
                    <a:pt x="158844" y="124541"/>
                  </a:lnTo>
                  <a:lnTo>
                    <a:pt x="165903" y="125878"/>
                  </a:lnTo>
                  <a:lnTo>
                    <a:pt x="173467" y="126770"/>
                  </a:lnTo>
                  <a:lnTo>
                    <a:pt x="181367" y="127364"/>
                  </a:lnTo>
                  <a:lnTo>
                    <a:pt x="188538" y="128713"/>
                  </a:lnTo>
                  <a:lnTo>
                    <a:pt x="195225" y="130565"/>
                  </a:lnTo>
                  <a:lnTo>
                    <a:pt x="201587" y="132752"/>
                  </a:lnTo>
                  <a:lnTo>
                    <a:pt x="206781" y="135162"/>
                  </a:lnTo>
                  <a:lnTo>
                    <a:pt x="211197" y="137722"/>
                  </a:lnTo>
                  <a:lnTo>
                    <a:pt x="218642" y="143106"/>
                  </a:lnTo>
                  <a:lnTo>
                    <a:pt x="225127" y="148674"/>
                  </a:lnTo>
                  <a:lnTo>
                    <a:pt x="231183" y="154323"/>
                  </a:lnTo>
                  <a:lnTo>
                    <a:pt x="234132" y="157163"/>
                  </a:lnTo>
                  <a:lnTo>
                    <a:pt x="236098" y="160961"/>
                  </a:lnTo>
                  <a:lnTo>
                    <a:pt x="237409" y="165399"/>
                  </a:lnTo>
                  <a:lnTo>
                    <a:pt x="238282" y="170262"/>
                  </a:lnTo>
                  <a:lnTo>
                    <a:pt x="239253" y="178205"/>
                  </a:lnTo>
                  <a:lnTo>
                    <a:pt x="239511" y="181657"/>
                  </a:lnTo>
                  <a:lnTo>
                    <a:pt x="238732" y="185863"/>
                  </a:lnTo>
                  <a:lnTo>
                    <a:pt x="237260" y="190573"/>
                  </a:lnTo>
                  <a:lnTo>
                    <a:pt x="235325" y="195617"/>
                  </a:lnTo>
                  <a:lnTo>
                    <a:pt x="230636" y="203762"/>
                  </a:lnTo>
                  <a:lnTo>
                    <a:pt x="228052" y="207267"/>
                  </a:lnTo>
                  <a:lnTo>
                    <a:pt x="224425" y="210557"/>
                  </a:lnTo>
                  <a:lnTo>
                    <a:pt x="220101" y="213702"/>
                  </a:lnTo>
                  <a:lnTo>
                    <a:pt x="215314" y="216752"/>
                  </a:lnTo>
                  <a:lnTo>
                    <a:pt x="210218" y="220690"/>
                  </a:lnTo>
                  <a:lnTo>
                    <a:pt x="204915" y="225220"/>
                  </a:lnTo>
                  <a:lnTo>
                    <a:pt x="199475" y="230145"/>
                  </a:lnTo>
                  <a:lnTo>
                    <a:pt x="193943" y="234381"/>
                  </a:lnTo>
                  <a:lnTo>
                    <a:pt x="188350" y="238158"/>
                  </a:lnTo>
                  <a:lnTo>
                    <a:pt x="182717" y="241628"/>
                  </a:lnTo>
                  <a:lnTo>
                    <a:pt x="177056" y="243941"/>
                  </a:lnTo>
                  <a:lnTo>
                    <a:pt x="171377" y="245484"/>
                  </a:lnTo>
                  <a:lnTo>
                    <a:pt x="165687" y="246512"/>
                  </a:lnTo>
                  <a:lnTo>
                    <a:pt x="159035" y="248150"/>
                  </a:lnTo>
                  <a:lnTo>
                    <a:pt x="151743" y="250194"/>
                  </a:lnTo>
                  <a:lnTo>
                    <a:pt x="144025" y="252510"/>
                  </a:lnTo>
                  <a:lnTo>
                    <a:pt x="136974" y="255006"/>
                  </a:lnTo>
                  <a:lnTo>
                    <a:pt x="130368" y="257622"/>
                  </a:lnTo>
                  <a:lnTo>
                    <a:pt x="124059" y="260319"/>
                  </a:lnTo>
                  <a:lnTo>
                    <a:pt x="117949" y="262117"/>
                  </a:lnTo>
                  <a:lnTo>
                    <a:pt x="111970" y="263316"/>
                  </a:lnTo>
                  <a:lnTo>
                    <a:pt x="106079" y="264115"/>
                  </a:lnTo>
                  <a:lnTo>
                    <a:pt x="100247" y="264647"/>
                  </a:lnTo>
                  <a:lnTo>
                    <a:pt x="94454" y="265003"/>
                  </a:lnTo>
                  <a:lnTo>
                    <a:pt x="83889" y="265397"/>
                  </a:lnTo>
                  <a:lnTo>
                    <a:pt x="76019" y="265573"/>
                  </a:lnTo>
                  <a:lnTo>
                    <a:pt x="71634" y="264667"/>
                  </a:lnTo>
                  <a:lnTo>
                    <a:pt x="66806" y="263111"/>
                  </a:lnTo>
                  <a:lnTo>
                    <a:pt x="61682" y="261121"/>
                  </a:lnTo>
                  <a:lnTo>
                    <a:pt x="57314" y="259794"/>
                  </a:lnTo>
                  <a:lnTo>
                    <a:pt x="49920" y="258320"/>
                  </a:lnTo>
                  <a:lnTo>
                    <a:pt x="45662" y="256974"/>
                  </a:lnTo>
                  <a:lnTo>
                    <a:pt x="40919" y="255125"/>
                  </a:lnTo>
                  <a:lnTo>
                    <a:pt x="28720" y="249863"/>
                  </a:lnTo>
                  <a:lnTo>
                    <a:pt x="27719" y="248479"/>
                  </a:lnTo>
                  <a:lnTo>
                    <a:pt x="27052" y="246604"/>
                  </a:lnTo>
                  <a:lnTo>
                    <a:pt x="25717" y="2399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30"/>
            <p:cNvSpPr/>
            <p:nvPr/>
          </p:nvSpPr>
          <p:spPr>
            <a:xfrm>
              <a:off x="2386043" y="3283267"/>
              <a:ext cx="214283" cy="16793"/>
            </a:xfrm>
            <a:custGeom>
              <a:avLst/>
              <a:gdLst/>
              <a:ahLst/>
              <a:cxnLst/>
              <a:rect l="0" t="0" r="0" b="0"/>
              <a:pathLst>
                <a:path w="214283" h="16793">
                  <a:moveTo>
                    <a:pt x="8541" y="0"/>
                  </a:moveTo>
                  <a:lnTo>
                    <a:pt x="74" y="0"/>
                  </a:lnTo>
                  <a:lnTo>
                    <a:pt x="39" y="953"/>
                  </a:lnTo>
                  <a:lnTo>
                    <a:pt x="0" y="4551"/>
                  </a:lnTo>
                  <a:lnTo>
                    <a:pt x="942" y="5891"/>
                  </a:lnTo>
                  <a:lnTo>
                    <a:pt x="2523" y="6785"/>
                  </a:lnTo>
                  <a:lnTo>
                    <a:pt x="7353" y="8220"/>
                  </a:lnTo>
                  <a:lnTo>
                    <a:pt x="12740" y="8468"/>
                  </a:lnTo>
                  <a:lnTo>
                    <a:pt x="61548" y="8572"/>
                  </a:lnTo>
                  <a:lnTo>
                    <a:pt x="66739" y="9525"/>
                  </a:lnTo>
                  <a:lnTo>
                    <a:pt x="73058" y="11112"/>
                  </a:lnTo>
                  <a:lnTo>
                    <a:pt x="80127" y="13123"/>
                  </a:lnTo>
                  <a:lnTo>
                    <a:pt x="86745" y="14464"/>
                  </a:lnTo>
                  <a:lnTo>
                    <a:pt x="93062" y="15358"/>
                  </a:lnTo>
                  <a:lnTo>
                    <a:pt x="99179" y="15954"/>
                  </a:lnTo>
                  <a:lnTo>
                    <a:pt x="105161" y="16350"/>
                  </a:lnTo>
                  <a:lnTo>
                    <a:pt x="111055" y="16616"/>
                  </a:lnTo>
                  <a:lnTo>
                    <a:pt x="116889" y="16792"/>
                  </a:lnTo>
                  <a:lnTo>
                    <a:pt x="122683" y="15957"/>
                  </a:lnTo>
                  <a:lnTo>
                    <a:pt x="128451" y="14448"/>
                  </a:lnTo>
                  <a:lnTo>
                    <a:pt x="134201" y="12490"/>
                  </a:lnTo>
                  <a:lnTo>
                    <a:pt x="139940" y="11184"/>
                  </a:lnTo>
                  <a:lnTo>
                    <a:pt x="145670" y="10314"/>
                  </a:lnTo>
                  <a:lnTo>
                    <a:pt x="151396" y="9733"/>
                  </a:lnTo>
                  <a:lnTo>
                    <a:pt x="156165" y="9346"/>
                  </a:lnTo>
                  <a:lnTo>
                    <a:pt x="160297" y="9089"/>
                  </a:lnTo>
                  <a:lnTo>
                    <a:pt x="164005" y="8916"/>
                  </a:lnTo>
                  <a:lnTo>
                    <a:pt x="173204" y="8725"/>
                  </a:lnTo>
                  <a:lnTo>
                    <a:pt x="178324" y="8674"/>
                  </a:lnTo>
                  <a:lnTo>
                    <a:pt x="184595" y="7688"/>
                  </a:lnTo>
                  <a:lnTo>
                    <a:pt x="191633" y="6078"/>
                  </a:lnTo>
                  <a:lnTo>
                    <a:pt x="21428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1"/>
            <p:cNvSpPr/>
            <p:nvPr/>
          </p:nvSpPr>
          <p:spPr>
            <a:xfrm>
              <a:off x="2668904" y="3184358"/>
              <a:ext cx="246762" cy="193099"/>
            </a:xfrm>
            <a:custGeom>
              <a:avLst/>
              <a:gdLst/>
              <a:ahLst/>
              <a:cxnLst/>
              <a:rect l="0" t="0" r="0" b="0"/>
              <a:pathLst>
                <a:path w="246762" h="193099">
                  <a:moveTo>
                    <a:pt x="0" y="38902"/>
                  </a:moveTo>
                  <a:lnTo>
                    <a:pt x="4552" y="34351"/>
                  </a:lnTo>
                  <a:lnTo>
                    <a:pt x="6844" y="33010"/>
                  </a:lnTo>
                  <a:lnTo>
                    <a:pt x="11932" y="31521"/>
                  </a:lnTo>
                  <a:lnTo>
                    <a:pt x="17369" y="28319"/>
                  </a:lnTo>
                  <a:lnTo>
                    <a:pt x="23912" y="23720"/>
                  </a:lnTo>
                  <a:lnTo>
                    <a:pt x="28324" y="21161"/>
                  </a:lnTo>
                  <a:lnTo>
                    <a:pt x="33170" y="18502"/>
                  </a:lnTo>
                  <a:lnTo>
                    <a:pt x="39259" y="15777"/>
                  </a:lnTo>
                  <a:lnTo>
                    <a:pt x="46175" y="13008"/>
                  </a:lnTo>
                  <a:lnTo>
                    <a:pt x="53643" y="10209"/>
                  </a:lnTo>
                  <a:lnTo>
                    <a:pt x="60528" y="8343"/>
                  </a:lnTo>
                  <a:lnTo>
                    <a:pt x="67022" y="7099"/>
                  </a:lnTo>
                  <a:lnTo>
                    <a:pt x="73256" y="6270"/>
                  </a:lnTo>
                  <a:lnTo>
                    <a:pt x="79318" y="4765"/>
                  </a:lnTo>
                  <a:lnTo>
                    <a:pt x="85264" y="2809"/>
                  </a:lnTo>
                  <a:lnTo>
                    <a:pt x="91133" y="552"/>
                  </a:lnTo>
                  <a:lnTo>
                    <a:pt x="96950" y="0"/>
                  </a:lnTo>
                  <a:lnTo>
                    <a:pt x="102734" y="585"/>
                  </a:lnTo>
                  <a:lnTo>
                    <a:pt x="108494" y="1927"/>
                  </a:lnTo>
                  <a:lnTo>
                    <a:pt x="114240" y="2822"/>
                  </a:lnTo>
                  <a:lnTo>
                    <a:pt x="119975" y="3419"/>
                  </a:lnTo>
                  <a:lnTo>
                    <a:pt x="130475" y="4081"/>
                  </a:lnTo>
                  <a:lnTo>
                    <a:pt x="138317" y="4376"/>
                  </a:lnTo>
                  <a:lnTo>
                    <a:pt x="140789" y="5407"/>
                  </a:lnTo>
                  <a:lnTo>
                    <a:pt x="142437" y="7047"/>
                  </a:lnTo>
                  <a:lnTo>
                    <a:pt x="145220" y="11409"/>
                  </a:lnTo>
                  <a:lnTo>
                    <a:pt x="149633" y="16523"/>
                  </a:lnTo>
                  <a:lnTo>
                    <a:pt x="151190" y="19220"/>
                  </a:lnTo>
                  <a:lnTo>
                    <a:pt x="152921" y="24757"/>
                  </a:lnTo>
                  <a:lnTo>
                    <a:pt x="152430" y="27567"/>
                  </a:lnTo>
                  <a:lnTo>
                    <a:pt x="149344" y="33229"/>
                  </a:lnTo>
                  <a:lnTo>
                    <a:pt x="147338" y="38920"/>
                  </a:lnTo>
                  <a:lnTo>
                    <a:pt x="146803" y="41772"/>
                  </a:lnTo>
                  <a:lnTo>
                    <a:pt x="144541" y="45577"/>
                  </a:lnTo>
                  <a:lnTo>
                    <a:pt x="141129" y="50020"/>
                  </a:lnTo>
                  <a:lnTo>
                    <a:pt x="136948" y="54886"/>
                  </a:lnTo>
                  <a:lnTo>
                    <a:pt x="133209" y="59083"/>
                  </a:lnTo>
                  <a:lnTo>
                    <a:pt x="126514" y="66286"/>
                  </a:lnTo>
                  <a:lnTo>
                    <a:pt x="123395" y="68588"/>
                  </a:lnTo>
                  <a:lnTo>
                    <a:pt x="117390" y="71146"/>
                  </a:lnTo>
                  <a:lnTo>
                    <a:pt x="111546" y="74822"/>
                  </a:lnTo>
                  <a:lnTo>
                    <a:pt x="103021" y="81644"/>
                  </a:lnTo>
                  <a:lnTo>
                    <a:pt x="109744" y="81740"/>
                  </a:lnTo>
                  <a:lnTo>
                    <a:pt x="185857" y="81764"/>
                  </a:lnTo>
                  <a:lnTo>
                    <a:pt x="191532" y="82717"/>
                  </a:lnTo>
                  <a:lnTo>
                    <a:pt x="197221" y="84304"/>
                  </a:lnTo>
                  <a:lnTo>
                    <a:pt x="202918" y="86315"/>
                  </a:lnTo>
                  <a:lnTo>
                    <a:pt x="208621" y="88608"/>
                  </a:lnTo>
                  <a:lnTo>
                    <a:pt x="214329" y="91089"/>
                  </a:lnTo>
                  <a:lnTo>
                    <a:pt x="220038" y="93696"/>
                  </a:lnTo>
                  <a:lnTo>
                    <a:pt x="224797" y="96386"/>
                  </a:lnTo>
                  <a:lnTo>
                    <a:pt x="228923" y="99132"/>
                  </a:lnTo>
                  <a:lnTo>
                    <a:pt x="236046" y="104723"/>
                  </a:lnTo>
                  <a:lnTo>
                    <a:pt x="242387" y="110383"/>
                  </a:lnTo>
                  <a:lnTo>
                    <a:pt x="244459" y="113226"/>
                  </a:lnTo>
                  <a:lnTo>
                    <a:pt x="246761" y="118925"/>
                  </a:lnTo>
                  <a:lnTo>
                    <a:pt x="246423" y="122730"/>
                  </a:lnTo>
                  <a:lnTo>
                    <a:pt x="245244" y="127172"/>
                  </a:lnTo>
                  <a:lnTo>
                    <a:pt x="243506" y="132039"/>
                  </a:lnTo>
                  <a:lnTo>
                    <a:pt x="241395" y="136236"/>
                  </a:lnTo>
                  <a:lnTo>
                    <a:pt x="239035" y="139986"/>
                  </a:lnTo>
                  <a:lnTo>
                    <a:pt x="236510" y="143438"/>
                  </a:lnTo>
                  <a:lnTo>
                    <a:pt x="233873" y="146693"/>
                  </a:lnTo>
                  <a:lnTo>
                    <a:pt x="231163" y="149815"/>
                  </a:lnTo>
                  <a:lnTo>
                    <a:pt x="228404" y="152849"/>
                  </a:lnTo>
                  <a:lnTo>
                    <a:pt x="224659" y="155824"/>
                  </a:lnTo>
                  <a:lnTo>
                    <a:pt x="220258" y="158760"/>
                  </a:lnTo>
                  <a:lnTo>
                    <a:pt x="215419" y="161669"/>
                  </a:lnTo>
                  <a:lnTo>
                    <a:pt x="210288" y="164562"/>
                  </a:lnTo>
                  <a:lnTo>
                    <a:pt x="199506" y="170315"/>
                  </a:lnTo>
                  <a:lnTo>
                    <a:pt x="182727" y="178910"/>
                  </a:lnTo>
                  <a:lnTo>
                    <a:pt x="177063" y="180818"/>
                  </a:lnTo>
                  <a:lnTo>
                    <a:pt x="171382" y="182090"/>
                  </a:lnTo>
                  <a:lnTo>
                    <a:pt x="165690" y="182938"/>
                  </a:lnTo>
                  <a:lnTo>
                    <a:pt x="160943" y="183503"/>
                  </a:lnTo>
                  <a:lnTo>
                    <a:pt x="156825" y="183880"/>
                  </a:lnTo>
                  <a:lnTo>
                    <a:pt x="153128" y="184132"/>
                  </a:lnTo>
                  <a:lnTo>
                    <a:pt x="148758" y="185252"/>
                  </a:lnTo>
                  <a:lnTo>
                    <a:pt x="143940" y="186951"/>
                  </a:lnTo>
                  <a:lnTo>
                    <a:pt x="138822" y="189036"/>
                  </a:lnTo>
                  <a:lnTo>
                    <a:pt x="133506" y="190426"/>
                  </a:lnTo>
                  <a:lnTo>
                    <a:pt x="128057" y="191353"/>
                  </a:lnTo>
                  <a:lnTo>
                    <a:pt x="122519" y="191971"/>
                  </a:lnTo>
                  <a:lnTo>
                    <a:pt x="116922" y="192383"/>
                  </a:lnTo>
                  <a:lnTo>
                    <a:pt x="111285" y="192657"/>
                  </a:lnTo>
                  <a:lnTo>
                    <a:pt x="96791" y="193044"/>
                  </a:lnTo>
                  <a:lnTo>
                    <a:pt x="93103" y="193098"/>
                  </a:lnTo>
                  <a:lnTo>
                    <a:pt x="89691" y="192182"/>
                  </a:lnTo>
                  <a:lnTo>
                    <a:pt x="83360" y="188624"/>
                  </a:lnTo>
                  <a:lnTo>
                    <a:pt x="77372" y="186407"/>
                  </a:lnTo>
                  <a:lnTo>
                    <a:pt x="69095" y="184738"/>
                  </a:lnTo>
                  <a:lnTo>
                    <a:pt x="68809" y="182140"/>
                  </a:lnTo>
                  <a:lnTo>
                    <a:pt x="68580" y="1760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32"/>
            <p:cNvSpPr/>
            <p:nvPr/>
          </p:nvSpPr>
          <p:spPr>
            <a:xfrm>
              <a:off x="4786312" y="3248977"/>
              <a:ext cx="188596" cy="17137"/>
            </a:xfrm>
            <a:custGeom>
              <a:avLst/>
              <a:gdLst/>
              <a:ahLst/>
              <a:cxnLst/>
              <a:rect l="0" t="0" r="0" b="0"/>
              <a:pathLst>
                <a:path w="188596" h="17137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4551" y="8220"/>
                  </a:lnTo>
                  <a:lnTo>
                    <a:pt x="6844" y="9290"/>
                  </a:lnTo>
                  <a:lnTo>
                    <a:pt x="9325" y="10956"/>
                  </a:lnTo>
                  <a:lnTo>
                    <a:pt x="11931" y="13019"/>
                  </a:lnTo>
                  <a:lnTo>
                    <a:pt x="15574" y="14394"/>
                  </a:lnTo>
                  <a:lnTo>
                    <a:pt x="19908" y="15311"/>
                  </a:lnTo>
                  <a:lnTo>
                    <a:pt x="24702" y="15922"/>
                  </a:lnTo>
                  <a:lnTo>
                    <a:pt x="28851" y="16330"/>
                  </a:lnTo>
                  <a:lnTo>
                    <a:pt x="32569" y="16602"/>
                  </a:lnTo>
                  <a:lnTo>
                    <a:pt x="36000" y="16783"/>
                  </a:lnTo>
                  <a:lnTo>
                    <a:pt x="44893" y="16984"/>
                  </a:lnTo>
                  <a:lnTo>
                    <a:pt x="90367" y="17136"/>
                  </a:lnTo>
                  <a:lnTo>
                    <a:pt x="97393" y="16186"/>
                  </a:lnTo>
                  <a:lnTo>
                    <a:pt x="104933" y="14601"/>
                  </a:lnTo>
                  <a:lnTo>
                    <a:pt x="112818" y="12591"/>
                  </a:lnTo>
                  <a:lnTo>
                    <a:pt x="119979" y="11252"/>
                  </a:lnTo>
                  <a:lnTo>
                    <a:pt x="126659" y="10359"/>
                  </a:lnTo>
                  <a:lnTo>
                    <a:pt x="133017" y="9764"/>
                  </a:lnTo>
                  <a:lnTo>
                    <a:pt x="140113" y="9367"/>
                  </a:lnTo>
                  <a:lnTo>
                    <a:pt x="155618" y="8926"/>
                  </a:lnTo>
                  <a:lnTo>
                    <a:pt x="161847" y="7855"/>
                  </a:lnTo>
                  <a:lnTo>
                    <a:pt x="166953" y="6190"/>
                  </a:lnTo>
                  <a:lnTo>
                    <a:pt x="171310" y="4127"/>
                  </a:lnTo>
                  <a:lnTo>
                    <a:pt x="175166" y="2751"/>
                  </a:lnTo>
                  <a:lnTo>
                    <a:pt x="178690" y="1834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3"/>
            <p:cNvSpPr/>
            <p:nvPr/>
          </p:nvSpPr>
          <p:spPr>
            <a:xfrm>
              <a:off x="5103495" y="3137919"/>
              <a:ext cx="230551" cy="187805"/>
            </a:xfrm>
            <a:custGeom>
              <a:avLst/>
              <a:gdLst/>
              <a:ahLst/>
              <a:cxnLst/>
              <a:rect l="0" t="0" r="0" b="0"/>
              <a:pathLst>
                <a:path w="230551" h="187805">
                  <a:moveTo>
                    <a:pt x="0" y="16761"/>
                  </a:moveTo>
                  <a:lnTo>
                    <a:pt x="16482" y="16761"/>
                  </a:lnTo>
                  <a:lnTo>
                    <a:pt x="20513" y="15808"/>
                  </a:lnTo>
                  <a:lnTo>
                    <a:pt x="27532" y="12210"/>
                  </a:lnTo>
                  <a:lnTo>
                    <a:pt x="33594" y="10869"/>
                  </a:lnTo>
                  <a:lnTo>
                    <a:pt x="41446" y="9975"/>
                  </a:lnTo>
                  <a:lnTo>
                    <a:pt x="50491" y="9380"/>
                  </a:lnTo>
                  <a:lnTo>
                    <a:pt x="59378" y="8030"/>
                  </a:lnTo>
                  <a:lnTo>
                    <a:pt x="68160" y="6178"/>
                  </a:lnTo>
                  <a:lnTo>
                    <a:pt x="76872" y="3990"/>
                  </a:lnTo>
                  <a:lnTo>
                    <a:pt x="85538" y="2532"/>
                  </a:lnTo>
                  <a:lnTo>
                    <a:pt x="94173" y="1560"/>
                  </a:lnTo>
                  <a:lnTo>
                    <a:pt x="102787" y="912"/>
                  </a:lnTo>
                  <a:lnTo>
                    <a:pt x="111387" y="480"/>
                  </a:lnTo>
                  <a:lnTo>
                    <a:pt x="128562" y="0"/>
                  </a:lnTo>
                  <a:lnTo>
                    <a:pt x="136190" y="824"/>
                  </a:lnTo>
                  <a:lnTo>
                    <a:pt x="143181" y="2326"/>
                  </a:lnTo>
                  <a:lnTo>
                    <a:pt x="149746" y="4280"/>
                  </a:lnTo>
                  <a:lnTo>
                    <a:pt x="156028" y="6535"/>
                  </a:lnTo>
                  <a:lnTo>
                    <a:pt x="162121" y="8991"/>
                  </a:lnTo>
                  <a:lnTo>
                    <a:pt x="168088" y="11581"/>
                  </a:lnTo>
                  <a:lnTo>
                    <a:pt x="172066" y="14260"/>
                  </a:lnTo>
                  <a:lnTo>
                    <a:pt x="174718" y="16999"/>
                  </a:lnTo>
                  <a:lnTo>
                    <a:pt x="176486" y="19777"/>
                  </a:lnTo>
                  <a:lnTo>
                    <a:pt x="178451" y="25404"/>
                  </a:lnTo>
                  <a:lnTo>
                    <a:pt x="179324" y="31080"/>
                  </a:lnTo>
                  <a:lnTo>
                    <a:pt x="179712" y="36777"/>
                  </a:lnTo>
                  <a:lnTo>
                    <a:pt x="177910" y="40582"/>
                  </a:lnTo>
                  <a:lnTo>
                    <a:pt x="174804" y="45024"/>
                  </a:lnTo>
                  <a:lnTo>
                    <a:pt x="170828" y="49891"/>
                  </a:lnTo>
                  <a:lnTo>
                    <a:pt x="167225" y="54087"/>
                  </a:lnTo>
                  <a:lnTo>
                    <a:pt x="163871" y="57838"/>
                  </a:lnTo>
                  <a:lnTo>
                    <a:pt x="160682" y="61290"/>
                  </a:lnTo>
                  <a:lnTo>
                    <a:pt x="156651" y="64545"/>
                  </a:lnTo>
                  <a:lnTo>
                    <a:pt x="152059" y="67667"/>
                  </a:lnTo>
                  <a:lnTo>
                    <a:pt x="147093" y="70701"/>
                  </a:lnTo>
                  <a:lnTo>
                    <a:pt x="141876" y="73676"/>
                  </a:lnTo>
                  <a:lnTo>
                    <a:pt x="131001" y="79521"/>
                  </a:lnTo>
                  <a:lnTo>
                    <a:pt x="126386" y="82413"/>
                  </a:lnTo>
                  <a:lnTo>
                    <a:pt x="122358" y="85294"/>
                  </a:lnTo>
                  <a:lnTo>
                    <a:pt x="113598" y="92210"/>
                  </a:lnTo>
                  <a:lnTo>
                    <a:pt x="107530" y="97959"/>
                  </a:lnTo>
                  <a:lnTo>
                    <a:pt x="103279" y="102088"/>
                  </a:lnTo>
                  <a:lnTo>
                    <a:pt x="109794" y="102407"/>
                  </a:lnTo>
                  <a:lnTo>
                    <a:pt x="136043" y="102482"/>
                  </a:lnTo>
                  <a:lnTo>
                    <a:pt x="141177" y="103436"/>
                  </a:lnTo>
                  <a:lnTo>
                    <a:pt x="146506" y="105024"/>
                  </a:lnTo>
                  <a:lnTo>
                    <a:pt x="151963" y="107036"/>
                  </a:lnTo>
                  <a:lnTo>
                    <a:pt x="158459" y="108376"/>
                  </a:lnTo>
                  <a:lnTo>
                    <a:pt x="165646" y="109270"/>
                  </a:lnTo>
                  <a:lnTo>
                    <a:pt x="173296" y="109866"/>
                  </a:lnTo>
                  <a:lnTo>
                    <a:pt x="180300" y="111216"/>
                  </a:lnTo>
                  <a:lnTo>
                    <a:pt x="186875" y="113068"/>
                  </a:lnTo>
                  <a:lnTo>
                    <a:pt x="193163" y="115256"/>
                  </a:lnTo>
                  <a:lnTo>
                    <a:pt x="198308" y="117667"/>
                  </a:lnTo>
                  <a:lnTo>
                    <a:pt x="202690" y="120226"/>
                  </a:lnTo>
                  <a:lnTo>
                    <a:pt x="206564" y="122885"/>
                  </a:lnTo>
                  <a:lnTo>
                    <a:pt x="211052" y="125610"/>
                  </a:lnTo>
                  <a:lnTo>
                    <a:pt x="215949" y="128380"/>
                  </a:lnTo>
                  <a:lnTo>
                    <a:pt x="221118" y="131178"/>
                  </a:lnTo>
                  <a:lnTo>
                    <a:pt x="224565" y="133996"/>
                  </a:lnTo>
                  <a:lnTo>
                    <a:pt x="226862" y="136828"/>
                  </a:lnTo>
                  <a:lnTo>
                    <a:pt x="228393" y="139668"/>
                  </a:lnTo>
                  <a:lnTo>
                    <a:pt x="230096" y="145363"/>
                  </a:lnTo>
                  <a:lnTo>
                    <a:pt x="230550" y="148216"/>
                  </a:lnTo>
                  <a:lnTo>
                    <a:pt x="229899" y="152023"/>
                  </a:lnTo>
                  <a:lnTo>
                    <a:pt x="228514" y="156465"/>
                  </a:lnTo>
                  <a:lnTo>
                    <a:pt x="226638" y="161332"/>
                  </a:lnTo>
                  <a:lnTo>
                    <a:pt x="224434" y="165529"/>
                  </a:lnTo>
                  <a:lnTo>
                    <a:pt x="222013" y="169279"/>
                  </a:lnTo>
                  <a:lnTo>
                    <a:pt x="219446" y="172733"/>
                  </a:lnTo>
                  <a:lnTo>
                    <a:pt x="215829" y="175034"/>
                  </a:lnTo>
                  <a:lnTo>
                    <a:pt x="211514" y="176569"/>
                  </a:lnTo>
                  <a:lnTo>
                    <a:pt x="206732" y="177592"/>
                  </a:lnTo>
                  <a:lnTo>
                    <a:pt x="202591" y="179226"/>
                  </a:lnTo>
                  <a:lnTo>
                    <a:pt x="195450" y="183583"/>
                  </a:lnTo>
                  <a:lnTo>
                    <a:pt x="190307" y="185125"/>
                  </a:lnTo>
                  <a:lnTo>
                    <a:pt x="184022" y="186154"/>
                  </a:lnTo>
                  <a:lnTo>
                    <a:pt x="176974" y="186840"/>
                  </a:lnTo>
                  <a:lnTo>
                    <a:pt x="170369" y="187297"/>
                  </a:lnTo>
                  <a:lnTo>
                    <a:pt x="164062" y="187601"/>
                  </a:lnTo>
                  <a:lnTo>
                    <a:pt x="157952" y="187804"/>
                  </a:lnTo>
                  <a:lnTo>
                    <a:pt x="151021" y="186987"/>
                  </a:lnTo>
                  <a:lnTo>
                    <a:pt x="143544" y="185490"/>
                  </a:lnTo>
                  <a:lnTo>
                    <a:pt x="135700" y="183539"/>
                  </a:lnTo>
                  <a:lnTo>
                    <a:pt x="128567" y="182239"/>
                  </a:lnTo>
                  <a:lnTo>
                    <a:pt x="121906" y="181372"/>
                  </a:lnTo>
                  <a:lnTo>
                    <a:pt x="115560" y="180794"/>
                  </a:lnTo>
                  <a:lnTo>
                    <a:pt x="109425" y="180409"/>
                  </a:lnTo>
                  <a:lnTo>
                    <a:pt x="97528" y="179981"/>
                  </a:lnTo>
                  <a:lnTo>
                    <a:pt x="91689" y="178914"/>
                  </a:lnTo>
                  <a:lnTo>
                    <a:pt x="85891" y="177250"/>
                  </a:lnTo>
                  <a:lnTo>
                    <a:pt x="80120" y="175189"/>
                  </a:lnTo>
                  <a:lnTo>
                    <a:pt x="74368" y="173814"/>
                  </a:lnTo>
                  <a:lnTo>
                    <a:pt x="68629" y="172898"/>
                  </a:lnTo>
                  <a:lnTo>
                    <a:pt x="62897" y="172287"/>
                  </a:lnTo>
                  <a:lnTo>
                    <a:pt x="57172" y="171880"/>
                  </a:lnTo>
                  <a:lnTo>
                    <a:pt x="51449" y="171609"/>
                  </a:lnTo>
                  <a:lnTo>
                    <a:pt x="45729" y="171428"/>
                  </a:lnTo>
                  <a:lnTo>
                    <a:pt x="40964" y="170355"/>
                  </a:lnTo>
                  <a:lnTo>
                    <a:pt x="36834" y="168686"/>
                  </a:lnTo>
                  <a:lnTo>
                    <a:pt x="29706" y="165246"/>
                  </a:lnTo>
                  <a:lnTo>
                    <a:pt x="23362" y="163716"/>
                  </a:lnTo>
                  <a:lnTo>
                    <a:pt x="17145" y="1624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4"/>
            <p:cNvSpPr/>
            <p:nvPr/>
          </p:nvSpPr>
          <p:spPr>
            <a:xfrm>
              <a:off x="2248852" y="3883342"/>
              <a:ext cx="231458" cy="17146"/>
            </a:xfrm>
            <a:custGeom>
              <a:avLst/>
              <a:gdLst/>
              <a:ahLst/>
              <a:cxnLst/>
              <a:rect l="0" t="0" r="0" b="0"/>
              <a:pathLst>
                <a:path w="231458" h="17146">
                  <a:moveTo>
                    <a:pt x="0" y="0"/>
                  </a:moveTo>
                  <a:lnTo>
                    <a:pt x="0" y="8220"/>
                  </a:lnTo>
                  <a:lnTo>
                    <a:pt x="6785" y="8526"/>
                  </a:lnTo>
                  <a:lnTo>
                    <a:pt x="13123" y="8559"/>
                  </a:lnTo>
                  <a:lnTo>
                    <a:pt x="181187" y="8573"/>
                  </a:lnTo>
                  <a:lnTo>
                    <a:pt x="185561" y="9525"/>
                  </a:lnTo>
                  <a:lnTo>
                    <a:pt x="190383" y="11112"/>
                  </a:lnTo>
                  <a:lnTo>
                    <a:pt x="195502" y="13124"/>
                  </a:lnTo>
                  <a:lnTo>
                    <a:pt x="199867" y="14464"/>
                  </a:lnTo>
                  <a:lnTo>
                    <a:pt x="203730" y="15358"/>
                  </a:lnTo>
                  <a:lnTo>
                    <a:pt x="207257" y="15954"/>
                  </a:lnTo>
                  <a:lnTo>
                    <a:pt x="210562" y="16351"/>
                  </a:lnTo>
                  <a:lnTo>
                    <a:pt x="216773" y="16792"/>
                  </a:lnTo>
                  <a:lnTo>
                    <a:pt x="222709" y="16988"/>
                  </a:lnTo>
                  <a:lnTo>
                    <a:pt x="231457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5"/>
            <p:cNvSpPr/>
            <p:nvPr/>
          </p:nvSpPr>
          <p:spPr>
            <a:xfrm>
              <a:off x="2583179" y="3763327"/>
              <a:ext cx="77154" cy="240031"/>
            </a:xfrm>
            <a:custGeom>
              <a:avLst/>
              <a:gdLst/>
              <a:ahLst/>
              <a:cxnLst/>
              <a:rect l="0" t="0" r="0" b="0"/>
              <a:pathLst>
                <a:path w="77154" h="240031">
                  <a:moveTo>
                    <a:pt x="0" y="0"/>
                  </a:moveTo>
                  <a:lnTo>
                    <a:pt x="4552" y="0"/>
                  </a:lnTo>
                  <a:lnTo>
                    <a:pt x="5892" y="952"/>
                  </a:lnTo>
                  <a:lnTo>
                    <a:pt x="6786" y="2540"/>
                  </a:lnTo>
                  <a:lnTo>
                    <a:pt x="8220" y="7381"/>
                  </a:lnTo>
                  <a:lnTo>
                    <a:pt x="8468" y="12770"/>
                  </a:lnTo>
                  <a:lnTo>
                    <a:pt x="8542" y="20400"/>
                  </a:lnTo>
                  <a:lnTo>
                    <a:pt x="9505" y="24077"/>
                  </a:lnTo>
                  <a:lnTo>
                    <a:pt x="11099" y="28434"/>
                  </a:lnTo>
                  <a:lnTo>
                    <a:pt x="13115" y="33243"/>
                  </a:lnTo>
                  <a:lnTo>
                    <a:pt x="15411" y="37403"/>
                  </a:lnTo>
                  <a:lnTo>
                    <a:pt x="17894" y="41127"/>
                  </a:lnTo>
                  <a:lnTo>
                    <a:pt x="20502" y="44563"/>
                  </a:lnTo>
                  <a:lnTo>
                    <a:pt x="22241" y="48759"/>
                  </a:lnTo>
                  <a:lnTo>
                    <a:pt x="23400" y="53461"/>
                  </a:lnTo>
                  <a:lnTo>
                    <a:pt x="24173" y="58501"/>
                  </a:lnTo>
                  <a:lnTo>
                    <a:pt x="25640" y="62813"/>
                  </a:lnTo>
                  <a:lnTo>
                    <a:pt x="27571" y="66641"/>
                  </a:lnTo>
                  <a:lnTo>
                    <a:pt x="29811" y="70144"/>
                  </a:lnTo>
                  <a:lnTo>
                    <a:pt x="32257" y="74386"/>
                  </a:lnTo>
                  <a:lnTo>
                    <a:pt x="37514" y="84178"/>
                  </a:lnTo>
                  <a:lnTo>
                    <a:pt x="39297" y="88504"/>
                  </a:lnTo>
                  <a:lnTo>
                    <a:pt x="41278" y="95850"/>
                  </a:lnTo>
                  <a:lnTo>
                    <a:pt x="42759" y="100095"/>
                  </a:lnTo>
                  <a:lnTo>
                    <a:pt x="44699" y="104830"/>
                  </a:lnTo>
                  <a:lnTo>
                    <a:pt x="46944" y="109892"/>
                  </a:lnTo>
                  <a:lnTo>
                    <a:pt x="48441" y="115171"/>
                  </a:lnTo>
                  <a:lnTo>
                    <a:pt x="49439" y="120596"/>
                  </a:lnTo>
                  <a:lnTo>
                    <a:pt x="50105" y="126117"/>
                  </a:lnTo>
                  <a:lnTo>
                    <a:pt x="51501" y="131703"/>
                  </a:lnTo>
                  <a:lnTo>
                    <a:pt x="53384" y="137332"/>
                  </a:lnTo>
                  <a:lnTo>
                    <a:pt x="55592" y="142990"/>
                  </a:lnTo>
                  <a:lnTo>
                    <a:pt x="58016" y="148667"/>
                  </a:lnTo>
                  <a:lnTo>
                    <a:pt x="63250" y="160054"/>
                  </a:lnTo>
                  <a:lnTo>
                    <a:pt x="65027" y="164805"/>
                  </a:lnTo>
                  <a:lnTo>
                    <a:pt x="66211" y="168925"/>
                  </a:lnTo>
                  <a:lnTo>
                    <a:pt x="67001" y="172624"/>
                  </a:lnTo>
                  <a:lnTo>
                    <a:pt x="67528" y="176996"/>
                  </a:lnTo>
                  <a:lnTo>
                    <a:pt x="67878" y="181815"/>
                  </a:lnTo>
                  <a:lnTo>
                    <a:pt x="68269" y="191297"/>
                  </a:lnTo>
                  <a:lnTo>
                    <a:pt x="68442" y="198686"/>
                  </a:lnTo>
                  <a:lnTo>
                    <a:pt x="69441" y="202942"/>
                  </a:lnTo>
                  <a:lnTo>
                    <a:pt x="71059" y="207685"/>
                  </a:lnTo>
                  <a:lnTo>
                    <a:pt x="75949" y="219882"/>
                  </a:lnTo>
                  <a:lnTo>
                    <a:pt x="76796" y="226546"/>
                  </a:lnTo>
                  <a:lnTo>
                    <a:pt x="77139" y="233806"/>
                  </a:lnTo>
                  <a:lnTo>
                    <a:pt x="77153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6"/>
            <p:cNvSpPr/>
            <p:nvPr/>
          </p:nvSpPr>
          <p:spPr>
            <a:xfrm>
              <a:off x="2763202" y="3754754"/>
              <a:ext cx="77153" cy="265749"/>
            </a:xfrm>
            <a:custGeom>
              <a:avLst/>
              <a:gdLst/>
              <a:ahLst/>
              <a:cxnLst/>
              <a:rect l="0" t="0" r="0" b="0"/>
              <a:pathLst>
                <a:path w="77153" h="265749">
                  <a:moveTo>
                    <a:pt x="0" y="0"/>
                  </a:moveTo>
                  <a:lnTo>
                    <a:pt x="0" y="4552"/>
                  </a:lnTo>
                  <a:lnTo>
                    <a:pt x="952" y="6845"/>
                  </a:lnTo>
                  <a:lnTo>
                    <a:pt x="2540" y="9326"/>
                  </a:lnTo>
                  <a:lnTo>
                    <a:pt x="4551" y="11932"/>
                  </a:lnTo>
                  <a:lnTo>
                    <a:pt x="5891" y="14622"/>
                  </a:lnTo>
                  <a:lnTo>
                    <a:pt x="7381" y="20152"/>
                  </a:lnTo>
                  <a:lnTo>
                    <a:pt x="8731" y="23912"/>
                  </a:lnTo>
                  <a:lnTo>
                    <a:pt x="10583" y="28324"/>
                  </a:lnTo>
                  <a:lnTo>
                    <a:pt x="12770" y="33170"/>
                  </a:lnTo>
                  <a:lnTo>
                    <a:pt x="14229" y="38306"/>
                  </a:lnTo>
                  <a:lnTo>
                    <a:pt x="15201" y="43635"/>
                  </a:lnTo>
                  <a:lnTo>
                    <a:pt x="15849" y="49093"/>
                  </a:lnTo>
                  <a:lnTo>
                    <a:pt x="17233" y="54636"/>
                  </a:lnTo>
                  <a:lnTo>
                    <a:pt x="19109" y="60237"/>
                  </a:lnTo>
                  <a:lnTo>
                    <a:pt x="21312" y="65876"/>
                  </a:lnTo>
                  <a:lnTo>
                    <a:pt x="23733" y="71540"/>
                  </a:lnTo>
                  <a:lnTo>
                    <a:pt x="28963" y="82913"/>
                  </a:lnTo>
                  <a:lnTo>
                    <a:pt x="30739" y="88613"/>
                  </a:lnTo>
                  <a:lnTo>
                    <a:pt x="31922" y="94318"/>
                  </a:lnTo>
                  <a:lnTo>
                    <a:pt x="32712" y="100026"/>
                  </a:lnTo>
                  <a:lnTo>
                    <a:pt x="34190" y="105737"/>
                  </a:lnTo>
                  <a:lnTo>
                    <a:pt x="36129" y="111449"/>
                  </a:lnTo>
                  <a:lnTo>
                    <a:pt x="38373" y="117162"/>
                  </a:lnTo>
                  <a:lnTo>
                    <a:pt x="39870" y="123828"/>
                  </a:lnTo>
                  <a:lnTo>
                    <a:pt x="40867" y="131130"/>
                  </a:lnTo>
                  <a:lnTo>
                    <a:pt x="41532" y="138855"/>
                  </a:lnTo>
                  <a:lnTo>
                    <a:pt x="42928" y="145910"/>
                  </a:lnTo>
                  <a:lnTo>
                    <a:pt x="44811" y="152519"/>
                  </a:lnTo>
                  <a:lnTo>
                    <a:pt x="47019" y="158829"/>
                  </a:lnTo>
                  <a:lnTo>
                    <a:pt x="48491" y="164942"/>
                  </a:lnTo>
                  <a:lnTo>
                    <a:pt x="49473" y="170921"/>
                  </a:lnTo>
                  <a:lnTo>
                    <a:pt x="50127" y="176813"/>
                  </a:lnTo>
                  <a:lnTo>
                    <a:pt x="51515" y="182645"/>
                  </a:lnTo>
                  <a:lnTo>
                    <a:pt x="53394" y="188439"/>
                  </a:lnTo>
                  <a:lnTo>
                    <a:pt x="55598" y="194206"/>
                  </a:lnTo>
                  <a:lnTo>
                    <a:pt x="57068" y="199956"/>
                  </a:lnTo>
                  <a:lnTo>
                    <a:pt x="58048" y="205694"/>
                  </a:lnTo>
                  <a:lnTo>
                    <a:pt x="58701" y="211425"/>
                  </a:lnTo>
                  <a:lnTo>
                    <a:pt x="59136" y="217150"/>
                  </a:lnTo>
                  <a:lnTo>
                    <a:pt x="59427" y="222872"/>
                  </a:lnTo>
                  <a:lnTo>
                    <a:pt x="59620" y="228592"/>
                  </a:lnTo>
                  <a:lnTo>
                    <a:pt x="60702" y="233357"/>
                  </a:lnTo>
                  <a:lnTo>
                    <a:pt x="62376" y="237486"/>
                  </a:lnTo>
                  <a:lnTo>
                    <a:pt x="64444" y="241192"/>
                  </a:lnTo>
                  <a:lnTo>
                    <a:pt x="66742" y="247849"/>
                  </a:lnTo>
                  <a:lnTo>
                    <a:pt x="68217" y="255333"/>
                  </a:lnTo>
                  <a:lnTo>
                    <a:pt x="69290" y="256900"/>
                  </a:lnTo>
                  <a:lnTo>
                    <a:pt x="70958" y="258897"/>
                  </a:lnTo>
                  <a:lnTo>
                    <a:pt x="77152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7"/>
            <p:cNvSpPr/>
            <p:nvPr/>
          </p:nvSpPr>
          <p:spPr>
            <a:xfrm>
              <a:off x="3089001" y="3746182"/>
              <a:ext cx="291422" cy="257176"/>
            </a:xfrm>
            <a:custGeom>
              <a:avLst/>
              <a:gdLst/>
              <a:ahLst/>
              <a:cxnLst/>
              <a:rect l="0" t="0" r="0" b="0"/>
              <a:pathLst>
                <a:path w="291422" h="257176">
                  <a:moveTo>
                    <a:pt x="197124" y="0"/>
                  </a:moveTo>
                  <a:lnTo>
                    <a:pt x="197124" y="4551"/>
                  </a:lnTo>
                  <a:lnTo>
                    <a:pt x="195219" y="6844"/>
                  </a:lnTo>
                  <a:lnTo>
                    <a:pt x="188022" y="11932"/>
                  </a:lnTo>
                  <a:lnTo>
                    <a:pt x="181013" y="17368"/>
                  </a:lnTo>
                  <a:lnTo>
                    <a:pt x="173771" y="22959"/>
                  </a:lnTo>
                  <a:lnTo>
                    <a:pt x="169172" y="25784"/>
                  </a:lnTo>
                  <a:lnTo>
                    <a:pt x="164202" y="28619"/>
                  </a:lnTo>
                  <a:lnTo>
                    <a:pt x="158983" y="32414"/>
                  </a:lnTo>
                  <a:lnTo>
                    <a:pt x="153599" y="36850"/>
                  </a:lnTo>
                  <a:lnTo>
                    <a:pt x="148105" y="41711"/>
                  </a:lnTo>
                  <a:lnTo>
                    <a:pt x="142537" y="45905"/>
                  </a:lnTo>
                  <a:lnTo>
                    <a:pt x="136920" y="49654"/>
                  </a:lnTo>
                  <a:lnTo>
                    <a:pt x="131270" y="53105"/>
                  </a:lnTo>
                  <a:lnTo>
                    <a:pt x="125599" y="57311"/>
                  </a:lnTo>
                  <a:lnTo>
                    <a:pt x="119913" y="62020"/>
                  </a:lnTo>
                  <a:lnTo>
                    <a:pt x="114217" y="67064"/>
                  </a:lnTo>
                  <a:lnTo>
                    <a:pt x="108515" y="71379"/>
                  </a:lnTo>
                  <a:lnTo>
                    <a:pt x="102809" y="75209"/>
                  </a:lnTo>
                  <a:lnTo>
                    <a:pt x="97100" y="78714"/>
                  </a:lnTo>
                  <a:lnTo>
                    <a:pt x="91388" y="82004"/>
                  </a:lnTo>
                  <a:lnTo>
                    <a:pt x="79963" y="88199"/>
                  </a:lnTo>
                  <a:lnTo>
                    <a:pt x="57105" y="99937"/>
                  </a:lnTo>
                  <a:lnTo>
                    <a:pt x="45676" y="105694"/>
                  </a:lnTo>
                  <a:lnTo>
                    <a:pt x="36786" y="111428"/>
                  </a:lnTo>
                  <a:lnTo>
                    <a:pt x="29660" y="117151"/>
                  </a:lnTo>
                  <a:lnTo>
                    <a:pt x="23318" y="122870"/>
                  </a:lnTo>
                  <a:lnTo>
                    <a:pt x="17324" y="128586"/>
                  </a:lnTo>
                  <a:lnTo>
                    <a:pt x="14392" y="131444"/>
                  </a:lnTo>
                  <a:lnTo>
                    <a:pt x="11485" y="133349"/>
                  </a:lnTo>
                  <a:lnTo>
                    <a:pt x="2516" y="136407"/>
                  </a:lnTo>
                  <a:lnTo>
                    <a:pt x="1662" y="136658"/>
                  </a:lnTo>
                  <a:lnTo>
                    <a:pt x="1093" y="137778"/>
                  </a:lnTo>
                  <a:lnTo>
                    <a:pt x="0" y="145366"/>
                  </a:lnTo>
                  <a:lnTo>
                    <a:pt x="4520" y="150175"/>
                  </a:lnTo>
                  <a:lnTo>
                    <a:pt x="6809" y="151552"/>
                  </a:lnTo>
                  <a:lnTo>
                    <a:pt x="14581" y="154442"/>
                  </a:lnTo>
                  <a:lnTo>
                    <a:pt x="22916" y="159955"/>
                  </a:lnTo>
                  <a:lnTo>
                    <a:pt x="28575" y="161579"/>
                  </a:lnTo>
                  <a:lnTo>
                    <a:pt x="36806" y="164840"/>
                  </a:lnTo>
                  <a:lnTo>
                    <a:pt x="41668" y="167043"/>
                  </a:lnTo>
                  <a:lnTo>
                    <a:pt x="57611" y="174695"/>
                  </a:lnTo>
                  <a:lnTo>
                    <a:pt x="63158" y="176471"/>
                  </a:lnTo>
                  <a:lnTo>
                    <a:pt x="68761" y="177655"/>
                  </a:lnTo>
                  <a:lnTo>
                    <a:pt x="74401" y="178444"/>
                  </a:lnTo>
                  <a:lnTo>
                    <a:pt x="80066" y="178971"/>
                  </a:lnTo>
                  <a:lnTo>
                    <a:pt x="85748" y="179321"/>
                  </a:lnTo>
                  <a:lnTo>
                    <a:pt x="91440" y="179555"/>
                  </a:lnTo>
                  <a:lnTo>
                    <a:pt x="97141" y="180663"/>
                  </a:lnTo>
                  <a:lnTo>
                    <a:pt x="102846" y="182355"/>
                  </a:lnTo>
                  <a:lnTo>
                    <a:pt x="115217" y="186774"/>
                  </a:lnTo>
                  <a:lnTo>
                    <a:pt x="154764" y="200162"/>
                  </a:lnTo>
                  <a:lnTo>
                    <a:pt x="162216" y="202973"/>
                  </a:lnTo>
                  <a:lnTo>
                    <a:pt x="169090" y="205801"/>
                  </a:lnTo>
                  <a:lnTo>
                    <a:pt x="175577" y="208638"/>
                  </a:lnTo>
                  <a:lnTo>
                    <a:pt x="182759" y="210529"/>
                  </a:lnTo>
                  <a:lnTo>
                    <a:pt x="190405" y="211791"/>
                  </a:lnTo>
                  <a:lnTo>
                    <a:pt x="198359" y="212631"/>
                  </a:lnTo>
                  <a:lnTo>
                    <a:pt x="205568" y="214144"/>
                  </a:lnTo>
                  <a:lnTo>
                    <a:pt x="212278" y="216105"/>
                  </a:lnTo>
                  <a:lnTo>
                    <a:pt x="218656" y="218365"/>
                  </a:lnTo>
                  <a:lnTo>
                    <a:pt x="224814" y="220824"/>
                  </a:lnTo>
                  <a:lnTo>
                    <a:pt x="230824" y="223416"/>
                  </a:lnTo>
                  <a:lnTo>
                    <a:pt x="242582" y="228836"/>
                  </a:lnTo>
                  <a:lnTo>
                    <a:pt x="254157" y="234420"/>
                  </a:lnTo>
                  <a:lnTo>
                    <a:pt x="263112" y="240077"/>
                  </a:lnTo>
                  <a:lnTo>
                    <a:pt x="271219" y="245766"/>
                  </a:lnTo>
                  <a:lnTo>
                    <a:pt x="276048" y="248616"/>
                  </a:lnTo>
                  <a:lnTo>
                    <a:pt x="291421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SMARTPenAnnotation38"/>
            <p:cNvSpPr/>
            <p:nvPr/>
          </p:nvSpPr>
          <p:spPr>
            <a:xfrm>
              <a:off x="3491864" y="3797617"/>
              <a:ext cx="291466" cy="180024"/>
            </a:xfrm>
            <a:custGeom>
              <a:avLst/>
              <a:gdLst/>
              <a:ahLst/>
              <a:cxnLst/>
              <a:rect l="0" t="0" r="0" b="0"/>
              <a:pathLst>
                <a:path w="291466" h="180024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6844" y="7778"/>
                  </a:lnTo>
                  <a:lnTo>
                    <a:pt x="11932" y="8220"/>
                  </a:lnTo>
                  <a:lnTo>
                    <a:pt x="19909" y="10956"/>
                  </a:lnTo>
                  <a:lnTo>
                    <a:pt x="28851" y="15347"/>
                  </a:lnTo>
                  <a:lnTo>
                    <a:pt x="36000" y="20473"/>
                  </a:lnTo>
                  <a:lnTo>
                    <a:pt x="44893" y="25927"/>
                  </a:lnTo>
                  <a:lnTo>
                    <a:pt x="49931" y="28714"/>
                  </a:lnTo>
                  <a:lnTo>
                    <a:pt x="54243" y="31526"/>
                  </a:lnTo>
                  <a:lnTo>
                    <a:pt x="58070" y="34352"/>
                  </a:lnTo>
                  <a:lnTo>
                    <a:pt x="61573" y="37189"/>
                  </a:lnTo>
                  <a:lnTo>
                    <a:pt x="66766" y="40985"/>
                  </a:lnTo>
                  <a:lnTo>
                    <a:pt x="80157" y="50283"/>
                  </a:lnTo>
                  <a:lnTo>
                    <a:pt x="86776" y="54477"/>
                  </a:lnTo>
                  <a:lnTo>
                    <a:pt x="93093" y="58226"/>
                  </a:lnTo>
                  <a:lnTo>
                    <a:pt x="99209" y="61677"/>
                  </a:lnTo>
                  <a:lnTo>
                    <a:pt x="111086" y="68052"/>
                  </a:lnTo>
                  <a:lnTo>
                    <a:pt x="116920" y="71086"/>
                  </a:lnTo>
                  <a:lnTo>
                    <a:pt x="122714" y="75013"/>
                  </a:lnTo>
                  <a:lnTo>
                    <a:pt x="128482" y="79536"/>
                  </a:lnTo>
                  <a:lnTo>
                    <a:pt x="134232" y="84457"/>
                  </a:lnTo>
                  <a:lnTo>
                    <a:pt x="139971" y="88689"/>
                  </a:lnTo>
                  <a:lnTo>
                    <a:pt x="145701" y="92464"/>
                  </a:lnTo>
                  <a:lnTo>
                    <a:pt x="151427" y="95933"/>
                  </a:lnTo>
                  <a:lnTo>
                    <a:pt x="157149" y="100150"/>
                  </a:lnTo>
                  <a:lnTo>
                    <a:pt x="162869" y="104867"/>
                  </a:lnTo>
                  <a:lnTo>
                    <a:pt x="168587" y="109916"/>
                  </a:lnTo>
                  <a:lnTo>
                    <a:pt x="174304" y="114235"/>
                  </a:lnTo>
                  <a:lnTo>
                    <a:pt x="180020" y="118067"/>
                  </a:lnTo>
                  <a:lnTo>
                    <a:pt x="185736" y="121574"/>
                  </a:lnTo>
                  <a:lnTo>
                    <a:pt x="191452" y="124864"/>
                  </a:lnTo>
                  <a:lnTo>
                    <a:pt x="202882" y="131060"/>
                  </a:lnTo>
                  <a:lnTo>
                    <a:pt x="225743" y="142799"/>
                  </a:lnTo>
                  <a:lnTo>
                    <a:pt x="254318" y="157153"/>
                  </a:lnTo>
                  <a:lnTo>
                    <a:pt x="259081" y="160013"/>
                  </a:lnTo>
                  <a:lnTo>
                    <a:pt x="263208" y="162873"/>
                  </a:lnTo>
                  <a:lnTo>
                    <a:pt x="266912" y="165732"/>
                  </a:lnTo>
                  <a:lnTo>
                    <a:pt x="270334" y="168591"/>
                  </a:lnTo>
                  <a:lnTo>
                    <a:pt x="273568" y="171449"/>
                  </a:lnTo>
                  <a:lnTo>
                    <a:pt x="276676" y="174307"/>
                  </a:lnTo>
                  <a:lnTo>
                    <a:pt x="279701" y="176212"/>
                  </a:lnTo>
                  <a:lnTo>
                    <a:pt x="282670" y="177483"/>
                  </a:lnTo>
                  <a:lnTo>
                    <a:pt x="291465" y="18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SMARTPenAnnotation39"/>
            <p:cNvSpPr/>
            <p:nvPr/>
          </p:nvSpPr>
          <p:spPr>
            <a:xfrm>
              <a:off x="3551872" y="3763327"/>
              <a:ext cx="214313" cy="214314"/>
            </a:xfrm>
            <a:custGeom>
              <a:avLst/>
              <a:gdLst/>
              <a:ahLst/>
              <a:cxnLst/>
              <a:rect l="0" t="0" r="0" b="0"/>
              <a:pathLst>
                <a:path w="214313" h="214314">
                  <a:moveTo>
                    <a:pt x="214312" y="0"/>
                  </a:moveTo>
                  <a:lnTo>
                    <a:pt x="205845" y="0"/>
                  </a:lnTo>
                  <a:lnTo>
                    <a:pt x="201221" y="4551"/>
                  </a:lnTo>
                  <a:lnTo>
                    <a:pt x="172571" y="33170"/>
                  </a:lnTo>
                  <a:lnTo>
                    <a:pt x="167435" y="39258"/>
                  </a:lnTo>
                  <a:lnTo>
                    <a:pt x="162106" y="46175"/>
                  </a:lnTo>
                  <a:lnTo>
                    <a:pt x="156648" y="53643"/>
                  </a:lnTo>
                  <a:lnTo>
                    <a:pt x="151105" y="60527"/>
                  </a:lnTo>
                  <a:lnTo>
                    <a:pt x="145504" y="67021"/>
                  </a:lnTo>
                  <a:lnTo>
                    <a:pt x="139865" y="73256"/>
                  </a:lnTo>
                  <a:lnTo>
                    <a:pt x="125980" y="87803"/>
                  </a:lnTo>
                  <a:lnTo>
                    <a:pt x="45751" y="168560"/>
                  </a:lnTo>
                  <a:lnTo>
                    <a:pt x="40978" y="174285"/>
                  </a:lnTo>
                  <a:lnTo>
                    <a:pt x="36844" y="180008"/>
                  </a:lnTo>
                  <a:lnTo>
                    <a:pt x="33135" y="185728"/>
                  </a:lnTo>
                  <a:lnTo>
                    <a:pt x="28757" y="190494"/>
                  </a:lnTo>
                  <a:lnTo>
                    <a:pt x="23934" y="194623"/>
                  </a:lnTo>
                  <a:lnTo>
                    <a:pt x="18813" y="198329"/>
                  </a:lnTo>
                  <a:lnTo>
                    <a:pt x="14448" y="201752"/>
                  </a:lnTo>
                  <a:lnTo>
                    <a:pt x="10584" y="204986"/>
                  </a:lnTo>
                  <a:lnTo>
                    <a:pt x="0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SMARTPenAnnotation40"/>
            <p:cNvSpPr/>
            <p:nvPr/>
          </p:nvSpPr>
          <p:spPr>
            <a:xfrm>
              <a:off x="3997655" y="3720465"/>
              <a:ext cx="282880" cy="274321"/>
            </a:xfrm>
            <a:custGeom>
              <a:avLst/>
              <a:gdLst/>
              <a:ahLst/>
              <a:cxnLst/>
              <a:rect l="0" t="0" r="0" b="0"/>
              <a:pathLst>
                <a:path w="282880" h="274321">
                  <a:moveTo>
                    <a:pt x="180010" y="0"/>
                  </a:moveTo>
                  <a:lnTo>
                    <a:pt x="180010" y="4551"/>
                  </a:lnTo>
                  <a:lnTo>
                    <a:pt x="179057" y="5891"/>
                  </a:lnTo>
                  <a:lnTo>
                    <a:pt x="177470" y="6785"/>
                  </a:lnTo>
                  <a:lnTo>
                    <a:pt x="175459" y="7381"/>
                  </a:lnTo>
                  <a:lnTo>
                    <a:pt x="170685" y="10583"/>
                  </a:lnTo>
                  <a:lnTo>
                    <a:pt x="164435" y="15181"/>
                  </a:lnTo>
                  <a:lnTo>
                    <a:pt x="160101" y="17740"/>
                  </a:lnTo>
                  <a:lnTo>
                    <a:pt x="155308" y="20399"/>
                  </a:lnTo>
                  <a:lnTo>
                    <a:pt x="147441" y="25894"/>
                  </a:lnTo>
                  <a:lnTo>
                    <a:pt x="139817" y="31511"/>
                  </a:lnTo>
                  <a:lnTo>
                    <a:pt x="135117" y="34342"/>
                  </a:lnTo>
                  <a:lnTo>
                    <a:pt x="130079" y="37182"/>
                  </a:lnTo>
                  <a:lnTo>
                    <a:pt x="119401" y="42878"/>
                  </a:lnTo>
                  <a:lnTo>
                    <a:pt x="113886" y="45730"/>
                  </a:lnTo>
                  <a:lnTo>
                    <a:pt x="105219" y="51439"/>
                  </a:lnTo>
                  <a:lnTo>
                    <a:pt x="97239" y="57152"/>
                  </a:lnTo>
                  <a:lnTo>
                    <a:pt x="92444" y="60008"/>
                  </a:lnTo>
                  <a:lnTo>
                    <a:pt x="87343" y="62866"/>
                  </a:lnTo>
                  <a:lnTo>
                    <a:pt x="81084" y="65723"/>
                  </a:lnTo>
                  <a:lnTo>
                    <a:pt x="74054" y="68580"/>
                  </a:lnTo>
                  <a:lnTo>
                    <a:pt x="66510" y="71438"/>
                  </a:lnTo>
                  <a:lnTo>
                    <a:pt x="59576" y="75247"/>
                  </a:lnTo>
                  <a:lnTo>
                    <a:pt x="53048" y="79692"/>
                  </a:lnTo>
                  <a:lnTo>
                    <a:pt x="46791" y="84560"/>
                  </a:lnTo>
                  <a:lnTo>
                    <a:pt x="41667" y="87806"/>
                  </a:lnTo>
                  <a:lnTo>
                    <a:pt x="33434" y="91412"/>
                  </a:lnTo>
                  <a:lnTo>
                    <a:pt x="26600" y="95555"/>
                  </a:lnTo>
                  <a:lnTo>
                    <a:pt x="23444" y="97993"/>
                  </a:lnTo>
                  <a:lnTo>
                    <a:pt x="17397" y="100702"/>
                  </a:lnTo>
                  <a:lnTo>
                    <a:pt x="14452" y="101425"/>
                  </a:lnTo>
                  <a:lnTo>
                    <a:pt x="8638" y="104768"/>
                  </a:lnTo>
                  <a:lnTo>
                    <a:pt x="31" y="111408"/>
                  </a:lnTo>
                  <a:lnTo>
                    <a:pt x="0" y="115983"/>
                  </a:lnTo>
                  <a:lnTo>
                    <a:pt x="948" y="117327"/>
                  </a:lnTo>
                  <a:lnTo>
                    <a:pt x="2533" y="118223"/>
                  </a:lnTo>
                  <a:lnTo>
                    <a:pt x="4542" y="118820"/>
                  </a:lnTo>
                  <a:lnTo>
                    <a:pt x="5881" y="120171"/>
                  </a:lnTo>
                  <a:lnTo>
                    <a:pt x="6774" y="122024"/>
                  </a:lnTo>
                  <a:lnTo>
                    <a:pt x="7369" y="124211"/>
                  </a:lnTo>
                  <a:lnTo>
                    <a:pt x="8719" y="125670"/>
                  </a:lnTo>
                  <a:lnTo>
                    <a:pt x="10571" y="126643"/>
                  </a:lnTo>
                  <a:lnTo>
                    <a:pt x="12758" y="127290"/>
                  </a:lnTo>
                  <a:lnTo>
                    <a:pt x="17728" y="130551"/>
                  </a:lnTo>
                  <a:lnTo>
                    <a:pt x="20387" y="132754"/>
                  </a:lnTo>
                  <a:lnTo>
                    <a:pt x="23112" y="134222"/>
                  </a:lnTo>
                  <a:lnTo>
                    <a:pt x="32450" y="137242"/>
                  </a:lnTo>
                  <a:lnTo>
                    <a:pt x="36870" y="139119"/>
                  </a:lnTo>
                  <a:lnTo>
                    <a:pt x="41720" y="141324"/>
                  </a:lnTo>
                  <a:lnTo>
                    <a:pt x="49650" y="146313"/>
                  </a:lnTo>
                  <a:lnTo>
                    <a:pt x="53098" y="148977"/>
                  </a:lnTo>
                  <a:lnTo>
                    <a:pt x="58254" y="150753"/>
                  </a:lnTo>
                  <a:lnTo>
                    <a:pt x="64550" y="151937"/>
                  </a:lnTo>
                  <a:lnTo>
                    <a:pt x="71604" y="152726"/>
                  </a:lnTo>
                  <a:lnTo>
                    <a:pt x="78212" y="155157"/>
                  </a:lnTo>
                  <a:lnTo>
                    <a:pt x="84522" y="158683"/>
                  </a:lnTo>
                  <a:lnTo>
                    <a:pt x="90633" y="162939"/>
                  </a:lnTo>
                  <a:lnTo>
                    <a:pt x="95661" y="166728"/>
                  </a:lnTo>
                  <a:lnTo>
                    <a:pt x="103786" y="173479"/>
                  </a:lnTo>
                  <a:lnTo>
                    <a:pt x="109191" y="176612"/>
                  </a:lnTo>
                  <a:lnTo>
                    <a:pt x="115652" y="179654"/>
                  </a:lnTo>
                  <a:lnTo>
                    <a:pt x="122817" y="182634"/>
                  </a:lnTo>
                  <a:lnTo>
                    <a:pt x="129499" y="185574"/>
                  </a:lnTo>
                  <a:lnTo>
                    <a:pt x="142003" y="191379"/>
                  </a:lnTo>
                  <a:lnTo>
                    <a:pt x="148957" y="194261"/>
                  </a:lnTo>
                  <a:lnTo>
                    <a:pt x="156450" y="197135"/>
                  </a:lnTo>
                  <a:lnTo>
                    <a:pt x="164303" y="200003"/>
                  </a:lnTo>
                  <a:lnTo>
                    <a:pt x="171444" y="201915"/>
                  </a:lnTo>
                  <a:lnTo>
                    <a:pt x="178109" y="203190"/>
                  </a:lnTo>
                  <a:lnTo>
                    <a:pt x="184457" y="204040"/>
                  </a:lnTo>
                  <a:lnTo>
                    <a:pt x="190595" y="206511"/>
                  </a:lnTo>
                  <a:lnTo>
                    <a:pt x="196592" y="210064"/>
                  </a:lnTo>
                  <a:lnTo>
                    <a:pt x="202494" y="214337"/>
                  </a:lnTo>
                  <a:lnTo>
                    <a:pt x="208334" y="218139"/>
                  </a:lnTo>
                  <a:lnTo>
                    <a:pt x="214132" y="221626"/>
                  </a:lnTo>
                  <a:lnTo>
                    <a:pt x="219903" y="224903"/>
                  </a:lnTo>
                  <a:lnTo>
                    <a:pt x="224703" y="228040"/>
                  </a:lnTo>
                  <a:lnTo>
                    <a:pt x="232576" y="234066"/>
                  </a:lnTo>
                  <a:lnTo>
                    <a:pt x="236961" y="237007"/>
                  </a:lnTo>
                  <a:lnTo>
                    <a:pt x="241790" y="239919"/>
                  </a:lnTo>
                  <a:lnTo>
                    <a:pt x="246914" y="242814"/>
                  </a:lnTo>
                  <a:lnTo>
                    <a:pt x="255148" y="248569"/>
                  </a:lnTo>
                  <a:lnTo>
                    <a:pt x="258676" y="251438"/>
                  </a:lnTo>
                  <a:lnTo>
                    <a:pt x="265137" y="254625"/>
                  </a:lnTo>
                  <a:lnTo>
                    <a:pt x="268194" y="255475"/>
                  </a:lnTo>
                  <a:lnTo>
                    <a:pt x="270232" y="256994"/>
                  </a:lnTo>
                  <a:lnTo>
                    <a:pt x="271590" y="258959"/>
                  </a:lnTo>
                  <a:lnTo>
                    <a:pt x="273770" y="264406"/>
                  </a:lnTo>
                  <a:lnTo>
                    <a:pt x="281021" y="272356"/>
                  </a:lnTo>
                  <a:lnTo>
                    <a:pt x="282879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SMARTPenAnnotation41"/>
            <p:cNvSpPr/>
            <p:nvPr/>
          </p:nvSpPr>
          <p:spPr>
            <a:xfrm>
              <a:off x="4469129" y="3651885"/>
              <a:ext cx="291305" cy="317179"/>
            </a:xfrm>
            <a:custGeom>
              <a:avLst/>
              <a:gdLst/>
              <a:ahLst/>
              <a:cxnLst/>
              <a:rect l="0" t="0" r="0" b="0"/>
              <a:pathLst>
                <a:path w="291305" h="317179">
                  <a:moveTo>
                    <a:pt x="222886" y="0"/>
                  </a:moveTo>
                  <a:lnTo>
                    <a:pt x="210115" y="0"/>
                  </a:lnTo>
                  <a:lnTo>
                    <a:pt x="202605" y="2540"/>
                  </a:lnTo>
                  <a:lnTo>
                    <a:pt x="193870" y="5891"/>
                  </a:lnTo>
                  <a:lnTo>
                    <a:pt x="186812" y="7380"/>
                  </a:lnTo>
                  <a:lnTo>
                    <a:pt x="177960" y="8043"/>
                  </a:lnTo>
                  <a:lnTo>
                    <a:pt x="172933" y="8219"/>
                  </a:lnTo>
                  <a:lnTo>
                    <a:pt x="167677" y="9289"/>
                  </a:lnTo>
                  <a:lnTo>
                    <a:pt x="162267" y="10955"/>
                  </a:lnTo>
                  <a:lnTo>
                    <a:pt x="156756" y="13018"/>
                  </a:lnTo>
                  <a:lnTo>
                    <a:pt x="150224" y="14394"/>
                  </a:lnTo>
                  <a:lnTo>
                    <a:pt x="143012" y="15311"/>
                  </a:lnTo>
                  <a:lnTo>
                    <a:pt x="135346" y="15922"/>
                  </a:lnTo>
                  <a:lnTo>
                    <a:pt x="128331" y="16330"/>
                  </a:lnTo>
                  <a:lnTo>
                    <a:pt x="115457" y="16782"/>
                  </a:lnTo>
                  <a:lnTo>
                    <a:pt x="91669" y="17073"/>
                  </a:lnTo>
                  <a:lnTo>
                    <a:pt x="21704" y="17144"/>
                  </a:lnTo>
                  <a:lnTo>
                    <a:pt x="20184" y="18097"/>
                  </a:lnTo>
                  <a:lnTo>
                    <a:pt x="19171" y="19685"/>
                  </a:lnTo>
                  <a:lnTo>
                    <a:pt x="17546" y="24525"/>
                  </a:lnTo>
                  <a:lnTo>
                    <a:pt x="17225" y="32326"/>
                  </a:lnTo>
                  <a:lnTo>
                    <a:pt x="17149" y="54327"/>
                  </a:lnTo>
                  <a:lnTo>
                    <a:pt x="14607" y="62563"/>
                  </a:lnTo>
                  <a:lnTo>
                    <a:pt x="11255" y="71620"/>
                  </a:lnTo>
                  <a:lnTo>
                    <a:pt x="9765" y="78821"/>
                  </a:lnTo>
                  <a:lnTo>
                    <a:pt x="9103" y="87736"/>
                  </a:lnTo>
                  <a:lnTo>
                    <a:pt x="8808" y="97096"/>
                  </a:lnTo>
                  <a:lnTo>
                    <a:pt x="8643" y="108673"/>
                  </a:lnTo>
                  <a:lnTo>
                    <a:pt x="8574" y="144109"/>
                  </a:lnTo>
                  <a:lnTo>
                    <a:pt x="11113" y="147551"/>
                  </a:lnTo>
                  <a:lnTo>
                    <a:pt x="16792" y="153909"/>
                  </a:lnTo>
                  <a:lnTo>
                    <a:pt x="21592" y="154188"/>
                  </a:lnTo>
                  <a:lnTo>
                    <a:pt x="22967" y="153274"/>
                  </a:lnTo>
                  <a:lnTo>
                    <a:pt x="23884" y="151713"/>
                  </a:lnTo>
                  <a:lnTo>
                    <a:pt x="24495" y="149719"/>
                  </a:lnTo>
                  <a:lnTo>
                    <a:pt x="25855" y="148390"/>
                  </a:lnTo>
                  <a:lnTo>
                    <a:pt x="27715" y="147504"/>
                  </a:lnTo>
                  <a:lnTo>
                    <a:pt x="33273" y="145567"/>
                  </a:lnTo>
                  <a:lnTo>
                    <a:pt x="42093" y="141531"/>
                  </a:lnTo>
                  <a:lnTo>
                    <a:pt x="49823" y="136563"/>
                  </a:lnTo>
                  <a:lnTo>
                    <a:pt x="53218" y="133904"/>
                  </a:lnTo>
                  <a:lnTo>
                    <a:pt x="58339" y="131179"/>
                  </a:lnTo>
                  <a:lnTo>
                    <a:pt x="64610" y="128410"/>
                  </a:lnTo>
                  <a:lnTo>
                    <a:pt x="71649" y="125612"/>
                  </a:lnTo>
                  <a:lnTo>
                    <a:pt x="78246" y="122794"/>
                  </a:lnTo>
                  <a:lnTo>
                    <a:pt x="90657" y="117122"/>
                  </a:lnTo>
                  <a:lnTo>
                    <a:pt x="108353" y="108574"/>
                  </a:lnTo>
                  <a:lnTo>
                    <a:pt x="115098" y="106673"/>
                  </a:lnTo>
                  <a:lnTo>
                    <a:pt x="122452" y="105405"/>
                  </a:lnTo>
                  <a:lnTo>
                    <a:pt x="130213" y="104560"/>
                  </a:lnTo>
                  <a:lnTo>
                    <a:pt x="137291" y="103044"/>
                  </a:lnTo>
                  <a:lnTo>
                    <a:pt x="143915" y="101081"/>
                  </a:lnTo>
                  <a:lnTo>
                    <a:pt x="150236" y="98820"/>
                  </a:lnTo>
                  <a:lnTo>
                    <a:pt x="157308" y="97312"/>
                  </a:lnTo>
                  <a:lnTo>
                    <a:pt x="164879" y="96307"/>
                  </a:lnTo>
                  <a:lnTo>
                    <a:pt x="172785" y="95637"/>
                  </a:lnTo>
                  <a:lnTo>
                    <a:pt x="179960" y="96143"/>
                  </a:lnTo>
                  <a:lnTo>
                    <a:pt x="186649" y="97433"/>
                  </a:lnTo>
                  <a:lnTo>
                    <a:pt x="193013" y="99245"/>
                  </a:lnTo>
                  <a:lnTo>
                    <a:pt x="200113" y="100453"/>
                  </a:lnTo>
                  <a:lnTo>
                    <a:pt x="207704" y="101259"/>
                  </a:lnTo>
                  <a:lnTo>
                    <a:pt x="215621" y="101795"/>
                  </a:lnTo>
                  <a:lnTo>
                    <a:pt x="221853" y="103106"/>
                  </a:lnTo>
                  <a:lnTo>
                    <a:pt x="226960" y="104932"/>
                  </a:lnTo>
                  <a:lnTo>
                    <a:pt x="231317" y="107102"/>
                  </a:lnTo>
                  <a:lnTo>
                    <a:pt x="236126" y="110454"/>
                  </a:lnTo>
                  <a:lnTo>
                    <a:pt x="241238" y="114593"/>
                  </a:lnTo>
                  <a:lnTo>
                    <a:pt x="246550" y="119258"/>
                  </a:lnTo>
                  <a:lnTo>
                    <a:pt x="251997" y="123320"/>
                  </a:lnTo>
                  <a:lnTo>
                    <a:pt x="257534" y="126981"/>
                  </a:lnTo>
                  <a:lnTo>
                    <a:pt x="263129" y="130374"/>
                  </a:lnTo>
                  <a:lnTo>
                    <a:pt x="271887" y="139224"/>
                  </a:lnTo>
                  <a:lnTo>
                    <a:pt x="278954" y="148554"/>
                  </a:lnTo>
                  <a:lnTo>
                    <a:pt x="285270" y="155876"/>
                  </a:lnTo>
                  <a:lnTo>
                    <a:pt x="287335" y="160115"/>
                  </a:lnTo>
                  <a:lnTo>
                    <a:pt x="289630" y="169904"/>
                  </a:lnTo>
                  <a:lnTo>
                    <a:pt x="290242" y="175182"/>
                  </a:lnTo>
                  <a:lnTo>
                    <a:pt x="290650" y="180605"/>
                  </a:lnTo>
                  <a:lnTo>
                    <a:pt x="290922" y="186126"/>
                  </a:lnTo>
                  <a:lnTo>
                    <a:pt x="291224" y="197340"/>
                  </a:lnTo>
                  <a:lnTo>
                    <a:pt x="291304" y="202997"/>
                  </a:lnTo>
                  <a:lnTo>
                    <a:pt x="290406" y="208674"/>
                  </a:lnTo>
                  <a:lnTo>
                    <a:pt x="288854" y="214363"/>
                  </a:lnTo>
                  <a:lnTo>
                    <a:pt x="286867" y="220061"/>
                  </a:lnTo>
                  <a:lnTo>
                    <a:pt x="284590" y="225765"/>
                  </a:lnTo>
                  <a:lnTo>
                    <a:pt x="282119" y="231472"/>
                  </a:lnTo>
                  <a:lnTo>
                    <a:pt x="279520" y="237183"/>
                  </a:lnTo>
                  <a:lnTo>
                    <a:pt x="275882" y="242894"/>
                  </a:lnTo>
                  <a:lnTo>
                    <a:pt x="271551" y="248607"/>
                  </a:lnTo>
                  <a:lnTo>
                    <a:pt x="266759" y="254320"/>
                  </a:lnTo>
                  <a:lnTo>
                    <a:pt x="260707" y="260034"/>
                  </a:lnTo>
                  <a:lnTo>
                    <a:pt x="253815" y="265748"/>
                  </a:lnTo>
                  <a:lnTo>
                    <a:pt x="246363" y="271463"/>
                  </a:lnTo>
                  <a:lnTo>
                    <a:pt x="240442" y="276225"/>
                  </a:lnTo>
                  <a:lnTo>
                    <a:pt x="235542" y="280353"/>
                  </a:lnTo>
                  <a:lnTo>
                    <a:pt x="226606" y="287478"/>
                  </a:lnTo>
                  <a:lnTo>
                    <a:pt x="221556" y="290712"/>
                  </a:lnTo>
                  <a:lnTo>
                    <a:pt x="216284" y="293821"/>
                  </a:lnTo>
                  <a:lnTo>
                    <a:pt x="209912" y="296845"/>
                  </a:lnTo>
                  <a:lnTo>
                    <a:pt x="202807" y="299814"/>
                  </a:lnTo>
                  <a:lnTo>
                    <a:pt x="195212" y="302746"/>
                  </a:lnTo>
                  <a:lnTo>
                    <a:pt x="188244" y="305653"/>
                  </a:lnTo>
                  <a:lnTo>
                    <a:pt x="181694" y="308544"/>
                  </a:lnTo>
                  <a:lnTo>
                    <a:pt x="175422" y="311423"/>
                  </a:lnTo>
                  <a:lnTo>
                    <a:pt x="169335" y="313343"/>
                  </a:lnTo>
                  <a:lnTo>
                    <a:pt x="163373" y="314622"/>
                  </a:lnTo>
                  <a:lnTo>
                    <a:pt x="157493" y="315476"/>
                  </a:lnTo>
                  <a:lnTo>
                    <a:pt x="150716" y="316044"/>
                  </a:lnTo>
                  <a:lnTo>
                    <a:pt x="143340" y="316424"/>
                  </a:lnTo>
                  <a:lnTo>
                    <a:pt x="128477" y="316845"/>
                  </a:lnTo>
                  <a:lnTo>
                    <a:pt x="100873" y="317116"/>
                  </a:lnTo>
                  <a:lnTo>
                    <a:pt x="54678" y="317178"/>
                  </a:lnTo>
                  <a:lnTo>
                    <a:pt x="48835" y="316227"/>
                  </a:lnTo>
                  <a:lnTo>
                    <a:pt x="43034" y="314641"/>
                  </a:lnTo>
                  <a:lnTo>
                    <a:pt x="37262" y="312630"/>
                  </a:lnTo>
                  <a:lnTo>
                    <a:pt x="28309" y="310397"/>
                  </a:lnTo>
                  <a:lnTo>
                    <a:pt x="21155" y="309404"/>
                  </a:lnTo>
                  <a:lnTo>
                    <a:pt x="14800" y="308963"/>
                  </a:lnTo>
                  <a:lnTo>
                    <a:pt x="12724" y="307892"/>
                  </a:lnTo>
                  <a:lnTo>
                    <a:pt x="11340" y="306226"/>
                  </a:lnTo>
                  <a:lnTo>
                    <a:pt x="10418" y="304163"/>
                  </a:lnTo>
                  <a:lnTo>
                    <a:pt x="8850" y="302788"/>
                  </a:lnTo>
                  <a:lnTo>
                    <a:pt x="6853" y="301871"/>
                  </a:lnTo>
                  <a:lnTo>
                    <a:pt x="0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SMARTPenAnnotation42"/>
            <p:cNvSpPr/>
            <p:nvPr/>
          </p:nvSpPr>
          <p:spPr>
            <a:xfrm>
              <a:off x="2017397" y="3523303"/>
              <a:ext cx="2940366" cy="728323"/>
            </a:xfrm>
            <a:custGeom>
              <a:avLst/>
              <a:gdLst/>
              <a:ahLst/>
              <a:cxnLst/>
              <a:rect l="0" t="0" r="0" b="0"/>
              <a:pathLst>
                <a:path w="2940366" h="728323">
                  <a:moveTo>
                    <a:pt x="2940365" y="25712"/>
                  </a:moveTo>
                  <a:lnTo>
                    <a:pt x="2932146" y="17492"/>
                  </a:lnTo>
                  <a:lnTo>
                    <a:pt x="2927346" y="17244"/>
                  </a:lnTo>
                  <a:lnTo>
                    <a:pt x="2925018" y="16256"/>
                  </a:lnTo>
                  <a:lnTo>
                    <a:pt x="2917191" y="11268"/>
                  </a:lnTo>
                  <a:lnTo>
                    <a:pt x="2911650" y="9767"/>
                  </a:lnTo>
                  <a:lnTo>
                    <a:pt x="2903176" y="8922"/>
                  </a:lnTo>
                  <a:lnTo>
                    <a:pt x="2900333" y="7852"/>
                  </a:lnTo>
                  <a:lnTo>
                    <a:pt x="2894633" y="4121"/>
                  </a:lnTo>
                  <a:lnTo>
                    <a:pt x="2886385" y="1828"/>
                  </a:lnTo>
                  <a:lnTo>
                    <a:pt x="2800181" y="0"/>
                  </a:lnTo>
                  <a:lnTo>
                    <a:pt x="2725974" y="947"/>
                  </a:lnTo>
                  <a:lnTo>
                    <a:pt x="2674611" y="7772"/>
                  </a:lnTo>
                  <a:lnTo>
                    <a:pt x="2605285" y="11060"/>
                  </a:lnTo>
                  <a:lnTo>
                    <a:pt x="2554680" y="16339"/>
                  </a:lnTo>
                  <a:lnTo>
                    <a:pt x="2470462" y="17108"/>
                  </a:lnTo>
                  <a:lnTo>
                    <a:pt x="2395293" y="18090"/>
                  </a:lnTo>
                  <a:lnTo>
                    <a:pt x="2311353" y="25359"/>
                  </a:lnTo>
                  <a:lnTo>
                    <a:pt x="2225792" y="31582"/>
                  </a:lnTo>
                  <a:lnTo>
                    <a:pt x="2143278" y="34126"/>
                  </a:lnTo>
                  <a:lnTo>
                    <a:pt x="1597340" y="34284"/>
                  </a:lnTo>
                  <a:lnTo>
                    <a:pt x="1519117" y="41069"/>
                  </a:lnTo>
                  <a:lnTo>
                    <a:pt x="1436007" y="42700"/>
                  </a:lnTo>
                  <a:lnTo>
                    <a:pt x="1238509" y="42856"/>
                  </a:lnTo>
                  <a:lnTo>
                    <a:pt x="1147125" y="50237"/>
                  </a:lnTo>
                  <a:lnTo>
                    <a:pt x="1069563" y="53812"/>
                  </a:lnTo>
                  <a:lnTo>
                    <a:pt x="991464" y="59187"/>
                  </a:lnTo>
                  <a:lnTo>
                    <a:pt x="912846" y="64445"/>
                  </a:lnTo>
                  <a:lnTo>
                    <a:pt x="825930" y="80143"/>
                  </a:lnTo>
                  <a:lnTo>
                    <a:pt x="735549" y="89780"/>
                  </a:lnTo>
                  <a:lnTo>
                    <a:pt x="641596" y="105827"/>
                  </a:lnTo>
                  <a:lnTo>
                    <a:pt x="563819" y="117483"/>
                  </a:lnTo>
                  <a:lnTo>
                    <a:pt x="474605" y="122327"/>
                  </a:lnTo>
                  <a:lnTo>
                    <a:pt x="403179" y="128033"/>
                  </a:lnTo>
                  <a:lnTo>
                    <a:pt x="334349" y="131073"/>
                  </a:lnTo>
                  <a:lnTo>
                    <a:pt x="278131" y="136353"/>
                  </a:lnTo>
                  <a:lnTo>
                    <a:pt x="189486" y="137134"/>
                  </a:lnTo>
                  <a:lnTo>
                    <a:pt x="138188" y="138105"/>
                  </a:lnTo>
                  <a:lnTo>
                    <a:pt x="109668" y="143939"/>
                  </a:lnTo>
                  <a:lnTo>
                    <a:pt x="76141" y="146444"/>
                  </a:lnTo>
                  <a:lnTo>
                    <a:pt x="63304" y="151548"/>
                  </a:lnTo>
                  <a:lnTo>
                    <a:pt x="38062" y="155010"/>
                  </a:lnTo>
                  <a:lnTo>
                    <a:pt x="31837" y="158743"/>
                  </a:lnTo>
                  <a:lnTo>
                    <a:pt x="22978" y="166199"/>
                  </a:lnTo>
                  <a:lnTo>
                    <a:pt x="21033" y="168900"/>
                  </a:lnTo>
                  <a:lnTo>
                    <a:pt x="13104" y="187466"/>
                  </a:lnTo>
                  <a:lnTo>
                    <a:pt x="10585" y="197933"/>
                  </a:lnTo>
                  <a:lnTo>
                    <a:pt x="8513" y="208934"/>
                  </a:lnTo>
                  <a:lnTo>
                    <a:pt x="2944" y="225838"/>
                  </a:lnTo>
                  <a:lnTo>
                    <a:pt x="870" y="242912"/>
                  </a:lnTo>
                  <a:lnTo>
                    <a:pt x="256" y="260988"/>
                  </a:lnTo>
                  <a:lnTo>
                    <a:pt x="0" y="343291"/>
                  </a:lnTo>
                  <a:lnTo>
                    <a:pt x="2539" y="360216"/>
                  </a:lnTo>
                  <a:lnTo>
                    <a:pt x="5889" y="376310"/>
                  </a:lnTo>
                  <a:lnTo>
                    <a:pt x="8728" y="397986"/>
                  </a:lnTo>
                  <a:lnTo>
                    <a:pt x="12768" y="417227"/>
                  </a:lnTo>
                  <a:lnTo>
                    <a:pt x="15198" y="435939"/>
                  </a:lnTo>
                  <a:lnTo>
                    <a:pt x="17231" y="452827"/>
                  </a:lnTo>
                  <a:lnTo>
                    <a:pt x="21309" y="466683"/>
                  </a:lnTo>
                  <a:lnTo>
                    <a:pt x="21825" y="473998"/>
                  </a:lnTo>
                  <a:lnTo>
                    <a:pt x="19859" y="489745"/>
                  </a:lnTo>
                  <a:lnTo>
                    <a:pt x="20890" y="506269"/>
                  </a:lnTo>
                  <a:lnTo>
                    <a:pt x="23571" y="523137"/>
                  </a:lnTo>
                  <a:lnTo>
                    <a:pt x="24762" y="540160"/>
                  </a:lnTo>
                  <a:lnTo>
                    <a:pt x="25432" y="561258"/>
                  </a:lnTo>
                  <a:lnTo>
                    <a:pt x="28129" y="573612"/>
                  </a:lnTo>
                  <a:lnTo>
                    <a:pt x="31550" y="586405"/>
                  </a:lnTo>
                  <a:lnTo>
                    <a:pt x="34429" y="608721"/>
                  </a:lnTo>
                  <a:lnTo>
                    <a:pt x="40891" y="627821"/>
                  </a:lnTo>
                  <a:lnTo>
                    <a:pt x="48838" y="644593"/>
                  </a:lnTo>
                  <a:lnTo>
                    <a:pt x="65743" y="671327"/>
                  </a:lnTo>
                  <a:lnTo>
                    <a:pt x="71445" y="678730"/>
                  </a:lnTo>
                  <a:lnTo>
                    <a:pt x="79695" y="685194"/>
                  </a:lnTo>
                  <a:lnTo>
                    <a:pt x="117304" y="705762"/>
                  </a:lnTo>
                  <a:lnTo>
                    <a:pt x="165899" y="724845"/>
                  </a:lnTo>
                  <a:lnTo>
                    <a:pt x="214575" y="728322"/>
                  </a:lnTo>
                  <a:lnTo>
                    <a:pt x="292422" y="727696"/>
                  </a:lnTo>
                  <a:lnTo>
                    <a:pt x="380194" y="715886"/>
                  </a:lnTo>
                  <a:lnTo>
                    <a:pt x="439754" y="705303"/>
                  </a:lnTo>
                  <a:lnTo>
                    <a:pt x="529976" y="691145"/>
                  </a:lnTo>
                  <a:lnTo>
                    <a:pt x="614478" y="681713"/>
                  </a:lnTo>
                  <a:lnTo>
                    <a:pt x="704646" y="670235"/>
                  </a:lnTo>
                  <a:lnTo>
                    <a:pt x="788892" y="662073"/>
                  </a:lnTo>
                  <a:lnTo>
                    <a:pt x="868530" y="659387"/>
                  </a:lnTo>
                  <a:lnTo>
                    <a:pt x="951902" y="652730"/>
                  </a:lnTo>
                  <a:lnTo>
                    <a:pt x="1037317" y="651666"/>
                  </a:lnTo>
                  <a:lnTo>
                    <a:pt x="1318971" y="651504"/>
                  </a:lnTo>
                  <a:lnTo>
                    <a:pt x="1405730" y="644719"/>
                  </a:lnTo>
                  <a:lnTo>
                    <a:pt x="1497484" y="649058"/>
                  </a:lnTo>
                  <a:lnTo>
                    <a:pt x="1585554" y="651182"/>
                  </a:lnTo>
                  <a:lnTo>
                    <a:pt x="1748425" y="651496"/>
                  </a:lnTo>
                  <a:lnTo>
                    <a:pt x="1841250" y="658288"/>
                  </a:lnTo>
                  <a:lnTo>
                    <a:pt x="1915854" y="659723"/>
                  </a:lnTo>
                  <a:lnTo>
                    <a:pt x="2457059" y="660076"/>
                  </a:lnTo>
                  <a:lnTo>
                    <a:pt x="2538588" y="667457"/>
                  </a:lnTo>
                  <a:lnTo>
                    <a:pt x="2628002" y="676358"/>
                  </a:lnTo>
                  <a:lnTo>
                    <a:pt x="2674441" y="679591"/>
                  </a:lnTo>
                  <a:lnTo>
                    <a:pt x="2730792" y="684977"/>
                  </a:lnTo>
                  <a:lnTo>
                    <a:pt x="2821497" y="685785"/>
                  </a:lnTo>
                  <a:lnTo>
                    <a:pt x="2841857" y="685791"/>
                  </a:lnTo>
                  <a:lnTo>
                    <a:pt x="2854039" y="683253"/>
                  </a:lnTo>
                  <a:lnTo>
                    <a:pt x="2869067" y="679009"/>
                  </a:lnTo>
                  <a:lnTo>
                    <a:pt x="2877244" y="677063"/>
                  </a:lnTo>
                  <a:lnTo>
                    <a:pt x="2887229" y="673024"/>
                  </a:lnTo>
                  <a:lnTo>
                    <a:pt x="2890653" y="670613"/>
                  </a:lnTo>
                  <a:lnTo>
                    <a:pt x="2892937" y="668053"/>
                  </a:lnTo>
                  <a:lnTo>
                    <a:pt x="2896426" y="662669"/>
                  </a:lnTo>
                  <a:lnTo>
                    <a:pt x="2901152" y="657101"/>
                  </a:lnTo>
                  <a:lnTo>
                    <a:pt x="2902793" y="653331"/>
                  </a:lnTo>
                  <a:lnTo>
                    <a:pt x="2907967" y="633591"/>
                  </a:lnTo>
                  <a:lnTo>
                    <a:pt x="2912668" y="619527"/>
                  </a:lnTo>
                  <a:lnTo>
                    <a:pt x="2914061" y="604247"/>
                  </a:lnTo>
                  <a:lnTo>
                    <a:pt x="2914474" y="581622"/>
                  </a:lnTo>
                  <a:lnTo>
                    <a:pt x="2914646" y="471724"/>
                  </a:lnTo>
                  <a:lnTo>
                    <a:pt x="2912107" y="451904"/>
                  </a:lnTo>
                  <a:lnTo>
                    <a:pt x="2908756" y="431348"/>
                  </a:lnTo>
                  <a:lnTo>
                    <a:pt x="2907266" y="412687"/>
                  </a:lnTo>
                  <a:lnTo>
                    <a:pt x="2906605" y="392328"/>
                  </a:lnTo>
                  <a:lnTo>
                    <a:pt x="2906121" y="334899"/>
                  </a:lnTo>
                  <a:lnTo>
                    <a:pt x="2906075" y="97301"/>
                  </a:lnTo>
                  <a:lnTo>
                    <a:pt x="2903535" y="85787"/>
                  </a:lnTo>
                  <a:lnTo>
                    <a:pt x="2900183" y="74319"/>
                  </a:lnTo>
                  <a:lnTo>
                    <a:pt x="2898032" y="53975"/>
                  </a:lnTo>
                  <a:lnTo>
                    <a:pt x="2897607" y="45053"/>
                  </a:lnTo>
                  <a:lnTo>
                    <a:pt x="2895009" y="41292"/>
                  </a:lnTo>
                  <a:lnTo>
                    <a:pt x="2889286" y="34694"/>
                  </a:lnTo>
                  <a:lnTo>
                    <a:pt x="2884485" y="34406"/>
                  </a:lnTo>
                  <a:lnTo>
                    <a:pt x="2883109" y="33413"/>
                  </a:lnTo>
                  <a:lnTo>
                    <a:pt x="2882192" y="31798"/>
                  </a:lnTo>
                  <a:lnTo>
                    <a:pt x="2880357" y="257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071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Pages 118-123</a:t>
            </a:r>
          </a:p>
          <a:p>
            <a:pPr lvl="1"/>
            <a:r>
              <a:rPr lang="en-US" sz="2400" dirty="0" smtClean="0"/>
              <a:t>#8-30 even</a:t>
            </a:r>
            <a:endParaRPr lang="en-US" sz="2400" dirty="0"/>
          </a:p>
          <a:p>
            <a:pPr lvl="1"/>
            <a:r>
              <a:rPr lang="en-US" sz="2400" dirty="0" smtClean="0"/>
              <a:t>#82-98 even</a:t>
            </a:r>
            <a:endParaRPr lang="en-US" sz="2400" dirty="0" smtClean="0"/>
          </a:p>
          <a:p>
            <a:r>
              <a:rPr lang="en-US" sz="2400" dirty="0" smtClean="0"/>
              <a:t>page </a:t>
            </a:r>
            <a:r>
              <a:rPr lang="en-US" sz="2400" dirty="0" smtClean="0"/>
              <a:t>134-139 </a:t>
            </a:r>
          </a:p>
          <a:p>
            <a:pPr lvl="1"/>
            <a:r>
              <a:rPr lang="en-US" sz="2400" dirty="0" smtClean="0"/>
              <a:t>2-22</a:t>
            </a:r>
          </a:p>
          <a:p>
            <a:pPr lvl="1"/>
            <a:r>
              <a:rPr lang="en-US" sz="2400" dirty="0" smtClean="0"/>
              <a:t>44, 86, 88, 98</a:t>
            </a:r>
          </a:p>
          <a:p>
            <a:r>
              <a:rPr lang="en-US" sz="2400" dirty="0" smtClean="0"/>
              <a:t>Page 152-155</a:t>
            </a:r>
          </a:p>
          <a:p>
            <a:pPr lvl="1"/>
            <a:r>
              <a:rPr lang="en-US" sz="2400" dirty="0" smtClean="0"/>
              <a:t>7-22</a:t>
            </a:r>
          </a:p>
          <a:p>
            <a:pPr lvl="1"/>
            <a:r>
              <a:rPr lang="en-US" sz="2400" dirty="0" smtClean="0"/>
              <a:t>40</a:t>
            </a:r>
            <a:r>
              <a:rPr lang="en-US" sz="2400" dirty="0" smtClean="0"/>
              <a:t>-58 even</a:t>
            </a:r>
            <a:endParaRPr lang="en-US" sz="2400" dirty="0" smtClean="0"/>
          </a:p>
          <a:p>
            <a:pPr lvl="1"/>
            <a:r>
              <a:rPr lang="en-US" sz="2400" dirty="0" smtClean="0"/>
              <a:t>71-82</a:t>
            </a:r>
          </a:p>
        </p:txBody>
      </p:sp>
    </p:spTree>
    <p:extLst>
      <p:ext uri="{BB962C8B-B14F-4D97-AF65-F5344CB8AC3E}">
        <p14:creationId xmlns:p14="http://schemas.microsoft.com/office/powerpoint/2010/main" val="331669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62-64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62) a) y=0.0349x+0.9905</a:t>
            </a:r>
          </a:p>
          <a:p>
            <a:pPr>
              <a:buNone/>
            </a:pPr>
            <a:r>
              <a:rPr lang="en-US" dirty="0" smtClean="0"/>
              <a:t>b) About 2.74 minutes</a:t>
            </a:r>
          </a:p>
          <a:p>
            <a:pPr>
              <a:buNone/>
            </a:pPr>
            <a:r>
              <a:rPr lang="en-US" dirty="0" smtClean="0"/>
              <a:t>63) b) y=0.6301x-1236.4</a:t>
            </a:r>
          </a:p>
          <a:p>
            <a:pPr>
              <a:buNone/>
            </a:pPr>
            <a:r>
              <a:rPr lang="en-US" dirty="0" smtClean="0"/>
              <a:t>c) 0.63% on average</a:t>
            </a:r>
          </a:p>
          <a:p>
            <a:pPr>
              <a:buNone/>
            </a:pPr>
            <a:r>
              <a:rPr lang="en-US" dirty="0" smtClean="0"/>
              <a:t>64) b) negative</a:t>
            </a:r>
          </a:p>
          <a:p>
            <a:pPr>
              <a:buNone/>
            </a:pPr>
            <a:r>
              <a:rPr lang="en-US" dirty="0" smtClean="0"/>
              <a:t>c) y=-0.019x+39.66</a:t>
            </a:r>
          </a:p>
          <a:p>
            <a:pPr>
              <a:buNone/>
            </a:pPr>
            <a:r>
              <a:rPr lang="en-US" dirty="0" smtClean="0"/>
              <a:t>d) 2.98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53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2.2 P</a:t>
            </a:r>
            <a:r>
              <a:rPr lang="en-US" dirty="0" smtClean="0"/>
              <a:t>. 99-105 #2-18 even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2) y= -(x+2)+3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4) y=5(x+1)+2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6) y=1.7(x+8)</a:t>
            </a:r>
          </a:p>
          <a:p>
            <a:pPr>
              <a:buNone/>
            </a:pPr>
            <a:r>
              <a:rPr lang="en-US" dirty="0" smtClean="0"/>
              <a:t>y=1.7x+23.6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8) y=-2(x+6)+10</a:t>
            </a:r>
          </a:p>
          <a:p>
            <a:pPr>
              <a:buNone/>
            </a:pPr>
            <a:r>
              <a:rPr lang="en-US" dirty="0" smtClean="0"/>
              <a:t>y= -2x -2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dirty="0" smtClean="0"/>
              <a:t>10) y=11/3(x-1990)</a:t>
            </a:r>
          </a:p>
          <a:p>
            <a:pPr>
              <a:buNone/>
            </a:pPr>
            <a:r>
              <a:rPr lang="en-US" dirty="0" smtClean="0"/>
              <a:t>y=11/3x-21,899/3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12) y=-1/2x+50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14) y=3/7x-2/7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16) y=5.6x-155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18) y=-4/3x-8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P</a:t>
            </a:r>
            <a:r>
              <a:rPr lang="en-US" dirty="0" smtClean="0"/>
              <a:t>. 99-105 #26-46 even,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26) y=4x-13/4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28) y= -17/19x -8/19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30) y=-4x+3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32) y= 7/6x+9/2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34) y= 2/3x-35/3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36) y= 1/4x- 987/2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dirty="0" smtClean="0"/>
              <a:t>38) y= 1/5x+1/10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40) y=1.95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42) y=10.7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44) y= -9.5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46) y=67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P</a:t>
            </a:r>
            <a:r>
              <a:rPr lang="en-US" dirty="0" smtClean="0"/>
              <a:t>. 99-105 #53-56 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53) a) y=1.5x-3.2</a:t>
            </a:r>
          </a:p>
          <a:p>
            <a:pPr>
              <a:buNone/>
            </a:pPr>
            <a:r>
              <a:rPr lang="en-US" dirty="0" smtClean="0"/>
              <a:t>b) x= -2.7, y= -7.25, interpolation</a:t>
            </a:r>
          </a:p>
          <a:p>
            <a:pPr>
              <a:buNone/>
            </a:pPr>
            <a:r>
              <a:rPr lang="en-US" dirty="0" smtClean="0"/>
              <a:t>x=6.3, y=6.25, extrapolation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54) a) y= -1.7x+6.8</a:t>
            </a:r>
          </a:p>
          <a:p>
            <a:pPr>
              <a:buNone/>
            </a:pPr>
            <a:r>
              <a:rPr lang="en-US" dirty="0" smtClean="0"/>
              <a:t>b) x= -2.7, y= 11.39, extrapolation</a:t>
            </a:r>
          </a:p>
          <a:p>
            <a:pPr>
              <a:buNone/>
            </a:pPr>
            <a:r>
              <a:rPr lang="en-US" dirty="0" smtClean="0"/>
              <a:t>x= 6.3, y=-3.91 extrapolation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55) a) y= -2.1x+105.2</a:t>
            </a:r>
          </a:p>
          <a:p>
            <a:pPr>
              <a:buNone/>
            </a:pPr>
            <a:r>
              <a:rPr lang="en-US" dirty="0" smtClean="0"/>
              <a:t>b) x= -2.7, y= 110.87, extrapolation</a:t>
            </a:r>
          </a:p>
          <a:p>
            <a:pPr>
              <a:buNone/>
            </a:pPr>
            <a:r>
              <a:rPr lang="en-US" dirty="0" smtClean="0"/>
              <a:t>x= 6.3, y= 91.97, interpolation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56) a) y=1.9x+4.8</a:t>
            </a:r>
          </a:p>
          <a:p>
            <a:pPr>
              <a:buNone/>
            </a:pPr>
            <a:r>
              <a:rPr lang="en-US" dirty="0" smtClean="0"/>
              <a:t>b) x=-2.7, y= -0.33, interpolation</a:t>
            </a:r>
          </a:p>
          <a:p>
            <a:pPr>
              <a:buNone/>
            </a:pPr>
            <a:r>
              <a:rPr lang="en-US" dirty="0" smtClean="0"/>
              <a:t>X= 6.3, y= -16.77, extrapolation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2.2 P</a:t>
            </a:r>
            <a:r>
              <a:rPr lang="en-US" dirty="0" smtClean="0"/>
              <a:t>. 99-105 #66, 68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66) y= -1.5x+15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10, </a:t>
            </a:r>
            <a:r>
              <a:rPr lang="en-US" dirty="0" err="1" smtClean="0"/>
              <a:t>yint</a:t>
            </a:r>
            <a:r>
              <a:rPr lang="en-US" dirty="0" smtClean="0"/>
              <a:t>=15</a:t>
            </a:r>
            <a:endParaRPr lang="en-US" dirty="0"/>
          </a:p>
        </p:txBody>
      </p:sp>
      <p:pic>
        <p:nvPicPr>
          <p:cNvPr id="129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" y="2608322"/>
            <a:ext cx="3657600" cy="308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68) -2(x+1)+7</a:t>
            </a:r>
          </a:p>
          <a:p>
            <a:r>
              <a:rPr lang="en-US" dirty="0" err="1" smtClean="0"/>
              <a:t>Xint</a:t>
            </a:r>
            <a:r>
              <a:rPr lang="en-US" dirty="0" smtClean="0"/>
              <a:t>= 5/2, </a:t>
            </a:r>
            <a:r>
              <a:rPr lang="en-US" dirty="0" err="1" smtClean="0"/>
              <a:t>yint</a:t>
            </a:r>
            <a:r>
              <a:rPr lang="en-US" dirty="0" smtClean="0"/>
              <a:t>=5</a:t>
            </a:r>
            <a:endParaRPr lang="en-US" dirty="0"/>
          </a:p>
        </p:txBody>
      </p:sp>
      <p:pic>
        <p:nvPicPr>
          <p:cNvPr id="129028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419600" y="2608322"/>
            <a:ext cx="3657600" cy="308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orb">
  <a:themeElements>
    <a:clrScheme name="orb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orb">
      <a:majorFont>
        <a:latin typeface="Angeli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rb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b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b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Adjacency">
  <a:themeElements>
    <a:clrScheme name="Adjacency">
      <a:dk1>
        <a:srgbClr xmlns:mc="http://schemas.openxmlformats.org/markup-compatibility/2006" xmlns:a14="http://schemas.microsoft.com/office/drawing/2010/main" val="2F2B2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675E47" mc:Ignorable=""/>
      </a:dk2>
      <a:lt2>
        <a:srgbClr xmlns:mc="http://schemas.openxmlformats.org/markup-compatibility/2006" xmlns:a14="http://schemas.microsoft.com/office/drawing/2010/main" val="DFDCB7" mc:Ignorable=""/>
      </a:lt2>
      <a:accent1>
        <a:srgbClr xmlns:mc="http://schemas.openxmlformats.org/markup-compatibility/2006" xmlns:a14="http://schemas.microsoft.com/office/drawing/2010/main" val="A9A57C" mc:Ignorable=""/>
      </a:accent1>
      <a:accent2>
        <a:srgbClr xmlns:mc="http://schemas.openxmlformats.org/markup-compatibility/2006" xmlns:a14="http://schemas.microsoft.com/office/drawing/2010/main" val="9CBEBD" mc:Ignorable=""/>
      </a:accent2>
      <a:accent3>
        <a:srgbClr xmlns:mc="http://schemas.openxmlformats.org/markup-compatibility/2006" xmlns:a14="http://schemas.microsoft.com/office/drawing/2010/main" val="D2CB6C" mc:Ignorable=""/>
      </a:accent3>
      <a:accent4>
        <a:srgbClr xmlns:mc="http://schemas.openxmlformats.org/markup-compatibility/2006" xmlns:a14="http://schemas.microsoft.com/office/drawing/2010/main" val="95A39D" mc:Ignorable=""/>
      </a:accent4>
      <a:accent5>
        <a:srgbClr xmlns:mc="http://schemas.openxmlformats.org/markup-compatibility/2006" xmlns:a14="http://schemas.microsoft.com/office/drawing/2010/main" val="C89F5D" mc:Ignorable=""/>
      </a:accent5>
      <a:accent6>
        <a:srgbClr xmlns:mc="http://schemas.openxmlformats.org/markup-compatibility/2006" xmlns:a14="http://schemas.microsoft.com/office/drawing/2010/main" val="B1A089" mc:Ignorable=""/>
      </a:accent6>
      <a:hlink>
        <a:srgbClr xmlns:mc="http://schemas.openxmlformats.org/markup-compatibility/2006" xmlns:a14="http://schemas.microsoft.com/office/drawing/2010/main" val="D25814" mc:Ignorable=""/>
      </a:hlink>
      <a:folHlink>
        <a:srgbClr xmlns:mc="http://schemas.openxmlformats.org/markup-compatibility/2006" xmlns:a14="http://schemas.microsoft.com/office/drawing/2010/main" val="849A0A" mc:Ignorable="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xmlns:mc="http://schemas.openxmlformats.org/markup-compatibility/2006" xmlns:a14="http://schemas.microsoft.com/office/drawing/2010/main" val="000000" mc:Ignorable="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8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64F0BE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8000" mc:Ignorable=""/>
      </a:accent1>
      <a:accent2>
        <a:srgbClr xmlns:mc="http://schemas.openxmlformats.org/markup-compatibility/2006" xmlns:a14="http://schemas.microsoft.com/office/drawing/2010/main" val="00FFFF" mc:Ignorable=""/>
      </a:accent2>
      <a:accent3>
        <a:srgbClr xmlns:mc="http://schemas.openxmlformats.org/markup-compatibility/2006" xmlns:a14="http://schemas.microsoft.com/office/drawing/2010/main" val="B8F6DB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C0AA" mc:Ignorable=""/>
      </a:accent5>
      <a:accent6>
        <a:srgbClr xmlns:mc="http://schemas.openxmlformats.org/markup-compatibility/2006" xmlns:a14="http://schemas.microsoft.com/office/drawing/2010/main" val="00E7E7" mc:Ignorable=""/>
      </a:accent6>
      <a:hlink>
        <a:srgbClr xmlns:mc="http://schemas.openxmlformats.org/markup-compatibility/2006" xmlns:a14="http://schemas.microsoft.com/office/drawing/2010/main" val="3366FF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6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97E183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0066FF" mc:Ignorable=""/>
      </a:accent1>
      <a:accent2>
        <a:srgbClr xmlns:mc="http://schemas.openxmlformats.org/markup-compatibility/2006" xmlns:a14="http://schemas.microsoft.com/office/drawing/2010/main" val="99FF99" mc:Ignorable=""/>
      </a:accent2>
      <a:accent3>
        <a:srgbClr xmlns:mc="http://schemas.openxmlformats.org/markup-compatibility/2006" xmlns:a14="http://schemas.microsoft.com/office/drawing/2010/main" val="C9EEC1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AAB8FF" mc:Ignorable=""/>
      </a:accent5>
      <a:accent6>
        <a:srgbClr xmlns:mc="http://schemas.openxmlformats.org/markup-compatibility/2006" xmlns:a14="http://schemas.microsoft.com/office/drawing/2010/main" val="8AE78A" mc:Ignorable=""/>
      </a:accent6>
      <a:hlink>
        <a:srgbClr xmlns:mc="http://schemas.openxmlformats.org/markup-compatibility/2006" xmlns:a14="http://schemas.microsoft.com/office/drawing/2010/main" val="CC9900" mc:Ignorable=""/>
      </a:hlink>
      <a:folHlink>
        <a:srgbClr xmlns:mc="http://schemas.openxmlformats.org/markup-compatibility/2006" xmlns:a14="http://schemas.microsoft.com/office/drawing/2010/main" val="FFCC66" mc:Ignorable="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99CC" mc:Ignorable=""/>
      </a:lt1>
      <a:dk2>
        <a:srgbClr xmlns:mc="http://schemas.openxmlformats.org/markup-compatibility/2006" xmlns:a14="http://schemas.microsoft.com/office/drawing/2010/main" val="1C1C1C" mc:Ignorable=""/>
      </a:dk2>
      <a:lt2>
        <a:srgbClr xmlns:mc="http://schemas.openxmlformats.org/markup-compatibility/2006" xmlns:a14="http://schemas.microsoft.com/office/drawing/2010/main" val="4D4D4D" mc:Ignorable=""/>
      </a:lt2>
      <a:accent1>
        <a:srgbClr xmlns:mc="http://schemas.openxmlformats.org/markup-compatibility/2006" xmlns:a14="http://schemas.microsoft.com/office/drawing/2010/main" val="FF0000" mc:Ignorable=""/>
      </a:accent1>
      <a:accent2>
        <a:srgbClr xmlns:mc="http://schemas.openxmlformats.org/markup-compatibility/2006" xmlns:a14="http://schemas.microsoft.com/office/drawing/2010/main" val="FF99CC" mc:Ignorable=""/>
      </a:accent2>
      <a:accent3>
        <a:srgbClr xmlns:mc="http://schemas.openxmlformats.org/markup-compatibility/2006" xmlns:a14="http://schemas.microsoft.com/office/drawing/2010/main" val="FFCAE2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FFAAAA" mc:Ignorable=""/>
      </a:accent5>
      <a:accent6>
        <a:srgbClr xmlns:mc="http://schemas.openxmlformats.org/markup-compatibility/2006" xmlns:a14="http://schemas.microsoft.com/office/drawing/2010/main" val="E78AB9" mc:Ignorable=""/>
      </a:accent6>
      <a:hlink>
        <a:srgbClr xmlns:mc="http://schemas.openxmlformats.org/markup-compatibility/2006" xmlns:a14="http://schemas.microsoft.com/office/drawing/2010/main" val="9933FF" mc:Ignorable=""/>
      </a:hlink>
      <a:folHlink>
        <a:srgbClr xmlns:mc="http://schemas.openxmlformats.org/markup-compatibility/2006" xmlns:a14="http://schemas.microsoft.com/office/drawing/2010/main" val="44C63A" mc:Ignorable="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99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FF3399" mc:Ignorable=""/>
        </a:accent1>
        <a:accent2>
          <a:srgbClr xmlns:mc="http://schemas.openxmlformats.org/markup-compatibility/2006" xmlns:a14="http://schemas.microsoft.com/office/drawing/2010/main" val="99CCFF" mc:Ignorable=""/>
        </a:accent2>
        <a:accent3>
          <a:srgbClr xmlns:mc="http://schemas.openxmlformats.org/markup-compatibility/2006" xmlns:a14="http://schemas.microsoft.com/office/drawing/2010/main" val="AAAAC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CA" mc:Ignorable=""/>
        </a:accent5>
        <a:accent6>
          <a:srgbClr xmlns:mc="http://schemas.openxmlformats.org/markup-compatibility/2006" xmlns:a14="http://schemas.microsoft.com/office/drawing/2010/main" val="8AB9E7" mc:Ignorable=""/>
        </a:accent6>
        <a:hlink>
          <a:srgbClr xmlns:mc="http://schemas.openxmlformats.org/markup-compatibility/2006" xmlns:a14="http://schemas.microsoft.com/office/drawing/2010/main" val="FF5050" mc:Ignorable=""/>
        </a:hlink>
        <a:folHlink>
          <a:srgbClr xmlns:mc="http://schemas.openxmlformats.org/markup-compatibility/2006" xmlns:a14="http://schemas.microsoft.com/office/drawing/2010/main" val="FFFF99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9CC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CC0066" mc:Ignorable=""/>
        </a:accent1>
        <a:accent2>
          <a:srgbClr xmlns:mc="http://schemas.openxmlformats.org/markup-compatibility/2006" xmlns:a14="http://schemas.microsoft.com/office/drawing/2010/main" val="3366FF" mc:Ignorable=""/>
        </a:accent2>
        <a:accent3>
          <a:srgbClr xmlns:mc="http://schemas.openxmlformats.org/markup-compatibility/2006" xmlns:a14="http://schemas.microsoft.com/office/drawing/2010/main" val="CAE2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E2AAB8" mc:Ignorable=""/>
        </a:accent5>
        <a:accent6>
          <a:srgbClr xmlns:mc="http://schemas.openxmlformats.org/markup-compatibility/2006" xmlns:a14="http://schemas.microsoft.com/office/drawing/2010/main" val="2D5CE7" mc:Ignorable=""/>
        </a:accent6>
        <a:hlink>
          <a:srgbClr xmlns:mc="http://schemas.openxmlformats.org/markup-compatibility/2006" xmlns:a14="http://schemas.microsoft.com/office/drawing/2010/main" val="FF0000" mc:Ignorable=""/>
        </a:hlink>
        <a:folHlink>
          <a:srgbClr xmlns:mc="http://schemas.openxmlformats.org/markup-compatibility/2006" xmlns:a14="http://schemas.microsoft.com/office/drawing/2010/main" val="FFFF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800000" mc:Ignorable=""/>
        </a:dk2>
        <a:lt2>
          <a:srgbClr xmlns:mc="http://schemas.openxmlformats.org/markup-compatibility/2006" xmlns:a14="http://schemas.microsoft.com/office/drawing/2010/main" val="FFCC99" mc:Ignorable=""/>
        </a:lt2>
        <a:accent1>
          <a:srgbClr xmlns:mc="http://schemas.openxmlformats.org/markup-compatibility/2006" xmlns:a14="http://schemas.microsoft.com/office/drawing/2010/main" val="FF9900" mc:Ignorable=""/>
        </a:accent1>
        <a:accent2>
          <a:srgbClr xmlns:mc="http://schemas.openxmlformats.org/markup-compatibility/2006" xmlns:a14="http://schemas.microsoft.com/office/drawing/2010/main" val="CC0000" mc:Ignorable=""/>
        </a:accent2>
        <a:accent3>
          <a:srgbClr xmlns:mc="http://schemas.openxmlformats.org/markup-compatibility/2006" xmlns:a14="http://schemas.microsoft.com/office/drawing/2010/main" val="C0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CAAA" mc:Ignorable=""/>
        </a:accent5>
        <a:accent6>
          <a:srgbClr xmlns:mc="http://schemas.openxmlformats.org/markup-compatibility/2006" xmlns:a14="http://schemas.microsoft.com/office/drawing/2010/main" val="B90000" mc:Ignorable=""/>
        </a:accent6>
        <a:hlink>
          <a:srgbClr xmlns:mc="http://schemas.openxmlformats.org/markup-compatibility/2006" xmlns:a14="http://schemas.microsoft.com/office/drawing/2010/main" val="FF33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66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6699" mc:Ignorable=""/>
        </a:accent2>
        <a:accent3>
          <a:srgbClr xmlns:mc="http://schemas.openxmlformats.org/markup-compatibility/2006" xmlns:a14="http://schemas.microsoft.com/office/drawing/2010/main" val="FFCAB8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5C8A" mc:Ignorable=""/>
        </a:accent6>
        <a:hlink>
          <a:srgbClr xmlns:mc="http://schemas.openxmlformats.org/markup-compatibility/2006" xmlns:a14="http://schemas.microsoft.com/office/drawing/2010/main" val="CC00CC" mc:Ignorable=""/>
        </a:hlink>
        <a:folHlink>
          <a:srgbClr xmlns:mc="http://schemas.openxmlformats.org/markup-compatibility/2006" xmlns:a14="http://schemas.microsoft.com/office/drawing/2010/main" val="FFCC00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0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00FF00" mc:Ignorable=""/>
        </a:accent2>
        <a:accent3>
          <a:srgbClr xmlns:mc="http://schemas.openxmlformats.org/markup-compatibility/2006" xmlns:a14="http://schemas.microsoft.com/office/drawing/2010/main" val="AAC0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00E700" mc:Ignorable=""/>
        </a:accent6>
        <a:hlink>
          <a:srgbClr xmlns:mc="http://schemas.openxmlformats.org/markup-compatibility/2006" xmlns:a14="http://schemas.microsoft.com/office/drawing/2010/main" val="A29E00" mc:Ignorable=""/>
        </a:hlink>
        <a:folHlink>
          <a:srgbClr xmlns:mc="http://schemas.openxmlformats.org/markup-compatibility/2006" xmlns:a14="http://schemas.microsoft.com/office/drawing/2010/main" val="EA8B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97E183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99FF99" mc:Ignorable=""/>
        </a:accent2>
        <a:accent3>
          <a:srgbClr xmlns:mc="http://schemas.openxmlformats.org/markup-compatibility/2006" xmlns:a14="http://schemas.microsoft.com/office/drawing/2010/main" val="C9EEC1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8AE78A" mc:Ignorable=""/>
        </a:accent6>
        <a:hlink>
          <a:srgbClr xmlns:mc="http://schemas.openxmlformats.org/markup-compatibility/2006" xmlns:a14="http://schemas.microsoft.com/office/drawing/2010/main" val="CC9900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8080" mc:Ignorable=""/>
        </a:dk2>
        <a:lt2>
          <a:srgbClr xmlns:mc="http://schemas.openxmlformats.org/markup-compatibility/2006" xmlns:a14="http://schemas.microsoft.com/office/drawing/2010/main" val="CCECFF" mc:Ignorable=""/>
        </a:lt2>
        <a:accent1>
          <a:srgbClr xmlns:mc="http://schemas.openxmlformats.org/markup-compatibility/2006" xmlns:a14="http://schemas.microsoft.com/office/drawing/2010/main" val="29A329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AAC0C0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ACCEAC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B6AFF" mc:Ignorable=""/>
        </a:hlink>
        <a:folHlink>
          <a:srgbClr xmlns:mc="http://schemas.openxmlformats.org/markup-compatibility/2006" xmlns:a14="http://schemas.microsoft.com/office/drawing/2010/main" val="FF9900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64F0BE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8000" mc:Ignorable=""/>
        </a:accent1>
        <a:accent2>
          <a:srgbClr xmlns:mc="http://schemas.openxmlformats.org/markup-compatibility/2006" xmlns:a14="http://schemas.microsoft.com/office/drawing/2010/main" val="00FFFF" mc:Ignorable=""/>
        </a:accent2>
        <a:accent3>
          <a:srgbClr xmlns:mc="http://schemas.openxmlformats.org/markup-compatibility/2006" xmlns:a14="http://schemas.microsoft.com/office/drawing/2010/main" val="B8F6DB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C0AA" mc:Ignorable=""/>
        </a:accent5>
        <a:accent6>
          <a:srgbClr xmlns:mc="http://schemas.openxmlformats.org/markup-compatibility/2006" xmlns:a14="http://schemas.microsoft.com/office/drawing/2010/main" val="00E7E7" mc:Ignorable=""/>
        </a:accent6>
        <a:hlink>
          <a:srgbClr xmlns:mc="http://schemas.openxmlformats.org/markup-compatibility/2006" xmlns:a14="http://schemas.microsoft.com/office/drawing/2010/main" val="3366FF" mc:Ignorable=""/>
        </a:hlink>
        <a:folHlink>
          <a:srgbClr xmlns:mc="http://schemas.openxmlformats.org/markup-compatibility/2006" xmlns:a14="http://schemas.microsoft.com/office/drawing/2010/main" val="FFCC66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9900" mc:Ignorable=""/>
        </a:dk2>
        <a:lt2>
          <a:srgbClr xmlns:mc="http://schemas.openxmlformats.org/markup-compatibility/2006" xmlns:a14="http://schemas.microsoft.com/office/drawing/2010/main" val="FFFFCC" mc:Ignorable=""/>
        </a:lt2>
        <a:accent1>
          <a:srgbClr xmlns:mc="http://schemas.openxmlformats.org/markup-compatibility/2006" xmlns:a14="http://schemas.microsoft.com/office/drawing/2010/main" val="FF3300" mc:Ignorable=""/>
        </a:accent1>
        <a:accent2>
          <a:srgbClr xmlns:mc="http://schemas.openxmlformats.org/markup-compatibility/2006" xmlns:a14="http://schemas.microsoft.com/office/drawing/2010/main" val="FFCC66" mc:Ignorable=""/>
        </a:accent2>
        <a:accent3>
          <a:srgbClr xmlns:mc="http://schemas.openxmlformats.org/markup-compatibility/2006" xmlns:a14="http://schemas.microsoft.com/office/drawing/2010/main" val="E2C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FFADAA" mc:Ignorable=""/>
        </a:accent5>
        <a:accent6>
          <a:srgbClr xmlns:mc="http://schemas.openxmlformats.org/markup-compatibility/2006" xmlns:a14="http://schemas.microsoft.com/office/drawing/2010/main" val="E7B95C" mc:Ignorable=""/>
        </a:accent6>
        <a:hlink>
          <a:srgbClr xmlns:mc="http://schemas.openxmlformats.org/markup-compatibility/2006" xmlns:a14="http://schemas.microsoft.com/office/drawing/2010/main" val="008080" mc:Ignorable=""/>
        </a:hlink>
        <a:folHlink>
          <a:srgbClr xmlns:mc="http://schemas.openxmlformats.org/markup-compatibility/2006" xmlns:a14="http://schemas.microsoft.com/office/drawing/2010/main" val="3399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EFF274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9966FF" mc:Ignorable=""/>
        </a:accent1>
        <a:accent2>
          <a:srgbClr xmlns:mc="http://schemas.openxmlformats.org/markup-compatibility/2006" xmlns:a14="http://schemas.microsoft.com/office/drawing/2010/main" val="FFFFCC" mc:Ignorable=""/>
        </a:accent2>
        <a:accent3>
          <a:srgbClr xmlns:mc="http://schemas.openxmlformats.org/markup-compatibility/2006" xmlns:a14="http://schemas.microsoft.com/office/drawing/2010/main" val="F6F7BC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CAB8FF" mc:Ignorable=""/>
        </a:accent5>
        <a:accent6>
          <a:srgbClr xmlns:mc="http://schemas.openxmlformats.org/markup-compatibility/2006" xmlns:a14="http://schemas.microsoft.com/office/drawing/2010/main" val="E7E7B9" mc:Ignorable=""/>
        </a:accent6>
        <a:hlink>
          <a:srgbClr xmlns:mc="http://schemas.openxmlformats.org/markup-compatibility/2006" xmlns:a14="http://schemas.microsoft.com/office/drawing/2010/main" val="6666FF" mc:Ignorable=""/>
        </a:hlink>
        <a:folHlink>
          <a:srgbClr xmlns:mc="http://schemas.openxmlformats.org/markup-compatibility/2006" xmlns:a14="http://schemas.microsoft.com/office/drawing/2010/main" val="99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6600CC" mc:Ignorable=""/>
        </a:dk2>
        <a:lt2>
          <a:srgbClr xmlns:mc="http://schemas.openxmlformats.org/markup-compatibility/2006" xmlns:a14="http://schemas.microsoft.com/office/drawing/2010/main" val="CCCCFF" mc:Ignorable=""/>
        </a:lt2>
        <a:accent1>
          <a:srgbClr xmlns:mc="http://schemas.openxmlformats.org/markup-compatibility/2006" xmlns:a14="http://schemas.microsoft.com/office/drawing/2010/main" val="D60093" mc:Ignorable=""/>
        </a:accent1>
        <a:accent2>
          <a:srgbClr xmlns:mc="http://schemas.openxmlformats.org/markup-compatibility/2006" xmlns:a14="http://schemas.microsoft.com/office/drawing/2010/main" val="9999FF" mc:Ignorable=""/>
        </a:accent2>
        <a:accent3>
          <a:srgbClr xmlns:mc="http://schemas.openxmlformats.org/markup-compatibility/2006" xmlns:a14="http://schemas.microsoft.com/office/drawing/2010/main" val="B8AAE2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E8AAC8" mc:Ignorable=""/>
        </a:accent5>
        <a:accent6>
          <a:srgbClr xmlns:mc="http://schemas.openxmlformats.org/markup-compatibility/2006" xmlns:a14="http://schemas.microsoft.com/office/drawing/2010/main" val="8A8AE7" mc:Ignorable=""/>
        </a:accent6>
        <a:hlink>
          <a:srgbClr xmlns:mc="http://schemas.openxmlformats.org/markup-compatibility/2006" xmlns:a14="http://schemas.microsoft.com/office/drawing/2010/main" val="008000" mc:Ignorable=""/>
        </a:hlink>
        <a:folHlink>
          <a:srgbClr xmlns:mc="http://schemas.openxmlformats.org/markup-compatibility/2006" xmlns:a14="http://schemas.microsoft.com/office/drawing/2010/main" val="FF9966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CC99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0066FF" mc:Ignorable=""/>
        </a:accent1>
        <a:accent2>
          <a:srgbClr xmlns:mc="http://schemas.openxmlformats.org/markup-compatibility/2006" xmlns:a14="http://schemas.microsoft.com/office/drawing/2010/main" val="CCCCFF" mc:Ignorable=""/>
        </a:accent2>
        <a:accent3>
          <a:srgbClr xmlns:mc="http://schemas.openxmlformats.org/markup-compatibility/2006" xmlns:a14="http://schemas.microsoft.com/office/drawing/2010/main" val="E2CA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AAB8FF" mc:Ignorable=""/>
        </a:accent5>
        <a:accent6>
          <a:srgbClr xmlns:mc="http://schemas.openxmlformats.org/markup-compatibility/2006" xmlns:a14="http://schemas.microsoft.com/office/drawing/2010/main" val="B9B9E7" mc:Ignorable=""/>
        </a:accent6>
        <a:hlink>
          <a:srgbClr xmlns:mc="http://schemas.openxmlformats.org/markup-compatibility/2006" xmlns:a14="http://schemas.microsoft.com/office/drawing/2010/main" val="FF0066" mc:Ignorable=""/>
        </a:hlink>
        <a:folHlink>
          <a:srgbClr xmlns:mc="http://schemas.openxmlformats.org/markup-compatibility/2006" xmlns:a14="http://schemas.microsoft.com/office/drawing/2010/main" val="66CCFF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CC0066" mc:Ignorable=""/>
        </a:dk2>
        <a:lt2>
          <a:srgbClr xmlns:mc="http://schemas.openxmlformats.org/markup-compatibility/2006" xmlns:a14="http://schemas.microsoft.com/office/drawing/2010/main" val="FFCCCC" mc:Ignorable=""/>
        </a:lt2>
        <a:accent1>
          <a:srgbClr xmlns:mc="http://schemas.openxmlformats.org/markup-compatibility/2006" xmlns:a14="http://schemas.microsoft.com/office/drawing/2010/main" val="993366" mc:Ignorable=""/>
        </a:accent1>
        <a:accent2>
          <a:srgbClr xmlns:mc="http://schemas.openxmlformats.org/markup-compatibility/2006" xmlns:a14="http://schemas.microsoft.com/office/drawing/2010/main" val="FF9999" mc:Ignorable=""/>
        </a:accent2>
        <a:accent3>
          <a:srgbClr xmlns:mc="http://schemas.openxmlformats.org/markup-compatibility/2006" xmlns:a14="http://schemas.microsoft.com/office/drawing/2010/main" val="E2AAB8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CAADB8" mc:Ignorable=""/>
        </a:accent5>
        <a:accent6>
          <a:srgbClr xmlns:mc="http://schemas.openxmlformats.org/markup-compatibility/2006" xmlns:a14="http://schemas.microsoft.com/office/drawing/2010/main" val="E78A8A" mc:Ignorable=""/>
        </a:accent6>
        <a:hlink>
          <a:srgbClr xmlns:mc="http://schemas.openxmlformats.org/markup-compatibility/2006" xmlns:a14="http://schemas.microsoft.com/office/drawing/2010/main" val="009999" mc:Ignorable=""/>
        </a:hlink>
        <a:folHlink>
          <a:srgbClr xmlns:mc="http://schemas.openxmlformats.org/markup-compatibility/2006" xmlns:a14="http://schemas.microsoft.com/office/drawing/2010/main" val="FF9933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99CC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FF0000" mc:Ignorable=""/>
        </a:accent1>
        <a:accent2>
          <a:srgbClr xmlns:mc="http://schemas.openxmlformats.org/markup-compatibility/2006" xmlns:a14="http://schemas.microsoft.com/office/drawing/2010/main" val="FF99CC" mc:Ignorable=""/>
        </a:accent2>
        <a:accent3>
          <a:srgbClr xmlns:mc="http://schemas.openxmlformats.org/markup-compatibility/2006" xmlns:a14="http://schemas.microsoft.com/office/drawing/2010/main" val="FFCAE2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FFAAAA" mc:Ignorable=""/>
        </a:accent5>
        <a:accent6>
          <a:srgbClr xmlns:mc="http://schemas.openxmlformats.org/markup-compatibility/2006" xmlns:a14="http://schemas.microsoft.com/office/drawing/2010/main" val="E78AB9" mc:Ignorable=""/>
        </a:accent6>
        <a:hlink>
          <a:srgbClr xmlns:mc="http://schemas.openxmlformats.org/markup-compatibility/2006" xmlns:a14="http://schemas.microsoft.com/office/drawing/2010/main" val="9933FF" mc:Ignorable=""/>
        </a:hlink>
        <a:folHlink>
          <a:srgbClr xmlns:mc="http://schemas.openxmlformats.org/markup-compatibility/2006" xmlns:a14="http://schemas.microsoft.com/office/drawing/2010/main" val="44C63A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xmlns:mc="http://schemas.openxmlformats.org/markup-compatibility/2006" xmlns:a14="http://schemas.microsoft.com/office/drawing/2010/main" val="C0C0C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000000" mc:Ignorable=""/>
        </a:dk2>
        <a:lt2>
          <a:srgbClr xmlns:mc="http://schemas.openxmlformats.org/markup-compatibility/2006" xmlns:a14="http://schemas.microsoft.com/office/drawing/2010/main" val="DDDDD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C0C0C0" mc:Ignorable=""/>
        </a:accent2>
        <a:accent3>
          <a:srgbClr xmlns:mc="http://schemas.openxmlformats.org/markup-compatibility/2006" xmlns:a14="http://schemas.microsoft.com/office/drawing/2010/main" val="AAAAAA" mc:Ignorable=""/>
        </a:accent3>
        <a:accent4>
          <a:srgbClr xmlns:mc="http://schemas.openxmlformats.org/markup-compatibility/2006" xmlns:a14="http://schemas.microsoft.com/office/drawing/2010/main" val="DADADA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AEAEAE" mc:Ignorable=""/>
        </a:accent6>
        <a:hlink>
          <a:srgbClr xmlns:mc="http://schemas.openxmlformats.org/markup-compatibility/2006" xmlns:a14="http://schemas.microsoft.com/office/drawing/2010/main" val="777777" mc:Ignorable=""/>
        </a:hlink>
        <a:folHlink>
          <a:srgbClr xmlns:mc="http://schemas.openxmlformats.org/markup-compatibility/2006" xmlns:a14="http://schemas.microsoft.com/office/drawing/2010/main" val="FFFFFF" mc:Ignorable="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xmlns:mc="http://schemas.openxmlformats.org/markup-compatibility/2006" xmlns:a14="http://schemas.microsoft.com/office/drawing/2010/main" val="000000" mc:Ignorable=""/>
        </a:dk1>
        <a:lt1>
          <a:srgbClr xmlns:mc="http://schemas.openxmlformats.org/markup-compatibility/2006" xmlns:a14="http://schemas.microsoft.com/office/drawing/2010/main" val="FFFFFF" mc:Ignorable=""/>
        </a:lt1>
        <a:dk2>
          <a:srgbClr xmlns:mc="http://schemas.openxmlformats.org/markup-compatibility/2006" xmlns:a14="http://schemas.microsoft.com/office/drawing/2010/main" val="1C1C1C" mc:Ignorable=""/>
        </a:dk2>
        <a:lt2>
          <a:srgbClr xmlns:mc="http://schemas.openxmlformats.org/markup-compatibility/2006" xmlns:a14="http://schemas.microsoft.com/office/drawing/2010/main" val="4D4D4D" mc:Ignorable=""/>
        </a:lt2>
        <a:accent1>
          <a:srgbClr xmlns:mc="http://schemas.openxmlformats.org/markup-compatibility/2006" xmlns:a14="http://schemas.microsoft.com/office/drawing/2010/main" val="4D4D4D" mc:Ignorable=""/>
        </a:accent1>
        <a:accent2>
          <a:srgbClr xmlns:mc="http://schemas.openxmlformats.org/markup-compatibility/2006" xmlns:a14="http://schemas.microsoft.com/office/drawing/2010/main" val="DDDDDD" mc:Ignorable=""/>
        </a:accent2>
        <a:accent3>
          <a:srgbClr xmlns:mc="http://schemas.openxmlformats.org/markup-compatibility/2006" xmlns:a14="http://schemas.microsoft.com/office/drawing/2010/main" val="FFFFFF" mc:Ignorable=""/>
        </a:accent3>
        <a:accent4>
          <a:srgbClr xmlns:mc="http://schemas.openxmlformats.org/markup-compatibility/2006" xmlns:a14="http://schemas.microsoft.com/office/drawing/2010/main" val="000000" mc:Ignorable=""/>
        </a:accent4>
        <a:accent5>
          <a:srgbClr xmlns:mc="http://schemas.openxmlformats.org/markup-compatibility/2006" xmlns:a14="http://schemas.microsoft.com/office/drawing/2010/main" val="B2B2B2" mc:Ignorable=""/>
        </a:accent5>
        <a:accent6>
          <a:srgbClr xmlns:mc="http://schemas.openxmlformats.org/markup-compatibility/2006" xmlns:a14="http://schemas.microsoft.com/office/drawing/2010/main" val="C8C8C8" mc:Ignorable=""/>
        </a:accent6>
        <a:hlink>
          <a:srgbClr xmlns:mc="http://schemas.openxmlformats.org/markup-compatibility/2006" xmlns:a14="http://schemas.microsoft.com/office/drawing/2010/main" val="808080" mc:Ignorable=""/>
        </a:hlink>
        <a:folHlink>
          <a:srgbClr xmlns:mc="http://schemas.openxmlformats.org/markup-compatibility/2006" xmlns:a14="http://schemas.microsoft.com/office/drawing/2010/main" val="F8F8F8" mc:Ignorable="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008</Template>
  <TotalTime>540</TotalTime>
  <Words>1398</Words>
  <Application>Microsoft Office PowerPoint</Application>
  <PresentationFormat>On-screen Show (4:3)</PresentationFormat>
  <Paragraphs>320</Paragraphs>
  <Slides>41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41</vt:i4>
      </vt:variant>
    </vt:vector>
  </HeadingPairs>
  <TitlesOfParts>
    <vt:vector size="51" baseType="lpstr">
      <vt:lpstr>orb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Adjacency</vt:lpstr>
      <vt:lpstr>2.1 P. 82-87, #1-10</vt:lpstr>
      <vt:lpstr>2.1 P. 82-87, #25-30, 41</vt:lpstr>
      <vt:lpstr>2.1 P. 82-87, #42-48</vt:lpstr>
      <vt:lpstr>2.1 P. 82-87, #49-51, 57-61</vt:lpstr>
      <vt:lpstr>2.1 62-64</vt:lpstr>
      <vt:lpstr>2.2 P. 99-105 #2-18 even</vt:lpstr>
      <vt:lpstr>2.2 P. 99-105 #26-46 even, </vt:lpstr>
      <vt:lpstr>2.2 P. 99-105 #53-56 all</vt:lpstr>
      <vt:lpstr>2.2 P. 99-105 #66, 68</vt:lpstr>
      <vt:lpstr>2.2 P. 99-105 #70, 72</vt:lpstr>
      <vt:lpstr>2.2 P. 99-105 #74-78 even, 86, 88</vt:lpstr>
      <vt:lpstr>2.3: Linear Equations</vt:lpstr>
      <vt:lpstr>Objectives</vt:lpstr>
      <vt:lpstr>Vocabulary</vt:lpstr>
      <vt:lpstr>Vocabulary</vt:lpstr>
      <vt:lpstr>Linear equation</vt:lpstr>
      <vt:lpstr>Properties of equality</vt:lpstr>
      <vt:lpstr>Ways to solve linear equations</vt:lpstr>
      <vt:lpstr>Ways to solve linear equations</vt:lpstr>
      <vt:lpstr>Intermediate value property</vt:lpstr>
      <vt:lpstr>2.4: linear inequalities</vt:lpstr>
      <vt:lpstr>Objectives</vt:lpstr>
      <vt:lpstr>Vocabulary</vt:lpstr>
      <vt:lpstr>Interval notation (page 1)</vt:lpstr>
      <vt:lpstr>Interval notation (page 2)</vt:lpstr>
      <vt:lpstr>Interval Notation (page 3)</vt:lpstr>
      <vt:lpstr>Symbolic method</vt:lpstr>
      <vt:lpstr> -x+1&lt;0</vt:lpstr>
      <vt:lpstr> x-2 &lt; x-4    3</vt:lpstr>
      <vt:lpstr>Graphical solution</vt:lpstr>
      <vt:lpstr>Graphical solution</vt:lpstr>
      <vt:lpstr>Graphical solution</vt:lpstr>
      <vt:lpstr>2.5: Piecewise-Defined Functions</vt:lpstr>
      <vt:lpstr>What is a piece-wise function?</vt:lpstr>
      <vt:lpstr>Graphing it</vt:lpstr>
      <vt:lpstr>What does it mean to be continuous?</vt:lpstr>
      <vt:lpstr>Absolute value functions</vt:lpstr>
      <vt:lpstr>Absolute value equations</vt:lpstr>
      <vt:lpstr>Absolute value inequalities</vt:lpstr>
      <vt:lpstr>Absolute value inequalities, part 2</vt:lpstr>
      <vt:lpstr>Your assignment</vt:lpstr>
    </vt:vector>
  </TitlesOfParts>
  <Company>nuhs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2.3: Linear Equations</dc:title>
  <dc:creator>nuhs</dc:creator>
  <cp:lastModifiedBy>Ameena</cp:lastModifiedBy>
  <cp:revision>31</cp:revision>
  <dcterms:created xsi:type="dcterms:W3CDTF">2008-01-17T18:17:18Z</dcterms:created>
  <dcterms:modified xsi:type="dcterms:W3CDTF">2010-01-15T20:54:39Z</dcterms:modified>
</cp:coreProperties>
</file>